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83" r:id="rId2"/>
  </p:sldMasterIdLst>
  <p:sldIdLst>
    <p:sldId id="264" r:id="rId3"/>
    <p:sldId id="315" r:id="rId4"/>
    <p:sldId id="317" r:id="rId5"/>
    <p:sldId id="319" r:id="rId6"/>
    <p:sldId id="320" r:id="rId7"/>
    <p:sldId id="321" r:id="rId8"/>
    <p:sldId id="322" r:id="rId9"/>
    <p:sldId id="316" r:id="rId10"/>
    <p:sldId id="296" r:id="rId11"/>
  </p:sldIdLst>
  <p:sldSz cx="9144000" cy="6858000" type="screen4x3"/>
  <p:notesSz cx="6858000" cy="9144000"/>
  <p:defaultTextStyle>
    <a:defPPr>
      <a:defRPr lang="zh-TW"/>
    </a:defPPr>
    <a:lvl1pPr algn="l" rtl="0" fontAlgn="base">
      <a:spcBef>
        <a:spcPct val="0"/>
      </a:spcBef>
      <a:spcAft>
        <a:spcPct val="0"/>
      </a:spcAft>
      <a:defRPr kumimoji="1" kern="1200">
        <a:solidFill>
          <a:schemeClr val="tx1"/>
        </a:solidFill>
        <a:latin typeface="Arial" panose="020B0604020202020204" pitchFamily="34" charset="0"/>
        <a:ea typeface="新細明體" panose="02020500000000000000" pitchFamily="18" charset="-120"/>
        <a:cs typeface="+mn-cs"/>
      </a:defRPr>
    </a:lvl1pPr>
    <a:lvl2pPr marL="457200" algn="l" rtl="0" fontAlgn="base">
      <a:spcBef>
        <a:spcPct val="0"/>
      </a:spcBef>
      <a:spcAft>
        <a:spcPct val="0"/>
      </a:spcAft>
      <a:defRPr kumimoji="1" kern="1200">
        <a:solidFill>
          <a:schemeClr val="tx1"/>
        </a:solidFill>
        <a:latin typeface="Arial" panose="020B0604020202020204" pitchFamily="34" charset="0"/>
        <a:ea typeface="新細明體" panose="02020500000000000000" pitchFamily="18" charset="-120"/>
        <a:cs typeface="+mn-cs"/>
      </a:defRPr>
    </a:lvl2pPr>
    <a:lvl3pPr marL="914400" algn="l" rtl="0" fontAlgn="base">
      <a:spcBef>
        <a:spcPct val="0"/>
      </a:spcBef>
      <a:spcAft>
        <a:spcPct val="0"/>
      </a:spcAft>
      <a:defRPr kumimoji="1" kern="1200">
        <a:solidFill>
          <a:schemeClr val="tx1"/>
        </a:solidFill>
        <a:latin typeface="Arial" panose="020B0604020202020204" pitchFamily="34" charset="0"/>
        <a:ea typeface="新細明體" panose="02020500000000000000" pitchFamily="18" charset="-120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umimoji="1" kern="1200">
        <a:solidFill>
          <a:schemeClr val="tx1"/>
        </a:solidFill>
        <a:latin typeface="Arial" panose="020B0604020202020204" pitchFamily="34" charset="0"/>
        <a:ea typeface="新細明體" panose="02020500000000000000" pitchFamily="18" charset="-120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umimoji="1" kern="1200">
        <a:solidFill>
          <a:schemeClr val="tx1"/>
        </a:solidFill>
        <a:latin typeface="Arial" panose="020B0604020202020204" pitchFamily="34" charset="0"/>
        <a:ea typeface="新細明體" panose="02020500000000000000" pitchFamily="18" charset="-120"/>
        <a:cs typeface="+mn-cs"/>
      </a:defRPr>
    </a:lvl5pPr>
    <a:lvl6pPr marL="2286000" algn="l" defTabSz="914400" rtl="0" eaLnBrk="1" latinLnBrk="0" hangingPunct="1">
      <a:defRPr kumimoji="1" kern="1200">
        <a:solidFill>
          <a:schemeClr val="tx1"/>
        </a:solidFill>
        <a:latin typeface="Arial" panose="020B0604020202020204" pitchFamily="34" charset="0"/>
        <a:ea typeface="新細明體" panose="02020500000000000000" pitchFamily="18" charset="-120"/>
        <a:cs typeface="+mn-cs"/>
      </a:defRPr>
    </a:lvl6pPr>
    <a:lvl7pPr marL="2743200" algn="l" defTabSz="914400" rtl="0" eaLnBrk="1" latinLnBrk="0" hangingPunct="1">
      <a:defRPr kumimoji="1" kern="1200">
        <a:solidFill>
          <a:schemeClr val="tx1"/>
        </a:solidFill>
        <a:latin typeface="Arial" panose="020B0604020202020204" pitchFamily="34" charset="0"/>
        <a:ea typeface="新細明體" panose="02020500000000000000" pitchFamily="18" charset="-120"/>
        <a:cs typeface="+mn-cs"/>
      </a:defRPr>
    </a:lvl7pPr>
    <a:lvl8pPr marL="3200400" algn="l" defTabSz="914400" rtl="0" eaLnBrk="1" latinLnBrk="0" hangingPunct="1">
      <a:defRPr kumimoji="1" kern="1200">
        <a:solidFill>
          <a:schemeClr val="tx1"/>
        </a:solidFill>
        <a:latin typeface="Arial" panose="020B0604020202020204" pitchFamily="34" charset="0"/>
        <a:ea typeface="新細明體" panose="02020500000000000000" pitchFamily="18" charset="-120"/>
        <a:cs typeface="+mn-cs"/>
      </a:defRPr>
    </a:lvl8pPr>
    <a:lvl9pPr marL="3657600" algn="l" defTabSz="914400" rtl="0" eaLnBrk="1" latinLnBrk="0" hangingPunct="1">
      <a:defRPr kumimoji="1" kern="1200">
        <a:solidFill>
          <a:schemeClr val="tx1"/>
        </a:solidFill>
        <a:latin typeface="Arial" panose="020B0604020202020204" pitchFamily="34" charset="0"/>
        <a:ea typeface="新細明體" panose="02020500000000000000" pitchFamily="18" charset="-120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99"/>
    <a:srgbClr val="339933"/>
    <a:srgbClr val="0000FF"/>
    <a:srgbClr val="8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173" autoAdjust="0"/>
    <p:restoredTop sz="69287" autoAdjust="0"/>
  </p:normalViewPr>
  <p:slideViewPr>
    <p:cSldViewPr>
      <p:cViewPr varScale="1">
        <p:scale>
          <a:sx n="94" d="100"/>
          <a:sy n="94" d="100"/>
        </p:scale>
        <p:origin x="533" y="91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viewProps" Target="viewProp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tableStyles" Target="tableStyles.xml"/><Relationship Id="rId10" Type="http://schemas.openxmlformats.org/officeDocument/2006/relationships/slide" Target="slides/slide8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TW" altLang="en-US"/>
              <a:t>按一下以編輯母片副標題樣式</a:t>
            </a:r>
          </a:p>
        </p:txBody>
      </p:sp>
      <p:sp>
        <p:nvSpPr>
          <p:cNvPr id="4" name="日期版面配置區 3">
            <a:extLst>
              <a:ext uri="{FF2B5EF4-FFF2-40B4-BE49-F238E27FC236}">
                <a16:creationId xmlns:a16="http://schemas.microsoft.com/office/drawing/2014/main" id="{9EF87D64-4876-42D6-AF1A-4C3CFDEC77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EAA60EA-28D7-4C77-802A-3FFB658F71EB}" type="datetimeFigureOut">
              <a:rPr lang="zh-TW" altLang="en-US"/>
              <a:pPr>
                <a:defRPr/>
              </a:pPr>
              <a:t>2025/4/19</a:t>
            </a:fld>
            <a:endParaRPr lang="zh-TW" altLang="en-US" dirty="0"/>
          </a:p>
        </p:txBody>
      </p:sp>
      <p:sp>
        <p:nvSpPr>
          <p:cNvPr id="5" name="頁尾版面配置區 4">
            <a:extLst>
              <a:ext uri="{FF2B5EF4-FFF2-40B4-BE49-F238E27FC236}">
                <a16:creationId xmlns:a16="http://schemas.microsoft.com/office/drawing/2014/main" id="{643D9424-E9CE-9439-8F6C-952FB00806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6" name="投影片編號版面配置區 5">
            <a:extLst>
              <a:ext uri="{FF2B5EF4-FFF2-40B4-BE49-F238E27FC236}">
                <a16:creationId xmlns:a16="http://schemas.microsoft.com/office/drawing/2014/main" id="{B44A578C-D376-717B-5D52-F180F9660E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A65C244-D58E-4834-AD48-6DB28FC5ECD9}" type="slidenum">
              <a:rPr lang="zh-TW" altLang="en-US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30815049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>
            <a:extLst>
              <a:ext uri="{FF2B5EF4-FFF2-40B4-BE49-F238E27FC236}">
                <a16:creationId xmlns:a16="http://schemas.microsoft.com/office/drawing/2014/main" id="{1762A632-9038-BBE1-AD1D-308504D85F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F034940-3652-44AD-AF19-70B40413FC80}" type="datetimeFigureOut">
              <a:rPr lang="zh-TW" altLang="en-US"/>
              <a:pPr>
                <a:defRPr/>
              </a:pPr>
              <a:t>2025/4/19</a:t>
            </a:fld>
            <a:endParaRPr lang="zh-TW" altLang="en-US" dirty="0"/>
          </a:p>
        </p:txBody>
      </p:sp>
      <p:sp>
        <p:nvSpPr>
          <p:cNvPr id="5" name="頁尾版面配置區 4">
            <a:extLst>
              <a:ext uri="{FF2B5EF4-FFF2-40B4-BE49-F238E27FC236}">
                <a16:creationId xmlns:a16="http://schemas.microsoft.com/office/drawing/2014/main" id="{B7DCB073-A3B6-D21C-B3C7-31FA6C444C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6" name="投影片編號版面配置區 5">
            <a:extLst>
              <a:ext uri="{FF2B5EF4-FFF2-40B4-BE49-F238E27FC236}">
                <a16:creationId xmlns:a16="http://schemas.microsoft.com/office/drawing/2014/main" id="{AC8AF0B7-90ED-49B3-1E17-035547A730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1DF2DC0-1377-4305-874E-7AF0BFB90BFA}" type="slidenum">
              <a:rPr lang="zh-TW" altLang="en-US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19273606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區段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日期版面配置區 3">
            <a:extLst>
              <a:ext uri="{FF2B5EF4-FFF2-40B4-BE49-F238E27FC236}">
                <a16:creationId xmlns:a16="http://schemas.microsoft.com/office/drawing/2014/main" id="{B6F35979-04DD-CAB7-361B-61C7402D1E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2DC21AA-159E-44CE-AEB5-9C3C51411C6D}" type="datetimeFigureOut">
              <a:rPr lang="zh-TW" altLang="en-US"/>
              <a:pPr>
                <a:defRPr/>
              </a:pPr>
              <a:t>2025/4/19</a:t>
            </a:fld>
            <a:endParaRPr lang="zh-TW" altLang="en-US" dirty="0"/>
          </a:p>
        </p:txBody>
      </p:sp>
      <p:sp>
        <p:nvSpPr>
          <p:cNvPr id="5" name="頁尾版面配置區 4">
            <a:extLst>
              <a:ext uri="{FF2B5EF4-FFF2-40B4-BE49-F238E27FC236}">
                <a16:creationId xmlns:a16="http://schemas.microsoft.com/office/drawing/2014/main" id="{DF418C60-51F4-D157-4F5C-7344A45F6B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6" name="投影片編號版面配置區 5">
            <a:extLst>
              <a:ext uri="{FF2B5EF4-FFF2-40B4-BE49-F238E27FC236}">
                <a16:creationId xmlns:a16="http://schemas.microsoft.com/office/drawing/2014/main" id="{AF601538-003B-AF3F-3BED-181BEB86D9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3CF737E-DB64-496D-A108-5089A477A8E3}" type="slidenum">
              <a:rPr lang="zh-TW" altLang="en-US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67911928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5" name="日期版面配置區 3">
            <a:extLst>
              <a:ext uri="{FF2B5EF4-FFF2-40B4-BE49-F238E27FC236}">
                <a16:creationId xmlns:a16="http://schemas.microsoft.com/office/drawing/2014/main" id="{B64C5FEA-EA21-0C5C-87FE-4AD841C5C2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284145F-E759-4963-BA89-787B29F5F213}" type="datetimeFigureOut">
              <a:rPr lang="zh-TW" altLang="en-US"/>
              <a:pPr>
                <a:defRPr/>
              </a:pPr>
              <a:t>2025/4/19</a:t>
            </a:fld>
            <a:endParaRPr lang="zh-TW" altLang="en-US" dirty="0"/>
          </a:p>
        </p:txBody>
      </p:sp>
      <p:sp>
        <p:nvSpPr>
          <p:cNvPr id="6" name="頁尾版面配置區 4">
            <a:extLst>
              <a:ext uri="{FF2B5EF4-FFF2-40B4-BE49-F238E27FC236}">
                <a16:creationId xmlns:a16="http://schemas.microsoft.com/office/drawing/2014/main" id="{5E01A28A-37F2-2825-98E9-F686E43C68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7" name="投影片編號版面配置區 5">
            <a:extLst>
              <a:ext uri="{FF2B5EF4-FFF2-40B4-BE49-F238E27FC236}">
                <a16:creationId xmlns:a16="http://schemas.microsoft.com/office/drawing/2014/main" id="{98D33C5D-C52E-A243-E08B-DD84C2EEEA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3ED2D76-7FB2-47C9-89D4-686B24076640}" type="slidenum">
              <a:rPr lang="zh-TW" altLang="en-US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8217500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7" name="日期版面配置區 3">
            <a:extLst>
              <a:ext uri="{FF2B5EF4-FFF2-40B4-BE49-F238E27FC236}">
                <a16:creationId xmlns:a16="http://schemas.microsoft.com/office/drawing/2014/main" id="{E659FFA5-9A2C-893A-3B2F-F32C1483AF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C5DEBEF-5A8F-46D7-85FF-B3A58A1A7248}" type="datetimeFigureOut">
              <a:rPr lang="zh-TW" altLang="en-US"/>
              <a:pPr>
                <a:defRPr/>
              </a:pPr>
              <a:t>2025/4/19</a:t>
            </a:fld>
            <a:endParaRPr lang="zh-TW" altLang="en-US" dirty="0"/>
          </a:p>
        </p:txBody>
      </p:sp>
      <p:sp>
        <p:nvSpPr>
          <p:cNvPr id="8" name="頁尾版面配置區 4">
            <a:extLst>
              <a:ext uri="{FF2B5EF4-FFF2-40B4-BE49-F238E27FC236}">
                <a16:creationId xmlns:a16="http://schemas.microsoft.com/office/drawing/2014/main" id="{2A008550-0356-1D7E-358E-13FB5932C6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9" name="投影片編號版面配置區 5">
            <a:extLst>
              <a:ext uri="{FF2B5EF4-FFF2-40B4-BE49-F238E27FC236}">
                <a16:creationId xmlns:a16="http://schemas.microsoft.com/office/drawing/2014/main" id="{DC068B78-C2DE-1F39-CB47-47808E1FF0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2496CDF-22D7-49DC-9B5A-96F1800EA4E2}" type="slidenum">
              <a:rPr lang="zh-TW" altLang="en-US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2372258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日期版面配置區 3">
            <a:extLst>
              <a:ext uri="{FF2B5EF4-FFF2-40B4-BE49-F238E27FC236}">
                <a16:creationId xmlns:a16="http://schemas.microsoft.com/office/drawing/2014/main" id="{7125932C-D2A4-F166-EDAD-34F31329EC9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41B30D4-E04D-4B66-9346-481ACBD88C53}" type="datetimeFigureOut">
              <a:rPr lang="zh-TW" altLang="en-US"/>
              <a:pPr>
                <a:defRPr/>
              </a:pPr>
              <a:t>2025/4/19</a:t>
            </a:fld>
            <a:endParaRPr lang="zh-TW" altLang="en-US" dirty="0"/>
          </a:p>
        </p:txBody>
      </p:sp>
      <p:sp>
        <p:nvSpPr>
          <p:cNvPr id="4" name="頁尾版面配置區 4">
            <a:extLst>
              <a:ext uri="{FF2B5EF4-FFF2-40B4-BE49-F238E27FC236}">
                <a16:creationId xmlns:a16="http://schemas.microsoft.com/office/drawing/2014/main" id="{560E2467-0DE1-CD62-7F29-6A944C1E6E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5" name="投影片編號版面配置區 5">
            <a:extLst>
              <a:ext uri="{FF2B5EF4-FFF2-40B4-BE49-F238E27FC236}">
                <a16:creationId xmlns:a16="http://schemas.microsoft.com/office/drawing/2014/main" id="{FC6E4347-03F9-6449-3A32-7E01040B1A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49A74B1-E637-419C-9D8D-177D76093935}" type="slidenum">
              <a:rPr lang="zh-TW" altLang="en-US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00599301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3">
            <a:extLst>
              <a:ext uri="{FF2B5EF4-FFF2-40B4-BE49-F238E27FC236}">
                <a16:creationId xmlns:a16="http://schemas.microsoft.com/office/drawing/2014/main" id="{CE141ECA-9039-851B-3F78-4A73047EEA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E34FAB9-D2B3-43B4-8E8B-A72836B326D1}" type="datetimeFigureOut">
              <a:rPr lang="zh-TW" altLang="en-US"/>
              <a:pPr>
                <a:defRPr/>
              </a:pPr>
              <a:t>2025/4/19</a:t>
            </a:fld>
            <a:endParaRPr lang="zh-TW" altLang="en-US" dirty="0"/>
          </a:p>
        </p:txBody>
      </p:sp>
      <p:sp>
        <p:nvSpPr>
          <p:cNvPr id="3" name="頁尾版面配置區 4">
            <a:extLst>
              <a:ext uri="{FF2B5EF4-FFF2-40B4-BE49-F238E27FC236}">
                <a16:creationId xmlns:a16="http://schemas.microsoft.com/office/drawing/2014/main" id="{62EBCF58-3ADB-F870-6FC3-227C38967C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4" name="投影片編號版面配置區 5">
            <a:extLst>
              <a:ext uri="{FF2B5EF4-FFF2-40B4-BE49-F238E27FC236}">
                <a16:creationId xmlns:a16="http://schemas.microsoft.com/office/drawing/2014/main" id="{45CE4361-4979-E98C-8FD9-AB99940543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2EB9080-5018-4824-AD3A-2D0AFCB94C7C}" type="slidenum">
              <a:rPr lang="zh-TW" altLang="en-US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68704519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5" name="日期版面配置區 3">
            <a:extLst>
              <a:ext uri="{FF2B5EF4-FFF2-40B4-BE49-F238E27FC236}">
                <a16:creationId xmlns:a16="http://schemas.microsoft.com/office/drawing/2014/main" id="{942251A0-00D1-E39F-7FD3-F3808B9833F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3E5F36D-9ACA-4ED2-8178-666398C2EF1E}" type="datetimeFigureOut">
              <a:rPr lang="zh-TW" altLang="en-US"/>
              <a:pPr>
                <a:defRPr/>
              </a:pPr>
              <a:t>2025/4/19</a:t>
            </a:fld>
            <a:endParaRPr lang="zh-TW" altLang="en-US" dirty="0"/>
          </a:p>
        </p:txBody>
      </p:sp>
      <p:sp>
        <p:nvSpPr>
          <p:cNvPr id="6" name="頁尾版面配置區 4">
            <a:extLst>
              <a:ext uri="{FF2B5EF4-FFF2-40B4-BE49-F238E27FC236}">
                <a16:creationId xmlns:a16="http://schemas.microsoft.com/office/drawing/2014/main" id="{9DB675AA-F67A-6628-ECD4-EC59F4A852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7" name="投影片編號版面配置區 5">
            <a:extLst>
              <a:ext uri="{FF2B5EF4-FFF2-40B4-BE49-F238E27FC236}">
                <a16:creationId xmlns:a16="http://schemas.microsoft.com/office/drawing/2014/main" id="{67372410-F058-592B-4F66-FB2B321DB7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9761683-F742-4709-8158-304054B14A08}" type="slidenum">
              <a:rPr lang="zh-TW" altLang="en-US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62591299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zh-TW" altLang="en-US" noProof="0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5" name="日期版面配置區 3">
            <a:extLst>
              <a:ext uri="{FF2B5EF4-FFF2-40B4-BE49-F238E27FC236}">
                <a16:creationId xmlns:a16="http://schemas.microsoft.com/office/drawing/2014/main" id="{3D92D631-0452-25BA-8552-7AC0022FD8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8EB62A7-6AF9-4680-A6A6-0F4A057B10A7}" type="datetimeFigureOut">
              <a:rPr lang="zh-TW" altLang="en-US"/>
              <a:pPr>
                <a:defRPr/>
              </a:pPr>
              <a:t>2025/4/19</a:t>
            </a:fld>
            <a:endParaRPr lang="zh-TW" altLang="en-US" dirty="0"/>
          </a:p>
        </p:txBody>
      </p:sp>
      <p:sp>
        <p:nvSpPr>
          <p:cNvPr id="6" name="頁尾版面配置區 4">
            <a:extLst>
              <a:ext uri="{FF2B5EF4-FFF2-40B4-BE49-F238E27FC236}">
                <a16:creationId xmlns:a16="http://schemas.microsoft.com/office/drawing/2014/main" id="{127A98FD-A88A-26F0-603A-FB4E663EBD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7" name="投影片編號版面配置區 5">
            <a:extLst>
              <a:ext uri="{FF2B5EF4-FFF2-40B4-BE49-F238E27FC236}">
                <a16:creationId xmlns:a16="http://schemas.microsoft.com/office/drawing/2014/main" id="{4AA13EA7-CD57-B4AA-AA72-ED3DFFFEB5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6635AE8-027D-42BD-9382-19C98739D40F}" type="slidenum">
              <a:rPr lang="zh-TW" altLang="en-US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88513253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>
            <a:extLst>
              <a:ext uri="{FF2B5EF4-FFF2-40B4-BE49-F238E27FC236}">
                <a16:creationId xmlns:a16="http://schemas.microsoft.com/office/drawing/2014/main" id="{8FB98F77-8F5E-CEC3-0965-AE990FCA5E2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E56A8AB-8E6D-4F6F-8158-AD71E1F520F8}" type="datetimeFigureOut">
              <a:rPr lang="zh-TW" altLang="en-US"/>
              <a:pPr>
                <a:defRPr/>
              </a:pPr>
              <a:t>2025/4/19</a:t>
            </a:fld>
            <a:endParaRPr lang="zh-TW" altLang="en-US" dirty="0"/>
          </a:p>
        </p:txBody>
      </p:sp>
      <p:sp>
        <p:nvSpPr>
          <p:cNvPr id="5" name="頁尾版面配置區 4">
            <a:extLst>
              <a:ext uri="{FF2B5EF4-FFF2-40B4-BE49-F238E27FC236}">
                <a16:creationId xmlns:a16="http://schemas.microsoft.com/office/drawing/2014/main" id="{99254588-C6C4-E93B-3E20-1EE58578E6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6" name="投影片編號版面配置區 5">
            <a:extLst>
              <a:ext uri="{FF2B5EF4-FFF2-40B4-BE49-F238E27FC236}">
                <a16:creationId xmlns:a16="http://schemas.microsoft.com/office/drawing/2014/main" id="{350B3736-7606-CFB7-E92B-B999139F1F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04CC668-E992-46B5-BB43-49DD60D4B6E2}" type="slidenum">
              <a:rPr lang="zh-TW" altLang="en-US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93832593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>
            <a:extLst>
              <a:ext uri="{FF2B5EF4-FFF2-40B4-BE49-F238E27FC236}">
                <a16:creationId xmlns:a16="http://schemas.microsoft.com/office/drawing/2014/main" id="{CDB90B30-13A0-80F0-94E2-50BE9C67D0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D379D51-43D9-4215-8B31-52D576FBF3CB}" type="datetimeFigureOut">
              <a:rPr lang="zh-TW" altLang="en-US"/>
              <a:pPr>
                <a:defRPr/>
              </a:pPr>
              <a:t>2025/4/19</a:t>
            </a:fld>
            <a:endParaRPr lang="zh-TW" altLang="en-US" dirty="0"/>
          </a:p>
        </p:txBody>
      </p:sp>
      <p:sp>
        <p:nvSpPr>
          <p:cNvPr id="5" name="頁尾版面配置區 4">
            <a:extLst>
              <a:ext uri="{FF2B5EF4-FFF2-40B4-BE49-F238E27FC236}">
                <a16:creationId xmlns:a16="http://schemas.microsoft.com/office/drawing/2014/main" id="{9DC76882-B9A4-9059-F0B1-5369632E8D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6" name="投影片編號版面配置區 5">
            <a:extLst>
              <a:ext uri="{FF2B5EF4-FFF2-40B4-BE49-F238E27FC236}">
                <a16:creationId xmlns:a16="http://schemas.microsoft.com/office/drawing/2014/main" id="{B1816A1D-97F7-D237-0181-6F676BCB33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E5031FE-BBA4-49D5-95B7-2B553CDF8B70}" type="slidenum">
              <a:rPr lang="zh-TW" altLang="en-US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7286193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zh-TW" altLang="en-US"/>
              <a:t>按一下以編輯母片副標題樣式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FEB3CCC5-FC08-8128-5BDC-8760D980C6C1}"/>
              </a:ext>
            </a:extLst>
          </p:cNvPr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DFB187AF-F09E-FAA8-4B68-D2B40749ACC5}"/>
              </a:ext>
            </a:extLst>
          </p:cNvPr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0386B259-FCF7-E087-858C-A53D448174E5}"/>
              </a:ext>
            </a:extLst>
          </p:cNvPr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4A7CBC3-92F3-4A1E-BC2E-2F9ACB44280C}" type="slidenum">
              <a:rPr lang="en-US" altLang="zh-TW"/>
              <a:pPr/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40937158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F50F1F6E-B9DA-7B65-9781-418AD9D844B2}"/>
              </a:ext>
            </a:extLst>
          </p:cNvPr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9456A62A-B6BA-3033-D8E5-DCA76DB6C409}"/>
              </a:ext>
            </a:extLst>
          </p:cNvPr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BB5E1D29-0B5F-958B-F294-B35489B9E8A7}"/>
              </a:ext>
            </a:extLst>
          </p:cNvPr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9CAE755-51A4-463B-830E-488BA8A84CD8}" type="slidenum">
              <a:rPr lang="en-US" altLang="zh-TW"/>
              <a:pPr/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50413824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區段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FE7746C9-7221-7B74-39CD-FAC66790D706}"/>
              </a:ext>
            </a:extLst>
          </p:cNvPr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8C285E55-AFDF-7476-5B44-EE53FD4CB695}"/>
              </a:ext>
            </a:extLst>
          </p:cNvPr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41921532-F816-EA00-512D-8800B822B7B0}"/>
              </a:ext>
            </a:extLst>
          </p:cNvPr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99824DA-4188-48FC-A2A2-22AB11784420}" type="slidenum">
              <a:rPr lang="en-US" altLang="zh-TW"/>
              <a:pPr/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69153044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7013" cy="45227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646613" y="1600200"/>
            <a:ext cx="4037012" cy="45227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5" name="Rectangle 3">
            <a:extLst>
              <a:ext uri="{FF2B5EF4-FFF2-40B4-BE49-F238E27FC236}">
                <a16:creationId xmlns:a16="http://schemas.microsoft.com/office/drawing/2014/main" id="{70F89F83-724F-FE5E-C7E8-8A85135DD77E}"/>
              </a:ext>
            </a:extLst>
          </p:cNvPr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4">
            <a:extLst>
              <a:ext uri="{FF2B5EF4-FFF2-40B4-BE49-F238E27FC236}">
                <a16:creationId xmlns:a16="http://schemas.microsoft.com/office/drawing/2014/main" id="{87697AB2-F6C4-AD9F-82DF-037084028DFE}"/>
              </a:ext>
            </a:extLst>
          </p:cNvPr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5">
            <a:extLst>
              <a:ext uri="{FF2B5EF4-FFF2-40B4-BE49-F238E27FC236}">
                <a16:creationId xmlns:a16="http://schemas.microsoft.com/office/drawing/2014/main" id="{9FBD8748-8894-C06C-4965-7E069F556AC6}"/>
              </a:ext>
            </a:extLst>
          </p:cNvPr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CED8CE7-B4D0-4E24-AF36-3279D44DA3C6}" type="slidenum">
              <a:rPr lang="en-US" altLang="zh-TW"/>
              <a:pPr/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405133933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7" name="Rectangle 3">
            <a:extLst>
              <a:ext uri="{FF2B5EF4-FFF2-40B4-BE49-F238E27FC236}">
                <a16:creationId xmlns:a16="http://schemas.microsoft.com/office/drawing/2014/main" id="{40451CF0-74D0-4D22-ACD9-E2BC4AF85A62}"/>
              </a:ext>
            </a:extLst>
          </p:cNvPr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4">
            <a:extLst>
              <a:ext uri="{FF2B5EF4-FFF2-40B4-BE49-F238E27FC236}">
                <a16:creationId xmlns:a16="http://schemas.microsoft.com/office/drawing/2014/main" id="{590B1734-F0B1-B96E-E32E-A71C273A4B3A}"/>
              </a:ext>
            </a:extLst>
          </p:cNvPr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5">
            <a:extLst>
              <a:ext uri="{FF2B5EF4-FFF2-40B4-BE49-F238E27FC236}">
                <a16:creationId xmlns:a16="http://schemas.microsoft.com/office/drawing/2014/main" id="{175854EA-974D-40C3-6FB9-C69BCC4EC511}"/>
              </a:ext>
            </a:extLst>
          </p:cNvPr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9976015-B8D3-4E30-A3D1-F78E3D0BC246}" type="slidenum">
              <a:rPr lang="en-US" altLang="zh-TW"/>
              <a:pPr/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406355606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Rectangle 3">
            <a:extLst>
              <a:ext uri="{FF2B5EF4-FFF2-40B4-BE49-F238E27FC236}">
                <a16:creationId xmlns:a16="http://schemas.microsoft.com/office/drawing/2014/main" id="{399BE65A-EAB7-6C11-F9F5-3DC95A71FA1D}"/>
              </a:ext>
            </a:extLst>
          </p:cNvPr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5712B1F8-21FD-7E54-8E70-F199F71380A0}"/>
              </a:ext>
            </a:extLst>
          </p:cNvPr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B3E00C96-D523-0924-B315-80CEE3EA3129}"/>
              </a:ext>
            </a:extLst>
          </p:cNvPr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02845E7-631B-49AE-9AF1-AF332A3C969C}" type="slidenum">
              <a:rPr lang="en-US" altLang="zh-TW"/>
              <a:pPr/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66501196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">
            <a:extLst>
              <a:ext uri="{FF2B5EF4-FFF2-40B4-BE49-F238E27FC236}">
                <a16:creationId xmlns:a16="http://schemas.microsoft.com/office/drawing/2014/main" id="{D02DF85A-043D-8566-03BB-C303C1463F69}"/>
              </a:ext>
            </a:extLst>
          </p:cNvPr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4">
            <a:extLst>
              <a:ext uri="{FF2B5EF4-FFF2-40B4-BE49-F238E27FC236}">
                <a16:creationId xmlns:a16="http://schemas.microsoft.com/office/drawing/2014/main" id="{C41BD2ED-8202-C975-2BC9-67EB9C3669C1}"/>
              </a:ext>
            </a:extLst>
          </p:cNvPr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id="{F63F3FD6-6468-DCD2-082D-62784BAC7A8F}"/>
              </a:ext>
            </a:extLst>
          </p:cNvPr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246362E-F173-4E8B-ACA5-4B79367FE183}" type="slidenum">
              <a:rPr lang="en-US" altLang="zh-TW"/>
              <a:pPr/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584477978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5" name="Rectangle 3">
            <a:extLst>
              <a:ext uri="{FF2B5EF4-FFF2-40B4-BE49-F238E27FC236}">
                <a16:creationId xmlns:a16="http://schemas.microsoft.com/office/drawing/2014/main" id="{C4B5E761-A840-DA77-1CB7-F901FAC28317}"/>
              </a:ext>
            </a:extLst>
          </p:cNvPr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4">
            <a:extLst>
              <a:ext uri="{FF2B5EF4-FFF2-40B4-BE49-F238E27FC236}">
                <a16:creationId xmlns:a16="http://schemas.microsoft.com/office/drawing/2014/main" id="{B9C4CA5E-B0C5-723A-B45F-0F3ACFDB052D}"/>
              </a:ext>
            </a:extLst>
          </p:cNvPr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5">
            <a:extLst>
              <a:ext uri="{FF2B5EF4-FFF2-40B4-BE49-F238E27FC236}">
                <a16:creationId xmlns:a16="http://schemas.microsoft.com/office/drawing/2014/main" id="{E77F3713-666D-5FC4-2E33-0D169CD22DFC}"/>
              </a:ext>
            </a:extLst>
          </p:cNvPr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6108876-A07C-4EF6-B9A1-411E373B6CBA}" type="slidenum">
              <a:rPr lang="en-US" altLang="zh-TW"/>
              <a:pPr/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744945546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zh-TW" altLang="en-US" noProof="0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5" name="Rectangle 3">
            <a:extLst>
              <a:ext uri="{FF2B5EF4-FFF2-40B4-BE49-F238E27FC236}">
                <a16:creationId xmlns:a16="http://schemas.microsoft.com/office/drawing/2014/main" id="{3A477942-0DBB-6D5B-D0CE-0AA9E828A712}"/>
              </a:ext>
            </a:extLst>
          </p:cNvPr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4">
            <a:extLst>
              <a:ext uri="{FF2B5EF4-FFF2-40B4-BE49-F238E27FC236}">
                <a16:creationId xmlns:a16="http://schemas.microsoft.com/office/drawing/2014/main" id="{59446E9E-331E-A076-7543-69C436BF6E4F}"/>
              </a:ext>
            </a:extLst>
          </p:cNvPr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5">
            <a:extLst>
              <a:ext uri="{FF2B5EF4-FFF2-40B4-BE49-F238E27FC236}">
                <a16:creationId xmlns:a16="http://schemas.microsoft.com/office/drawing/2014/main" id="{8345C584-E70F-C433-F7DB-A03C050881ED}"/>
              </a:ext>
            </a:extLst>
          </p:cNvPr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45BB7EC-3CEB-4B5A-BB98-05FF74D8C9B3}" type="slidenum">
              <a:rPr lang="en-US" altLang="zh-TW"/>
              <a:pPr/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919071354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CA6CD5C4-7E03-5C0F-BB40-2ECCA7380D53}"/>
              </a:ext>
            </a:extLst>
          </p:cNvPr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066139F1-BACF-2035-B385-4AF7BADE5706}"/>
              </a:ext>
            </a:extLst>
          </p:cNvPr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85765063-E44D-3A93-1A78-8A31C765E4E6}"/>
              </a:ext>
            </a:extLst>
          </p:cNvPr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51DC665-3807-4AA8-BC0B-9EA58D48006A}" type="slidenum">
              <a:rPr lang="en-US" altLang="zh-TW"/>
              <a:pPr/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1600957184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6627813" y="128588"/>
            <a:ext cx="2055812" cy="5994400"/>
          </a:xfrm>
        </p:spPr>
        <p:txBody>
          <a:bodyPr vert="eaVert"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457200" y="128588"/>
            <a:ext cx="6018213" cy="5994400"/>
          </a:xfrm>
        </p:spPr>
        <p:txBody>
          <a:bodyPr vert="eaVert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B6C9779B-5A60-533B-1728-E278BAFE9A0C}"/>
              </a:ext>
            </a:extLst>
          </p:cNvPr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BAC6ED8A-1446-4A27-40EB-9A3B912C8AE3}"/>
              </a:ext>
            </a:extLst>
          </p:cNvPr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770C2A71-1A26-B0B9-6079-7D76214FF0DD}"/>
              </a:ext>
            </a:extLst>
          </p:cNvPr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F4215A4-5D0A-48D8-BA5A-6810CC21CFDC}" type="slidenum">
              <a:rPr lang="en-US" altLang="zh-TW"/>
              <a:pPr/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1112618093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內容版面配置區 1"/>
          <p:cNvSpPr>
            <a:spLocks noGrp="1"/>
          </p:cNvSpPr>
          <p:nvPr>
            <p:ph/>
          </p:nvPr>
        </p:nvSpPr>
        <p:spPr>
          <a:xfrm>
            <a:off x="457200" y="128588"/>
            <a:ext cx="8226425" cy="5994400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3" name="Rectangle 3">
            <a:extLst>
              <a:ext uri="{FF2B5EF4-FFF2-40B4-BE49-F238E27FC236}">
                <a16:creationId xmlns:a16="http://schemas.microsoft.com/office/drawing/2014/main" id="{B2B4E901-E7D6-C396-94B0-96C8AE7ADE18}"/>
              </a:ext>
            </a:extLst>
          </p:cNvPr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4410924B-BF7E-25D4-E875-0B457D3E2395}"/>
              </a:ext>
            </a:extLst>
          </p:cNvPr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D11CCA46-BE1F-376D-7340-85A3C76A5740}"/>
              </a:ext>
            </a:extLst>
          </p:cNvPr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A650DA4-79B8-4B41-87FC-285B7F029400}" type="slidenum">
              <a:rPr lang="en-US" altLang="zh-TW"/>
              <a:pPr/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154251455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標題版面配置區 1">
            <a:extLst>
              <a:ext uri="{FF2B5EF4-FFF2-40B4-BE49-F238E27FC236}">
                <a16:creationId xmlns:a16="http://schemas.microsoft.com/office/drawing/2014/main" id="{3D757C6D-70C2-23CC-8B99-5B1E19517A4C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/>
              <a:t>按一下以編輯母片標題樣式</a:t>
            </a:r>
          </a:p>
        </p:txBody>
      </p:sp>
      <p:sp>
        <p:nvSpPr>
          <p:cNvPr id="1027" name="文字版面配置區 2">
            <a:extLst>
              <a:ext uri="{FF2B5EF4-FFF2-40B4-BE49-F238E27FC236}">
                <a16:creationId xmlns:a16="http://schemas.microsoft.com/office/drawing/2014/main" id="{942F57EC-A9D2-FEDD-A911-710DB7FE481C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>
            <a:extLst>
              <a:ext uri="{FF2B5EF4-FFF2-40B4-BE49-F238E27FC236}">
                <a16:creationId xmlns:a16="http://schemas.microsoft.com/office/drawing/2014/main" id="{9C64DE5A-F52F-FC5E-1AC9-098E6B4DB0F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tx1">
                    <a:tint val="75000"/>
                  </a:schemeClr>
                </a:solidFill>
                <a:latin typeface="+mn-lt"/>
                <a:ea typeface="標楷體" pitchFamily="65" charset="-120"/>
              </a:defRPr>
            </a:lvl1pPr>
          </a:lstStyle>
          <a:p>
            <a:pPr>
              <a:defRPr/>
            </a:pPr>
            <a:fld id="{3D908D8C-9BCA-4697-AC9D-08FB18EAB28C}" type="datetimeFigureOut">
              <a:rPr lang="zh-TW" altLang="en-US"/>
              <a:pPr>
                <a:defRPr/>
              </a:pPr>
              <a:t>2025/4/19</a:t>
            </a:fld>
            <a:endParaRPr lang="zh-TW" altLang="en-US" dirty="0"/>
          </a:p>
        </p:txBody>
      </p:sp>
      <p:sp>
        <p:nvSpPr>
          <p:cNvPr id="5" name="頁尾版面配置區 4">
            <a:extLst>
              <a:ext uri="{FF2B5EF4-FFF2-40B4-BE49-F238E27FC236}">
                <a16:creationId xmlns:a16="http://schemas.microsoft.com/office/drawing/2014/main" id="{98641B64-17DF-5D0A-F9A7-B9C19539A13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tx1">
                    <a:tint val="75000"/>
                  </a:schemeClr>
                </a:solidFill>
                <a:latin typeface="+mn-lt"/>
                <a:ea typeface="標楷體" pitchFamily="65" charset="-120"/>
              </a:defRPr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6" name="投影片編號版面配置區 5">
            <a:extLst>
              <a:ext uri="{FF2B5EF4-FFF2-40B4-BE49-F238E27FC236}">
                <a16:creationId xmlns:a16="http://schemas.microsoft.com/office/drawing/2014/main" id="{36652306-3BCE-25BD-0B16-D7E865F87F5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kumimoji="0" sz="1200">
                <a:solidFill>
                  <a:srgbClr val="898989"/>
                </a:solidFill>
                <a:latin typeface="Calibri" panose="020F0502020204030204" pitchFamily="34" charset="0"/>
                <a:ea typeface="標楷體" panose="03000509000000000000" pitchFamily="65" charset="-120"/>
              </a:defRPr>
            </a:lvl1pPr>
          </a:lstStyle>
          <a:p>
            <a:fld id="{52139D16-401F-4647-86BF-248475335D97}" type="slidenum">
              <a:rPr lang="zh-TW" altLang="en-US"/>
              <a:pPr/>
              <a:t>‹#›</a:t>
            </a:fld>
            <a:endParaRPr lang="zh-TW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4" r:id="rId1"/>
    <p:sldLayoutId id="2147483685" r:id="rId2"/>
    <p:sldLayoutId id="2147483686" r:id="rId3"/>
    <p:sldLayoutId id="2147483687" r:id="rId4"/>
    <p:sldLayoutId id="2147483688" r:id="rId5"/>
    <p:sldLayoutId id="2147483689" r:id="rId6"/>
    <p:sldLayoutId id="2147483690" r:id="rId7"/>
    <p:sldLayoutId id="2147483691" r:id="rId8"/>
    <p:sldLayoutId id="2147483692" r:id="rId9"/>
    <p:sldLayoutId id="2147483693" r:id="rId10"/>
    <p:sldLayoutId id="2147483694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b="1" kern="1200">
          <a:solidFill>
            <a:srgbClr val="000099"/>
          </a:solidFill>
          <a:latin typeface="+mj-lt"/>
          <a:ea typeface="標楷體" pitchFamily="65" charset="-120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rgbClr val="000099"/>
          </a:solidFill>
          <a:latin typeface="Calibri" pitchFamily="34" charset="0"/>
          <a:ea typeface="標楷體" pitchFamily="65" charset="-12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rgbClr val="000099"/>
          </a:solidFill>
          <a:latin typeface="Calibri" pitchFamily="34" charset="0"/>
          <a:ea typeface="標楷體" pitchFamily="65" charset="-12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rgbClr val="000099"/>
          </a:solidFill>
          <a:latin typeface="Calibri" pitchFamily="34" charset="0"/>
          <a:ea typeface="標楷體" pitchFamily="65" charset="-12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rgbClr val="000099"/>
          </a:solidFill>
          <a:latin typeface="Calibri" pitchFamily="34" charset="0"/>
          <a:ea typeface="標楷體" pitchFamily="65" charset="-12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標楷體" pitchFamily="65" charset="-12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標楷體" pitchFamily="65" charset="-12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標楷體" pitchFamily="65" charset="-12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標楷體" pitchFamily="65" charset="-12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標楷體" pitchFamily="65" charset="-120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標楷體" pitchFamily="65" charset="-120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標楷體" pitchFamily="65" charset="-120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標楷體" pitchFamily="65" charset="-120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標楷體" pitchFamily="65" charset="-120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1">
            <a:extLst>
              <a:ext uri="{FF2B5EF4-FFF2-40B4-BE49-F238E27FC236}">
                <a16:creationId xmlns:a16="http://schemas.microsoft.com/office/drawing/2014/main" id="{1E4294FF-4431-8635-8085-50EC38E1DE1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128588"/>
            <a:ext cx="8226425" cy="14335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0000" tIns="46800" rIns="90000" bIns="4680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GB"/>
              <a:t>請按一下滑鼠，編輯標題文的格式。</a:t>
            </a:r>
          </a:p>
        </p:txBody>
      </p:sp>
      <p:sp>
        <p:nvSpPr>
          <p:cNvPr id="2051" name="Rectangle 2">
            <a:extLst>
              <a:ext uri="{FF2B5EF4-FFF2-40B4-BE49-F238E27FC236}">
                <a16:creationId xmlns:a16="http://schemas.microsoft.com/office/drawing/2014/main" id="{ADD7ACEF-1CB5-B0AE-DDE1-9B9DA4E99F8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6425" cy="4522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0000" tIns="46800" rIns="90000" bIns="4680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GB"/>
              <a:t>請按滑鼠，編輯大綱文字格式。</a:t>
            </a:r>
          </a:p>
          <a:p>
            <a:pPr lvl="1"/>
            <a:r>
              <a:rPr lang="zh-TW" altLang="en-GB"/>
              <a:t>第二個大綱級</a:t>
            </a:r>
          </a:p>
          <a:p>
            <a:pPr lvl="2"/>
            <a:r>
              <a:rPr lang="zh-TW" altLang="en-GB"/>
              <a:t>第三個大綱級</a:t>
            </a:r>
          </a:p>
          <a:p>
            <a:pPr lvl="3"/>
            <a:r>
              <a:rPr lang="zh-TW" altLang="en-GB"/>
              <a:t>第四個大綱級</a:t>
            </a:r>
          </a:p>
          <a:p>
            <a:pPr lvl="4"/>
            <a:r>
              <a:rPr lang="zh-TW" altLang="en-GB"/>
              <a:t>第五個大綱級</a:t>
            </a:r>
          </a:p>
          <a:p>
            <a:pPr lvl="4"/>
            <a:r>
              <a:rPr lang="zh-TW" altLang="en-GB"/>
              <a:t>第六個大綱級</a:t>
            </a:r>
          </a:p>
          <a:p>
            <a:pPr lvl="4"/>
            <a:r>
              <a:rPr lang="zh-TW" altLang="en-GB"/>
              <a:t>第七個大綱級</a:t>
            </a:r>
          </a:p>
          <a:p>
            <a:pPr lvl="4"/>
            <a:r>
              <a:rPr lang="zh-TW" altLang="en-GB"/>
              <a:t>第八個大綱級</a:t>
            </a:r>
          </a:p>
          <a:p>
            <a:pPr lvl="4"/>
            <a:r>
              <a:rPr lang="zh-TW" altLang="en-GB"/>
              <a:t>第九個大綱級</a:t>
            </a:r>
          </a:p>
        </p:txBody>
      </p:sp>
      <p:sp>
        <p:nvSpPr>
          <p:cNvPr id="1027" name="Rectangle 3">
            <a:extLst>
              <a:ext uri="{FF2B5EF4-FFF2-40B4-BE49-F238E27FC236}">
                <a16:creationId xmlns:a16="http://schemas.microsoft.com/office/drawing/2014/main" id="{FBFB860A-AB67-CC2C-A9F1-22450CBC745B}"/>
              </a:ext>
            </a:extLst>
          </p:cNvPr>
          <p:cNvSpPr>
            <a:spLocks noGrp="1" noChangeArrowheads="1"/>
          </p:cNvSpPr>
          <p:nvPr>
            <p:ph type="dt"/>
          </p:nvPr>
        </p:nvSpPr>
        <p:spPr bwMode="auto">
          <a:xfrm>
            <a:off x="457200" y="6245225"/>
            <a:ext cx="2130425" cy="473075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vert="horz" wrap="square" lIns="90000" tIns="46800" rIns="90000" bIns="46800" numCol="1" anchor="t" anchorCtr="0" compatLnSpc="1">
            <a:prstTxWarp prst="textNoShape">
              <a:avLst/>
            </a:prstTxWarp>
          </a:bodyPr>
          <a:lstStyle>
            <a:lvl1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000000"/>
                </a:solidFill>
                <a:latin typeface="Arial" charset="0"/>
                <a:ea typeface="新細明體" pitchFamily="18" charset="-12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28" name="Rectangle 4">
            <a:extLst>
              <a:ext uri="{FF2B5EF4-FFF2-40B4-BE49-F238E27FC236}">
                <a16:creationId xmlns:a16="http://schemas.microsoft.com/office/drawing/2014/main" id="{EC00F5B0-B964-FD1C-3792-51FA271D5CED}"/>
              </a:ext>
            </a:extLst>
          </p:cNvPr>
          <p:cNvSpPr>
            <a:spLocks noGrp="1" noChangeArrowheads="1"/>
          </p:cNvSpPr>
          <p:nvPr>
            <p:ph type="ftr"/>
          </p:nvPr>
        </p:nvSpPr>
        <p:spPr bwMode="auto">
          <a:xfrm>
            <a:off x="3124200" y="6245225"/>
            <a:ext cx="2892425" cy="473075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vert="horz" wrap="square" lIns="90000" tIns="46800" rIns="90000" bIns="46800" numCol="1" anchor="t" anchorCtr="0" compatLnSpc="1">
            <a:prstTxWarp prst="textNoShape">
              <a:avLst/>
            </a:prstTxWarp>
          </a:bodyPr>
          <a:lstStyle>
            <a:lvl1pPr algn="ctr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000000"/>
                </a:solidFill>
                <a:latin typeface="Arial" charset="0"/>
                <a:ea typeface="新細明體" pitchFamily="18" charset="-12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29" name="Rectangle 5">
            <a:extLst>
              <a:ext uri="{FF2B5EF4-FFF2-40B4-BE49-F238E27FC236}">
                <a16:creationId xmlns:a16="http://schemas.microsoft.com/office/drawing/2014/main" id="{6A7002C3-5273-7ABD-5BF7-65A9B0A6EEB3}"/>
              </a:ext>
            </a:extLst>
          </p:cNvPr>
          <p:cNvSpPr>
            <a:spLocks noGrp="1" noChangeArrowheads="1"/>
          </p:cNvSpPr>
          <p:nvPr>
            <p:ph type="sldNum"/>
          </p:nvPr>
        </p:nvSpPr>
        <p:spPr bwMode="auto">
          <a:xfrm>
            <a:off x="6553200" y="6245225"/>
            <a:ext cx="2130425" cy="473075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vert="horz" wrap="square" lIns="90000" tIns="46800" rIns="90000" bIns="4680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solidFill>
                  <a:srgbClr val="000000"/>
                </a:solidFill>
              </a:defRPr>
            </a:lvl1pPr>
          </a:lstStyle>
          <a:p>
            <a:fld id="{6DD11E3A-4559-4F38-AB95-3F47CAFFED0E}" type="slidenum">
              <a:rPr lang="en-US" altLang="zh-TW"/>
              <a:pPr/>
              <a:t>‹#›</a:t>
            </a:fld>
            <a:endParaRPr lang="en-US" altLang="zh-TW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5" r:id="rId1"/>
    <p:sldLayoutId id="2147483696" r:id="rId2"/>
    <p:sldLayoutId id="2147483697" r:id="rId3"/>
    <p:sldLayoutId id="2147483698" r:id="rId4"/>
    <p:sldLayoutId id="2147483699" r:id="rId5"/>
    <p:sldLayoutId id="2147483700" r:id="rId6"/>
    <p:sldLayoutId id="2147483701" r:id="rId7"/>
    <p:sldLayoutId id="2147483702" r:id="rId8"/>
    <p:sldLayoutId id="2147483703" r:id="rId9"/>
    <p:sldLayoutId id="2147483704" r:id="rId10"/>
    <p:sldLayoutId id="2147483705" r:id="rId11"/>
    <p:sldLayoutId id="2147483706" r:id="rId12"/>
  </p:sldLayoutIdLst>
  <p:txStyles>
    <p:titleStyle>
      <a:lvl1pPr algn="ctr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4400">
          <a:solidFill>
            <a:srgbClr val="000000"/>
          </a:solidFill>
          <a:latin typeface="+mj-lt"/>
          <a:ea typeface="+mj-ea"/>
          <a:cs typeface="+mj-cs"/>
        </a:defRPr>
      </a:lvl1pPr>
      <a:lvl2pPr algn="ctr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4400">
          <a:solidFill>
            <a:srgbClr val="000000"/>
          </a:solidFill>
          <a:latin typeface="Arial" pitchFamily="34" charset="0"/>
          <a:ea typeface="標楷體" pitchFamily="65" charset="-120"/>
        </a:defRPr>
      </a:lvl2pPr>
      <a:lvl3pPr algn="ctr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4400">
          <a:solidFill>
            <a:srgbClr val="000000"/>
          </a:solidFill>
          <a:latin typeface="Arial" pitchFamily="34" charset="0"/>
          <a:ea typeface="標楷體" pitchFamily="65" charset="-120"/>
        </a:defRPr>
      </a:lvl3pPr>
      <a:lvl4pPr algn="ctr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4400">
          <a:solidFill>
            <a:srgbClr val="000000"/>
          </a:solidFill>
          <a:latin typeface="Arial" pitchFamily="34" charset="0"/>
          <a:ea typeface="標楷體" pitchFamily="65" charset="-120"/>
        </a:defRPr>
      </a:lvl4pPr>
      <a:lvl5pPr algn="ctr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4400">
          <a:solidFill>
            <a:srgbClr val="000000"/>
          </a:solidFill>
          <a:latin typeface="Arial" pitchFamily="34" charset="0"/>
          <a:ea typeface="標楷體" pitchFamily="65" charset="-120"/>
        </a:defRPr>
      </a:lvl5pPr>
      <a:lvl6pPr marL="2514600" indent="-228600" algn="ctr" defTabSz="449263" rtl="0" fontAlgn="base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4400">
          <a:solidFill>
            <a:srgbClr val="000000"/>
          </a:solidFill>
          <a:latin typeface="Arial" pitchFamily="34" charset="0"/>
          <a:ea typeface="標楷體" pitchFamily="65" charset="-120"/>
        </a:defRPr>
      </a:lvl6pPr>
      <a:lvl7pPr marL="2971800" indent="-228600" algn="ctr" defTabSz="449263" rtl="0" fontAlgn="base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4400">
          <a:solidFill>
            <a:srgbClr val="000000"/>
          </a:solidFill>
          <a:latin typeface="Arial" pitchFamily="34" charset="0"/>
          <a:ea typeface="標楷體" pitchFamily="65" charset="-120"/>
        </a:defRPr>
      </a:lvl7pPr>
      <a:lvl8pPr marL="3429000" indent="-228600" algn="ctr" defTabSz="449263" rtl="0" fontAlgn="base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4400">
          <a:solidFill>
            <a:srgbClr val="000000"/>
          </a:solidFill>
          <a:latin typeface="Arial" pitchFamily="34" charset="0"/>
          <a:ea typeface="標楷體" pitchFamily="65" charset="-120"/>
        </a:defRPr>
      </a:lvl8pPr>
      <a:lvl9pPr marL="3886200" indent="-228600" algn="ctr" defTabSz="449263" rtl="0" fontAlgn="base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4400">
          <a:solidFill>
            <a:srgbClr val="000000"/>
          </a:solidFill>
          <a:latin typeface="Arial" pitchFamily="34" charset="0"/>
          <a:ea typeface="標楷體" pitchFamily="65" charset="-120"/>
        </a:defRPr>
      </a:lvl9pPr>
    </p:titleStyle>
    <p:bodyStyle>
      <a:lvl1pPr marL="342900" indent="-342900" algn="l" defTabSz="449263" rtl="0" eaLnBrk="0" fontAlgn="base" hangingPunct="0">
        <a:spcBef>
          <a:spcPts val="80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buChar char="•"/>
        <a:defRPr sz="3200">
          <a:solidFill>
            <a:srgbClr val="000000"/>
          </a:solidFill>
          <a:latin typeface="+mn-lt"/>
          <a:ea typeface="+mn-ea"/>
          <a:cs typeface="+mn-cs"/>
        </a:defRPr>
      </a:lvl1pPr>
      <a:lvl2pPr marL="742950" indent="-285750" algn="l" defTabSz="449263" rtl="0" eaLnBrk="0" fontAlgn="base" hangingPunct="0">
        <a:spcBef>
          <a:spcPts val="70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buChar char="–"/>
        <a:defRPr sz="2800">
          <a:solidFill>
            <a:srgbClr val="000000"/>
          </a:solidFill>
          <a:latin typeface="+mn-lt"/>
          <a:ea typeface="+mn-ea"/>
        </a:defRPr>
      </a:lvl2pPr>
      <a:lvl3pPr marL="1143000" indent="-228600" algn="l" defTabSz="449263" rtl="0" eaLnBrk="0" fontAlgn="base" hangingPunct="0">
        <a:spcBef>
          <a:spcPts val="60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buChar char="•"/>
        <a:defRPr sz="2400">
          <a:solidFill>
            <a:srgbClr val="000000"/>
          </a:solidFill>
          <a:latin typeface="+mn-lt"/>
          <a:ea typeface="+mn-ea"/>
        </a:defRPr>
      </a:lvl3pPr>
      <a:lvl4pPr marL="1600200" indent="-228600" algn="l" defTabSz="449263" rtl="0" eaLnBrk="0" fontAlgn="base" hangingPunct="0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buChar char="–"/>
        <a:defRPr sz="2000">
          <a:solidFill>
            <a:srgbClr val="000000"/>
          </a:solidFill>
          <a:latin typeface="+mn-lt"/>
          <a:ea typeface="+mn-ea"/>
        </a:defRPr>
      </a:lvl4pPr>
      <a:lvl5pPr marL="2057400" indent="-228600" algn="l" defTabSz="449263" rtl="0" eaLnBrk="0" fontAlgn="base" hangingPunct="0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buChar char="»"/>
        <a:defRPr sz="2000">
          <a:solidFill>
            <a:srgbClr val="000000"/>
          </a:solidFill>
          <a:latin typeface="+mn-lt"/>
          <a:ea typeface="+mn-ea"/>
        </a:defRPr>
      </a:lvl5pPr>
      <a:lvl6pPr marL="2514600" indent="-228600" algn="l" defTabSz="449263" rtl="0" fontAlgn="base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2000">
          <a:solidFill>
            <a:srgbClr val="000000"/>
          </a:solidFill>
          <a:latin typeface="+mn-lt"/>
          <a:ea typeface="+mn-ea"/>
        </a:defRPr>
      </a:lvl6pPr>
      <a:lvl7pPr marL="2971800" indent="-228600" algn="l" defTabSz="449263" rtl="0" fontAlgn="base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2000">
          <a:solidFill>
            <a:srgbClr val="000000"/>
          </a:solidFill>
          <a:latin typeface="+mn-lt"/>
          <a:ea typeface="+mn-ea"/>
        </a:defRPr>
      </a:lvl7pPr>
      <a:lvl8pPr marL="3429000" indent="-228600" algn="l" defTabSz="449263" rtl="0" fontAlgn="base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2000">
          <a:solidFill>
            <a:srgbClr val="000000"/>
          </a:solidFill>
          <a:latin typeface="+mn-lt"/>
          <a:ea typeface="+mn-ea"/>
        </a:defRPr>
      </a:lvl8pPr>
      <a:lvl9pPr marL="3886200" indent="-228600" algn="l" defTabSz="449263" rtl="0" fontAlgn="base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2000">
          <a:solidFill>
            <a:srgbClr val="000000"/>
          </a:solidFill>
          <a:latin typeface="+mn-lt"/>
          <a:ea typeface="+mn-ea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標題 1">
            <a:extLst>
              <a:ext uri="{FF2B5EF4-FFF2-40B4-BE49-F238E27FC236}">
                <a16:creationId xmlns:a16="http://schemas.microsoft.com/office/drawing/2014/main" id="{8D867E28-C502-DFC1-8DF9-AA982987CC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4438" y="571500"/>
            <a:ext cx="6286500" cy="3145532"/>
          </a:xfrm>
        </p:spPr>
        <p:txBody>
          <a:bodyPr/>
          <a:lstStyle/>
          <a:p>
            <a:pPr eaLnBrk="1" hangingPunct="1"/>
            <a:r>
              <a:rPr lang="zh-TW" altLang="en-US" sz="6000" dirty="0">
                <a:solidFill>
                  <a:srgbClr val="FF0000"/>
                </a:solidFill>
              </a:rPr>
              <a:t>七覺</a:t>
            </a:r>
            <a:r>
              <a:rPr lang="zh-TW" altLang="en-US" sz="6000" dirty="0" smtClean="0">
                <a:solidFill>
                  <a:srgbClr val="FF0000"/>
                </a:solidFill>
              </a:rPr>
              <a:t>支</a:t>
            </a:r>
            <a:r>
              <a:rPr lang="en-US" altLang="zh-TW" sz="3600" dirty="0" smtClean="0">
                <a:latin typeface="SimSun" panose="02010600030101010101" pitchFamily="2" charset="-122"/>
                <a:ea typeface="SimSun" panose="02010600030101010101" pitchFamily="2" charset="-122"/>
              </a:rPr>
              <a:t>～</a:t>
            </a:r>
            <a:r>
              <a:rPr lang="zh-TW" altLang="en-US" sz="3600" dirty="0">
                <a:latin typeface="SimSun" panose="02010600030101010101" pitchFamily="2" charset="-122"/>
                <a:ea typeface="SimSun" panose="02010600030101010101" pitchFamily="2" charset="-122"/>
              </a:rPr>
              <a:t>捨</a:t>
            </a:r>
            <a:r>
              <a:rPr lang="zh-TW" altLang="en-US" sz="3600" dirty="0" smtClean="0">
                <a:latin typeface="SimSun" panose="02010600030101010101" pitchFamily="2" charset="-122"/>
                <a:ea typeface="SimSun" panose="02010600030101010101" pitchFamily="2" charset="-122"/>
              </a:rPr>
              <a:t>覺支</a:t>
            </a:r>
            <a:r>
              <a:rPr lang="en-US" altLang="zh-TW" sz="3600" dirty="0" smtClean="0">
                <a:latin typeface="SimSun" panose="02010600030101010101" pitchFamily="2" charset="-122"/>
                <a:ea typeface="SimSun" panose="02010600030101010101" pitchFamily="2" charset="-122"/>
              </a:rPr>
              <a:t/>
            </a:r>
            <a:br>
              <a:rPr lang="en-US" altLang="zh-TW" sz="3600" dirty="0" smtClean="0">
                <a:latin typeface="SimSun" panose="02010600030101010101" pitchFamily="2" charset="-122"/>
                <a:ea typeface="SimSun" panose="02010600030101010101" pitchFamily="2" charset="-122"/>
              </a:rPr>
            </a:br>
            <a:r>
              <a:rPr lang="en-US" altLang="zh-TW" sz="3600" dirty="0" smtClean="0">
                <a:latin typeface="SimSun" panose="02010600030101010101" pitchFamily="2" charset="-122"/>
                <a:ea typeface="SimSun" panose="02010600030101010101" pitchFamily="2" charset="-122"/>
              </a:rPr>
              <a:t/>
            </a:r>
            <a:br>
              <a:rPr lang="en-US" altLang="zh-TW" sz="3600" dirty="0" smtClean="0">
                <a:latin typeface="SimSun" panose="02010600030101010101" pitchFamily="2" charset="-122"/>
                <a:ea typeface="SimSun" panose="02010600030101010101" pitchFamily="2" charset="-122"/>
              </a:rPr>
            </a:br>
            <a:r>
              <a:rPr lang="en-US" altLang="zh-TW" sz="3600" dirty="0" smtClean="0"/>
              <a:t>20250424</a:t>
            </a:r>
            <a:endParaRPr lang="zh-TW" altLang="en-US" sz="3600" dirty="0"/>
          </a:p>
        </p:txBody>
      </p:sp>
      <p:sp>
        <p:nvSpPr>
          <p:cNvPr id="3076" name="內容版面配置區 5">
            <a:extLst>
              <a:ext uri="{FF2B5EF4-FFF2-40B4-BE49-F238E27FC236}">
                <a16:creationId xmlns:a16="http://schemas.microsoft.com/office/drawing/2014/main" id="{95C886DF-B463-A3ED-7524-2910B19A1B3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85032" y="2564904"/>
            <a:ext cx="5607247" cy="2928937"/>
          </a:xfrm>
        </p:spPr>
        <p:txBody>
          <a:bodyPr/>
          <a:lstStyle/>
          <a:p>
            <a:pPr>
              <a:buFont typeface="Arial" panose="020B0604020202020204" pitchFamily="34" charset="0"/>
              <a:buNone/>
            </a:pPr>
            <a:endParaRPr lang="en-US" altLang="zh-TW" sz="2400" b="1" dirty="0" smtClean="0">
              <a:solidFill>
                <a:srgbClr val="00B0F0"/>
              </a:solidFill>
              <a:latin typeface="標楷體" panose="03000509000000000000" pitchFamily="65" charset="-120"/>
            </a:endParaRPr>
          </a:p>
          <a:p>
            <a:pPr>
              <a:buFont typeface="Arial" panose="020B0604020202020204" pitchFamily="34" charset="0"/>
              <a:buNone/>
            </a:pPr>
            <a:endParaRPr lang="en-US" altLang="zh-TW" sz="2400" b="1" dirty="0">
              <a:solidFill>
                <a:srgbClr val="00B0F0"/>
              </a:solidFill>
              <a:latin typeface="標楷體" panose="03000509000000000000" pitchFamily="65" charset="-120"/>
            </a:endParaRPr>
          </a:p>
          <a:p>
            <a:pPr>
              <a:buFont typeface="Arial" panose="020B0604020202020204" pitchFamily="34" charset="0"/>
              <a:buNone/>
            </a:pPr>
            <a:endParaRPr lang="en-US" altLang="zh-TW" sz="2400" b="1" dirty="0" smtClean="0">
              <a:solidFill>
                <a:srgbClr val="00B0F0"/>
              </a:solidFill>
              <a:latin typeface="標楷體" panose="03000509000000000000" pitchFamily="65" charset="-120"/>
            </a:endParaRPr>
          </a:p>
          <a:p>
            <a:pPr>
              <a:buFont typeface="Arial" panose="020B0604020202020204" pitchFamily="34" charset="0"/>
              <a:buNone/>
            </a:pPr>
            <a:r>
              <a:rPr lang="zh-TW" altLang="en-US" sz="2400" b="1" dirty="0" smtClean="0">
                <a:solidFill>
                  <a:srgbClr val="00B0F0"/>
                </a:solidFill>
                <a:latin typeface="標楷體" panose="03000509000000000000" pitchFamily="65" charset="-120"/>
              </a:rPr>
              <a:t>        分享</a:t>
            </a:r>
            <a:r>
              <a:rPr lang="zh-TW" altLang="en-US" sz="2400" b="1" dirty="0">
                <a:solidFill>
                  <a:srgbClr val="00B0F0"/>
                </a:solidFill>
                <a:latin typeface="標楷體" panose="03000509000000000000" pitchFamily="65" charset="-120"/>
              </a:rPr>
              <a:t>人</a:t>
            </a:r>
            <a:r>
              <a:rPr lang="zh-TW" altLang="en-US" sz="4000" b="1" dirty="0">
                <a:solidFill>
                  <a:srgbClr val="0000FF"/>
                </a:solidFill>
                <a:latin typeface="標楷體" panose="03000509000000000000" pitchFamily="65" charset="-120"/>
              </a:rPr>
              <a:t>  </a:t>
            </a:r>
            <a:r>
              <a:rPr lang="zh-TW" altLang="en-US" sz="3600" b="1" dirty="0" smtClean="0">
                <a:solidFill>
                  <a:srgbClr val="0000FF"/>
                </a:solidFill>
                <a:latin typeface="標楷體" panose="03000509000000000000" pitchFamily="65" charset="-120"/>
              </a:rPr>
              <a:t>王子榕</a:t>
            </a:r>
            <a:endParaRPr lang="zh-TW" altLang="en-US" sz="3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圖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99592" y="116632"/>
            <a:ext cx="6804248" cy="1412776"/>
          </a:xfrm>
          <a:prstGeom prst="rect">
            <a:avLst/>
          </a:prstGeom>
        </p:spPr>
      </p:pic>
      <p:sp>
        <p:nvSpPr>
          <p:cNvPr id="2" name="標題 1">
            <a:extLst>
              <a:ext uri="{FF2B5EF4-FFF2-40B4-BE49-F238E27FC236}">
                <a16:creationId xmlns:a16="http://schemas.microsoft.com/office/drawing/2014/main" id="{A4309F92-5266-234B-9BBB-971714EBF5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552" y="116632"/>
            <a:ext cx="7560840" cy="1143000"/>
          </a:xfrm>
        </p:spPr>
        <p:txBody>
          <a:bodyPr/>
          <a:lstStyle/>
          <a:p>
            <a:endParaRPr lang="zh-TW" altLang="en-US" sz="6600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457200" y="1412776"/>
            <a:ext cx="7787208" cy="4713387"/>
          </a:xfrm>
        </p:spPr>
        <p:txBody>
          <a:bodyPr/>
          <a:lstStyle/>
          <a:p>
            <a:r>
              <a:rPr lang="zh-TW" altLang="en-US" b="1" dirty="0" smtClean="0">
                <a:solidFill>
                  <a:srgbClr val="000099"/>
                </a:solidFill>
                <a:latin typeface="標楷體" panose="03000509000000000000" pitchFamily="65" charset="-120"/>
              </a:rPr>
              <a:t>選擇正法</a:t>
            </a:r>
            <a:endParaRPr lang="en-US" altLang="zh-TW" b="1" dirty="0" smtClean="0">
              <a:solidFill>
                <a:srgbClr val="000099"/>
              </a:solidFill>
              <a:latin typeface="標楷體" panose="03000509000000000000" pitchFamily="65" charset="-120"/>
            </a:endParaRPr>
          </a:p>
          <a:p>
            <a:r>
              <a:rPr lang="zh-TW" altLang="en-US" b="1" dirty="0">
                <a:solidFill>
                  <a:srgbClr val="000099"/>
                </a:solidFill>
                <a:latin typeface="標楷體" panose="03000509000000000000" pitchFamily="65" charset="-120"/>
              </a:rPr>
              <a:t>精進</a:t>
            </a:r>
            <a:r>
              <a:rPr lang="zh-TW" altLang="en-US" b="1" dirty="0" smtClean="0">
                <a:solidFill>
                  <a:srgbClr val="000099"/>
                </a:solidFill>
                <a:latin typeface="標楷體" panose="03000509000000000000" pitchFamily="65" charset="-120"/>
              </a:rPr>
              <a:t>不懈</a:t>
            </a:r>
            <a:endParaRPr lang="en-US" altLang="zh-TW" b="1" dirty="0" smtClean="0">
              <a:solidFill>
                <a:srgbClr val="000099"/>
              </a:solidFill>
              <a:latin typeface="標楷體" panose="03000509000000000000" pitchFamily="65" charset="-120"/>
            </a:endParaRPr>
          </a:p>
          <a:p>
            <a:r>
              <a:rPr lang="zh-TW" altLang="en-US" b="1" dirty="0">
                <a:solidFill>
                  <a:srgbClr val="000099"/>
                </a:solidFill>
                <a:latin typeface="標楷體" panose="03000509000000000000" pitchFamily="65" charset="-120"/>
              </a:rPr>
              <a:t>法喜</a:t>
            </a:r>
            <a:r>
              <a:rPr lang="zh-TW" altLang="en-US" b="1" dirty="0" smtClean="0">
                <a:solidFill>
                  <a:srgbClr val="000099"/>
                </a:solidFill>
                <a:latin typeface="標楷體" panose="03000509000000000000" pitchFamily="65" charset="-120"/>
              </a:rPr>
              <a:t>充滿</a:t>
            </a:r>
            <a:endParaRPr lang="en-US" altLang="zh-TW" b="1" dirty="0" smtClean="0">
              <a:solidFill>
                <a:srgbClr val="000099"/>
              </a:solidFill>
              <a:latin typeface="標楷體" panose="03000509000000000000" pitchFamily="65" charset="-120"/>
            </a:endParaRPr>
          </a:p>
          <a:p>
            <a:r>
              <a:rPr lang="zh-TW" altLang="en-US" b="1" dirty="0">
                <a:solidFill>
                  <a:srgbClr val="000099"/>
                </a:solidFill>
                <a:latin typeface="標楷體" panose="03000509000000000000" pitchFamily="65" charset="-120"/>
              </a:rPr>
              <a:t>斷除</a:t>
            </a:r>
            <a:r>
              <a:rPr lang="zh-TW" altLang="en-US" b="1" dirty="0" smtClean="0">
                <a:solidFill>
                  <a:srgbClr val="000099"/>
                </a:solidFill>
                <a:latin typeface="標楷體" panose="03000509000000000000" pitchFamily="65" charset="-120"/>
              </a:rPr>
              <a:t>煩惱→輕安自在</a:t>
            </a:r>
            <a:endParaRPr lang="en-US" altLang="zh-TW" b="1" dirty="0" smtClean="0">
              <a:solidFill>
                <a:srgbClr val="000099"/>
              </a:solidFill>
              <a:latin typeface="標楷體" panose="03000509000000000000" pitchFamily="65" charset="-120"/>
            </a:endParaRPr>
          </a:p>
          <a:p>
            <a:r>
              <a:rPr lang="zh-TW" altLang="en-US" b="1" dirty="0">
                <a:solidFill>
                  <a:srgbClr val="7030A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捨</a:t>
            </a:r>
            <a:r>
              <a:rPr lang="zh-TW" altLang="en-US" b="1" dirty="0" smtClean="0">
                <a:solidFill>
                  <a:srgbClr val="7030A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離所見念著之境，善能覺了虛偽不實，永不追憶，故名</a:t>
            </a:r>
            <a:r>
              <a:rPr lang="zh-TW" altLang="en-US" b="1" dirty="0">
                <a:solidFill>
                  <a:srgbClr val="FF0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捨覺分</a:t>
            </a:r>
            <a:endParaRPr lang="en-US" altLang="zh-TW" b="1" dirty="0">
              <a:solidFill>
                <a:srgbClr val="FF00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r>
              <a:rPr lang="zh-TW" altLang="en-US" b="1" dirty="0" smtClean="0">
                <a:solidFill>
                  <a:srgbClr val="000099"/>
                </a:solidFill>
                <a:latin typeface="標楷體" panose="03000509000000000000" pitchFamily="65" charset="-120"/>
              </a:rPr>
              <a:t>念念正法</a:t>
            </a:r>
            <a:endParaRPr lang="en-US" altLang="zh-TW" b="1" dirty="0" smtClean="0">
              <a:solidFill>
                <a:srgbClr val="000099"/>
              </a:solidFill>
              <a:latin typeface="標楷體" panose="03000509000000000000" pitchFamily="65" charset="-120"/>
            </a:endParaRPr>
          </a:p>
          <a:p>
            <a:r>
              <a:rPr lang="zh-TW" altLang="en-US" b="1" dirty="0" smtClean="0">
                <a:solidFill>
                  <a:srgbClr val="000099"/>
                </a:solidFill>
                <a:latin typeface="標楷體" panose="03000509000000000000" pitchFamily="65" charset="-120"/>
              </a:rPr>
              <a:t>心</a:t>
            </a:r>
            <a:r>
              <a:rPr lang="zh-TW" altLang="en-US" b="1" dirty="0">
                <a:solidFill>
                  <a:srgbClr val="000099"/>
                </a:solidFill>
                <a:latin typeface="標楷體" panose="03000509000000000000" pitchFamily="65" charset="-120"/>
              </a:rPr>
              <a:t>不</a:t>
            </a:r>
            <a:r>
              <a:rPr lang="zh-TW" altLang="en-US" b="1" dirty="0" smtClean="0">
                <a:solidFill>
                  <a:srgbClr val="000099"/>
                </a:solidFill>
                <a:latin typeface="標楷體" panose="03000509000000000000" pitchFamily="65" charset="-120"/>
              </a:rPr>
              <a:t>散亂</a:t>
            </a:r>
            <a:endParaRPr lang="en-US" altLang="zh-TW" b="1" dirty="0" smtClean="0">
              <a:solidFill>
                <a:srgbClr val="000099"/>
              </a:solidFill>
              <a:latin typeface="標楷體" panose="03000509000000000000" pitchFamily="65" charset="-120"/>
            </a:endParaRPr>
          </a:p>
          <a:p>
            <a:pPr marL="0" indent="0">
              <a:buNone/>
            </a:pPr>
            <a:endParaRPr lang="en-US" altLang="zh-TW" b="1" dirty="0" smtClean="0">
              <a:solidFill>
                <a:srgbClr val="FF00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pPr marL="0" indent="0">
              <a:buNone/>
            </a:pPr>
            <a:endParaRPr lang="en-US" altLang="zh-TW" b="1" dirty="0">
              <a:solidFill>
                <a:srgbClr val="FF00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pPr marL="0" indent="0">
              <a:buNone/>
            </a:pPr>
            <a:endParaRPr lang="en-US" altLang="zh-TW" b="1" dirty="0" smtClean="0">
              <a:solidFill>
                <a:srgbClr val="FF0000"/>
              </a:solidFill>
            </a:endParaRPr>
          </a:p>
          <a:p>
            <a:pPr marL="0" indent="0">
              <a:buNone/>
            </a:pPr>
            <a:endParaRPr lang="en-US" altLang="zh-TW" sz="4800" b="1" dirty="0" smtClean="0">
              <a:solidFill>
                <a:srgbClr val="FF00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80675459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能捨一切諸難捨</a:t>
            </a:r>
            <a:endParaRPr lang="zh-TW" altLang="en-US" dirty="0"/>
          </a:p>
        </p:txBody>
      </p:sp>
      <p:sp>
        <p:nvSpPr>
          <p:cNvPr id="6" name="內容版面配置區 5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altLang="zh-TW" sz="2000" b="1" dirty="0" smtClean="0">
                <a:solidFill>
                  <a:srgbClr val="7030A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《</a:t>
            </a:r>
            <a:r>
              <a:rPr lang="zh-TW" altLang="en-US" sz="2000" b="1" dirty="0" smtClean="0">
                <a:solidFill>
                  <a:srgbClr val="7030A0"/>
                </a:solidFill>
                <a:latin typeface="Arial Black" panose="020B0A04020102020204" pitchFamily="34" charset="0"/>
                <a:ea typeface="微軟正黑體" panose="020B0604030504040204" pitchFamily="34" charset="-120"/>
              </a:rPr>
              <a:t>無量義經</a:t>
            </a:r>
            <a:r>
              <a:rPr lang="en-US" altLang="zh-TW" sz="2000" b="1" dirty="0" smtClean="0">
                <a:solidFill>
                  <a:srgbClr val="7030A0"/>
                </a:solidFill>
                <a:latin typeface="Arial Black" panose="020B0A04020102020204" pitchFamily="34" charset="0"/>
                <a:ea typeface="微軟正黑體" panose="020B0604030504040204" pitchFamily="34" charset="-120"/>
              </a:rPr>
              <a:t>-</a:t>
            </a:r>
            <a:r>
              <a:rPr lang="zh-TW" altLang="en-US" sz="2000" b="1" dirty="0" smtClean="0">
                <a:solidFill>
                  <a:srgbClr val="7030A0"/>
                </a:solidFill>
                <a:latin typeface="Arial Black" panose="020B0A04020102020204" pitchFamily="34" charset="0"/>
                <a:ea typeface="微軟正黑體" panose="020B0604030504040204" pitchFamily="34" charset="-120"/>
              </a:rPr>
              <a:t>德行品</a:t>
            </a:r>
            <a:r>
              <a:rPr lang="en-US" altLang="zh-TW" sz="2000" b="1" dirty="0">
                <a:solidFill>
                  <a:srgbClr val="7030A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》</a:t>
            </a:r>
            <a:endParaRPr lang="en-US" altLang="zh-TW" sz="2000" b="1" dirty="0" smtClean="0">
              <a:solidFill>
                <a:srgbClr val="7030A0"/>
              </a:solidFill>
              <a:latin typeface="Arial Black" panose="020B0A04020102020204" pitchFamily="34" charset="0"/>
              <a:ea typeface="微軟正黑體" panose="020B0604030504040204" pitchFamily="34" charset="-120"/>
            </a:endParaRPr>
          </a:p>
          <a:p>
            <a:pPr marL="0" indent="0">
              <a:buNone/>
            </a:pPr>
            <a:r>
              <a:rPr lang="zh-TW" altLang="en-US" sz="3600" b="1" dirty="0" smtClean="0">
                <a:solidFill>
                  <a:srgbClr val="00206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佛</a:t>
            </a:r>
            <a:r>
              <a:rPr lang="en-US" altLang="zh-TW" sz="3600" b="1" dirty="0">
                <a:solidFill>
                  <a:srgbClr val="00206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、</a:t>
            </a:r>
            <a:r>
              <a:rPr lang="zh-TW" altLang="en-US" sz="3600" b="1" dirty="0" smtClean="0">
                <a:solidFill>
                  <a:srgbClr val="00206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菩薩</a:t>
            </a:r>
            <a:endParaRPr lang="en-US" altLang="zh-TW" sz="3600" b="1" dirty="0">
              <a:solidFill>
                <a:srgbClr val="002060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0" indent="0">
              <a:buNone/>
            </a:pPr>
            <a:r>
              <a:rPr lang="zh-TW" altLang="en-US" sz="3600" b="1" dirty="0" smtClean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能</a:t>
            </a:r>
            <a:r>
              <a:rPr lang="zh-TW" altLang="en-US" sz="3600" b="1" dirty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捨一切諸難捨</a:t>
            </a:r>
            <a:r>
              <a:rPr lang="zh-TW" altLang="en-US" sz="3600" b="1" dirty="0" smtClean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，</a:t>
            </a:r>
            <a:endParaRPr lang="en-US" altLang="zh-TW" sz="3600" b="1" dirty="0" smtClean="0">
              <a:solidFill>
                <a:srgbClr val="FF0000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0" indent="0">
              <a:buNone/>
            </a:pPr>
            <a:r>
              <a:rPr lang="zh-TW" altLang="en-US" sz="3600" b="1" dirty="0" smtClean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財寶</a:t>
            </a:r>
            <a:r>
              <a:rPr lang="zh-TW" altLang="en-US" sz="3600" b="1" dirty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妻子及國城。 </a:t>
            </a:r>
            <a:endParaRPr lang="en-US" altLang="zh-TW" sz="3600" b="1" dirty="0" smtClean="0">
              <a:solidFill>
                <a:srgbClr val="FF0000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0" indent="0">
              <a:buNone/>
            </a:pPr>
            <a:r>
              <a:rPr lang="zh-TW" altLang="en-US" sz="3600" b="1" dirty="0" smtClean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於</a:t>
            </a:r>
            <a:r>
              <a:rPr lang="zh-TW" altLang="en-US" sz="3600" b="1" dirty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法內外無所吝</a:t>
            </a:r>
            <a:r>
              <a:rPr lang="zh-TW" altLang="en-US" sz="3600" b="1" dirty="0" smtClean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，</a:t>
            </a:r>
            <a:endParaRPr lang="en-US" altLang="zh-TW" sz="3600" b="1" dirty="0" smtClean="0">
              <a:solidFill>
                <a:srgbClr val="FF0000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0" indent="0">
              <a:buNone/>
            </a:pPr>
            <a:r>
              <a:rPr lang="zh-TW" altLang="en-US" sz="3600" b="1" dirty="0" smtClean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頭目</a:t>
            </a:r>
            <a:r>
              <a:rPr lang="zh-TW" altLang="en-US" sz="3600" b="1" dirty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髓腦悉施人。</a:t>
            </a:r>
          </a:p>
        </p:txBody>
      </p:sp>
      <p:sp>
        <p:nvSpPr>
          <p:cNvPr id="7" name="內容版面配置區 6"/>
          <p:cNvSpPr>
            <a:spLocks noGrp="1"/>
          </p:cNvSpPr>
          <p:nvPr>
            <p:ph sz="half" idx="2"/>
          </p:nvPr>
        </p:nvSpPr>
        <p:spPr>
          <a:xfrm>
            <a:off x="4495800" y="1600201"/>
            <a:ext cx="4191000" cy="3845024"/>
          </a:xfr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</p:spPr>
        <p:txBody>
          <a:bodyPr/>
          <a:lstStyle/>
          <a:p>
            <a:r>
              <a:rPr lang="zh-TW" altLang="en-US" u="sng" dirty="0" smtClean="0">
                <a:solidFill>
                  <a:srgbClr val="7030A0"/>
                </a:solidFill>
              </a:rPr>
              <a:t>我能捨離甚麼</a:t>
            </a:r>
            <a:r>
              <a:rPr lang="en-US" altLang="zh-TW" u="sng" dirty="0" smtClean="0">
                <a:solidFill>
                  <a:srgbClr val="7030A0"/>
                </a:solidFill>
              </a:rPr>
              <a:t>?</a:t>
            </a:r>
          </a:p>
          <a:p>
            <a:r>
              <a:rPr lang="zh-TW" altLang="en-US" dirty="0" smtClean="0"/>
              <a:t>凡夫貪著五欲</a:t>
            </a:r>
            <a:r>
              <a:rPr lang="en-US" altLang="zh-TW" dirty="0" smtClean="0"/>
              <a:t>-</a:t>
            </a:r>
          </a:p>
          <a:p>
            <a:pPr marL="0" indent="0">
              <a:buNone/>
            </a:pPr>
            <a:r>
              <a:rPr lang="zh-TW" altLang="en-US" dirty="0"/>
              <a:t> </a:t>
            </a:r>
            <a:r>
              <a:rPr lang="zh-TW" altLang="en-US" dirty="0" smtClean="0"/>
              <a:t>    財色名食睡</a:t>
            </a:r>
            <a:endParaRPr lang="en-US" altLang="zh-TW" dirty="0" smtClean="0"/>
          </a:p>
          <a:p>
            <a:r>
              <a:rPr lang="zh-TW" altLang="en-US" dirty="0"/>
              <a:t>六根</a:t>
            </a:r>
            <a:r>
              <a:rPr lang="zh-TW" altLang="en-US" dirty="0" smtClean="0"/>
              <a:t>緣六塵</a:t>
            </a:r>
            <a:r>
              <a:rPr lang="en-US" altLang="zh-TW" dirty="0" smtClean="0"/>
              <a:t>-</a:t>
            </a:r>
          </a:p>
          <a:p>
            <a:r>
              <a:rPr lang="zh-TW" altLang="en-US" dirty="0" smtClean="0"/>
              <a:t>產生</a:t>
            </a:r>
            <a:r>
              <a:rPr lang="zh-TW" altLang="en-US" dirty="0" smtClean="0"/>
              <a:t>心念放在心裡</a:t>
            </a:r>
            <a:r>
              <a:rPr lang="zh-TW" altLang="en-US" dirty="0" smtClean="0"/>
              <a:t>，</a:t>
            </a:r>
            <a:endParaRPr lang="en-US" altLang="zh-TW" dirty="0" smtClean="0"/>
          </a:p>
          <a:p>
            <a:r>
              <a:rPr lang="zh-TW" altLang="en-US" dirty="0" smtClean="0"/>
              <a:t>執著，習氣難斷嗎</a:t>
            </a:r>
            <a:r>
              <a:rPr lang="en-US" altLang="zh-TW" dirty="0" smtClean="0"/>
              <a:t>?</a:t>
            </a:r>
            <a:endParaRPr lang="en-US" altLang="zh-TW" dirty="0" smtClean="0"/>
          </a:p>
          <a:p>
            <a:pPr marL="0" indent="0">
              <a:buNone/>
            </a:pPr>
            <a:r>
              <a:rPr lang="zh-TW" altLang="en-US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67923477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/>
              <a:t>捨離所見念著之境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TW" altLang="en-US" sz="3200" dirty="0" smtClean="0">
                <a:solidFill>
                  <a:srgbClr val="FF0000"/>
                </a:solidFill>
              </a:rPr>
              <a:t>前</a:t>
            </a:r>
            <a:endParaRPr lang="zh-TW" altLang="en-US" sz="3200" dirty="0">
              <a:solidFill>
                <a:srgbClr val="FF0000"/>
              </a:solidFill>
            </a:endParaRP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198341"/>
          </a:xfrm>
          <a:solidFill>
            <a:schemeClr val="accent5">
              <a:lumMod val="40000"/>
              <a:lumOff val="60000"/>
            </a:schemeClr>
          </a:solidFill>
        </p:spPr>
        <p:txBody>
          <a:bodyPr/>
          <a:lstStyle/>
          <a:p>
            <a:r>
              <a:rPr lang="zh-TW" altLang="en-US" dirty="0" smtClean="0"/>
              <a:t>睜開眼睛看股市行情</a:t>
            </a:r>
            <a:endParaRPr lang="en-US" altLang="zh-TW" dirty="0" smtClean="0"/>
          </a:p>
          <a:p>
            <a:r>
              <a:rPr lang="zh-TW" altLang="en-US" dirty="0"/>
              <a:t>閉上</a:t>
            </a:r>
            <a:r>
              <a:rPr lang="zh-TW" altLang="en-US" dirty="0" smtClean="0"/>
              <a:t>眼睛想吃喝玩樂</a:t>
            </a:r>
            <a:endParaRPr lang="en-US" altLang="zh-TW" dirty="0" smtClean="0"/>
          </a:p>
          <a:p>
            <a:r>
              <a:rPr lang="zh-TW" altLang="en-US" dirty="0"/>
              <a:t>賺錢就出國旅遊吃大</a:t>
            </a:r>
            <a:r>
              <a:rPr lang="zh-TW" altLang="en-US" dirty="0" smtClean="0"/>
              <a:t>餐</a:t>
            </a:r>
            <a:endParaRPr lang="en-US" altLang="zh-TW" dirty="0" smtClean="0"/>
          </a:p>
          <a:p>
            <a:r>
              <a:rPr lang="zh-TW" altLang="en-US" dirty="0"/>
              <a:t>輸錢就唱歌</a:t>
            </a:r>
            <a:r>
              <a:rPr lang="zh-TW" altLang="en-US" dirty="0" smtClean="0"/>
              <a:t>跳舞聽演講</a:t>
            </a:r>
            <a:endParaRPr lang="en-US" altLang="zh-TW" dirty="0" smtClean="0"/>
          </a:p>
          <a:p>
            <a:endParaRPr lang="en-US" altLang="zh-TW" dirty="0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4645025" y="1417638"/>
            <a:ext cx="4041775" cy="757237"/>
          </a:xfrm>
        </p:spPr>
        <p:txBody>
          <a:bodyPr/>
          <a:lstStyle/>
          <a:p>
            <a:endParaRPr lang="en-US" altLang="zh-TW" dirty="0" smtClean="0"/>
          </a:p>
          <a:p>
            <a:endParaRPr lang="en-US" altLang="zh-TW" dirty="0" smtClean="0"/>
          </a:p>
          <a:p>
            <a:endParaRPr lang="en-US" altLang="zh-TW" dirty="0"/>
          </a:p>
          <a:p>
            <a:r>
              <a:rPr lang="zh-TW" altLang="en-US" sz="3200" dirty="0" smtClean="0">
                <a:solidFill>
                  <a:srgbClr val="FF0000"/>
                </a:solidFill>
              </a:rPr>
              <a:t>後</a:t>
            </a:r>
            <a:endParaRPr lang="en-US" altLang="zh-TW" sz="3200" dirty="0">
              <a:solidFill>
                <a:srgbClr val="FF0000"/>
              </a:solidFill>
            </a:endParaRP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198341"/>
          </a:xfr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</p:spPr>
        <p:txBody>
          <a:bodyPr/>
          <a:lstStyle/>
          <a:p>
            <a:r>
              <a:rPr lang="zh-TW" altLang="en-US" dirty="0" smtClean="0"/>
              <a:t>賣掉股票只留定期定額</a:t>
            </a:r>
            <a:endParaRPr lang="en-US" altLang="zh-TW" dirty="0" smtClean="0"/>
          </a:p>
          <a:p>
            <a:r>
              <a:rPr lang="zh-TW" altLang="en-US" dirty="0"/>
              <a:t>剪掉</a:t>
            </a:r>
            <a:r>
              <a:rPr lang="zh-TW" altLang="en-US" dirty="0" smtClean="0"/>
              <a:t>信用卡</a:t>
            </a:r>
            <a:r>
              <a:rPr lang="en-US" altLang="zh-TW" dirty="0" smtClean="0"/>
              <a:t>spa</a:t>
            </a:r>
            <a:r>
              <a:rPr lang="zh-TW" altLang="en-US" dirty="0" smtClean="0"/>
              <a:t>卡美容卡</a:t>
            </a:r>
            <a:endParaRPr lang="en-US" altLang="zh-TW" dirty="0" smtClean="0"/>
          </a:p>
          <a:p>
            <a:r>
              <a:rPr lang="zh-TW" altLang="en-US" dirty="0" smtClean="0"/>
              <a:t>只</a:t>
            </a:r>
            <a:r>
              <a:rPr lang="zh-TW" altLang="en-US" dirty="0"/>
              <a:t>留</a:t>
            </a:r>
            <a:r>
              <a:rPr lang="zh-TW" altLang="en-US" dirty="0" smtClean="0"/>
              <a:t>先生附卡不逛街了</a:t>
            </a:r>
            <a:endParaRPr lang="en-US" altLang="zh-TW" dirty="0" smtClean="0"/>
          </a:p>
          <a:p>
            <a:r>
              <a:rPr lang="zh-TW" altLang="en-US" dirty="0"/>
              <a:t>生活力求簡樸，盡量</a:t>
            </a:r>
            <a:r>
              <a:rPr lang="zh-TW" altLang="en-US" dirty="0" smtClean="0"/>
              <a:t>不參與親朋好友的餐敘</a:t>
            </a:r>
            <a:endParaRPr lang="en-US" altLang="zh-TW" dirty="0" smtClean="0"/>
          </a:p>
          <a:p>
            <a:r>
              <a:rPr lang="zh-TW" altLang="en-US" dirty="0"/>
              <a:t>參加讀書會做慈</a:t>
            </a:r>
            <a:r>
              <a:rPr lang="zh-TW" altLang="en-US" dirty="0" smtClean="0"/>
              <a:t>濟事</a:t>
            </a:r>
            <a:endParaRPr lang="en-US" altLang="zh-TW" dirty="0" smtClean="0"/>
          </a:p>
          <a:p>
            <a:r>
              <a:rPr lang="zh-TW" altLang="en-US" dirty="0"/>
              <a:t>忙人無是非</a:t>
            </a:r>
            <a:endParaRPr lang="en-US" altLang="zh-TW" dirty="0" smtClean="0"/>
          </a:p>
          <a:p>
            <a:endParaRPr lang="en-US" altLang="zh-TW" dirty="0" smtClean="0"/>
          </a:p>
          <a:p>
            <a:endParaRPr lang="en-US" altLang="zh-TW" dirty="0" smtClean="0"/>
          </a:p>
          <a:p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221963609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/>
              <a:t>法尚應捨，何況非法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457200" y="1772815"/>
            <a:ext cx="8229600" cy="2736305"/>
          </a:xfrm>
        </p:spPr>
        <p:txBody>
          <a:bodyPr/>
          <a:lstStyle/>
          <a:p>
            <a:r>
              <a:rPr lang="en-US" altLang="zh-TW" sz="2400" b="1" dirty="0">
                <a:solidFill>
                  <a:srgbClr val="7030A0"/>
                </a:solidFill>
              </a:rPr>
              <a:t>《</a:t>
            </a:r>
            <a:r>
              <a:rPr lang="zh-TW" altLang="en-US" sz="2400" b="1" dirty="0">
                <a:solidFill>
                  <a:srgbClr val="7030A0"/>
                </a:solidFill>
              </a:rPr>
              <a:t>金剛經</a:t>
            </a:r>
            <a:r>
              <a:rPr lang="en-US" altLang="zh-TW" sz="2400" b="1" dirty="0">
                <a:solidFill>
                  <a:srgbClr val="7030A0"/>
                </a:solidFill>
              </a:rPr>
              <a:t>》</a:t>
            </a:r>
            <a:r>
              <a:rPr lang="zh-TW" altLang="en-US" sz="2400" b="1" dirty="0">
                <a:solidFill>
                  <a:srgbClr val="7030A0"/>
                </a:solidFill>
              </a:rPr>
              <a:t>說</a:t>
            </a:r>
            <a:r>
              <a:rPr lang="zh-TW" altLang="en-US" sz="2400" b="1" dirty="0" smtClean="0">
                <a:solidFill>
                  <a:srgbClr val="7030A0"/>
                </a:solidFill>
              </a:rPr>
              <a:t>：</a:t>
            </a:r>
            <a:endParaRPr lang="en-US" altLang="zh-TW" sz="2400" b="1" dirty="0" smtClean="0">
              <a:solidFill>
                <a:srgbClr val="7030A0"/>
              </a:solidFill>
            </a:endParaRPr>
          </a:p>
          <a:p>
            <a:r>
              <a:rPr lang="zh-TW" altLang="en-US" sz="2400" b="1" dirty="0" smtClean="0">
                <a:solidFill>
                  <a:srgbClr val="7030A0"/>
                </a:solidFill>
              </a:rPr>
              <a:t>「</a:t>
            </a:r>
            <a:r>
              <a:rPr lang="zh-TW" altLang="en-US" sz="2400" b="1" dirty="0">
                <a:solidFill>
                  <a:srgbClr val="7030A0"/>
                </a:solidFill>
              </a:rPr>
              <a:t>知我說法，如筏喻者，法尚應捨，何況非法。</a:t>
            </a:r>
            <a:r>
              <a:rPr lang="zh-TW" altLang="en-US" sz="2400" b="1" dirty="0" smtClean="0">
                <a:solidFill>
                  <a:srgbClr val="7030A0"/>
                </a:solidFill>
              </a:rPr>
              <a:t>」</a:t>
            </a:r>
            <a:endParaRPr lang="en-US" altLang="zh-TW" sz="2400" b="1" dirty="0" smtClean="0">
              <a:solidFill>
                <a:srgbClr val="7030A0"/>
              </a:solidFill>
            </a:endParaRPr>
          </a:p>
          <a:p>
            <a:r>
              <a:rPr lang="zh-TW" altLang="en-US" sz="2400" b="1" dirty="0" smtClean="0">
                <a:solidFill>
                  <a:srgbClr val="7030A0"/>
                </a:solidFill>
              </a:rPr>
              <a:t>佛法</a:t>
            </a:r>
            <a:r>
              <a:rPr lang="zh-TW" altLang="en-US" sz="2400" b="1" dirty="0">
                <a:solidFill>
                  <a:srgbClr val="7030A0"/>
                </a:solidFill>
              </a:rPr>
              <a:t>就好像竹筏，要載人從此岸到彼岸；凡夫不諳水性，沒辦法從河這邊游過去，要靠竹筏，把我們載過去。過去之後就要捨棄竹筏，才能登彼岸；假使不捨竹筏，還是無法上彼岸。</a:t>
            </a:r>
          </a:p>
          <a:p>
            <a:pPr marL="0" indent="0">
              <a:buNone/>
            </a:pPr>
            <a:endParaRPr lang="zh-TW" altLang="en-US" sz="2400" b="1" dirty="0">
              <a:solidFill>
                <a:srgbClr val="7030A0"/>
              </a:solidFill>
            </a:endParaRPr>
          </a:p>
          <a:p>
            <a:pPr marL="0" indent="0">
              <a:buNone/>
            </a:pPr>
            <a:r>
              <a:rPr lang="zh-TW" altLang="en-US" sz="2400" b="1" dirty="0">
                <a:solidFill>
                  <a:srgbClr val="7030A0"/>
                </a:solidFill>
              </a:rPr>
              <a:t/>
            </a:r>
            <a:br>
              <a:rPr lang="zh-TW" altLang="en-US" sz="2400" b="1" dirty="0">
                <a:solidFill>
                  <a:srgbClr val="7030A0"/>
                </a:solidFill>
              </a:rPr>
            </a:br>
            <a:endParaRPr lang="zh-TW" altLang="en-US" sz="2400" b="1" dirty="0">
              <a:solidFill>
                <a:srgbClr val="7030A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9585038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 smtClean="0"/>
              <a:t>持戒與執戒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457200" y="2060849"/>
            <a:ext cx="8229600" cy="3024336"/>
          </a:xfrm>
        </p:spPr>
        <p:txBody>
          <a:bodyPr/>
          <a:lstStyle/>
          <a:p>
            <a:pPr lvl="0"/>
            <a:r>
              <a:rPr lang="zh-TW" altLang="en-US" sz="2400" b="1" dirty="0">
                <a:solidFill>
                  <a:srgbClr val="7030A0"/>
                </a:solidFill>
                <a:latin typeface="標楷體" panose="03000509000000000000" pitchFamily="65" charset="-120"/>
              </a:rPr>
              <a:t>有的人持戒、執戒，執戒和持戒不同，執戒非持戒</a:t>
            </a:r>
            <a:r>
              <a:rPr lang="zh-TW" altLang="en-US" sz="2400" b="1" dirty="0" smtClean="0">
                <a:solidFill>
                  <a:srgbClr val="7030A0"/>
                </a:solidFill>
                <a:latin typeface="標楷體" panose="03000509000000000000" pitchFamily="65" charset="-120"/>
              </a:rPr>
              <a:t>。</a:t>
            </a:r>
            <a:endParaRPr lang="en-US" altLang="zh-TW" sz="2400" b="1" dirty="0" smtClean="0">
              <a:solidFill>
                <a:srgbClr val="7030A0"/>
              </a:solidFill>
              <a:latin typeface="標楷體" panose="03000509000000000000" pitchFamily="65" charset="-120"/>
            </a:endParaRPr>
          </a:p>
          <a:p>
            <a:pPr lvl="0"/>
            <a:r>
              <a:rPr lang="zh-TW" altLang="en-US" sz="2400" b="1" dirty="0" smtClean="0">
                <a:solidFill>
                  <a:srgbClr val="7030A0"/>
                </a:solidFill>
                <a:latin typeface="標楷體" panose="03000509000000000000" pitchFamily="65" charset="-120"/>
              </a:rPr>
              <a:t>譬如</a:t>
            </a:r>
            <a:r>
              <a:rPr lang="zh-TW" altLang="en-US" sz="2400" b="1" dirty="0">
                <a:solidFill>
                  <a:srgbClr val="7030A0"/>
                </a:solidFill>
                <a:latin typeface="標楷體" panose="03000509000000000000" pitchFamily="65" charset="-120"/>
              </a:rPr>
              <a:t>很多人去受菩薩戒，受戒而不去行菩薩道，就是沒持戒，沒依照佛陀教化的規矩去實行</a:t>
            </a:r>
            <a:r>
              <a:rPr lang="zh-TW" altLang="en-US" sz="2400" b="1" dirty="0" smtClean="0">
                <a:solidFill>
                  <a:srgbClr val="7030A0"/>
                </a:solidFill>
                <a:latin typeface="標楷體" panose="03000509000000000000" pitchFamily="65" charset="-120"/>
              </a:rPr>
              <a:t>。</a:t>
            </a:r>
            <a:endParaRPr lang="en-US" altLang="zh-TW" sz="2400" b="1" dirty="0" smtClean="0">
              <a:solidFill>
                <a:srgbClr val="7030A0"/>
              </a:solidFill>
              <a:latin typeface="標楷體" panose="03000509000000000000" pitchFamily="65" charset="-120"/>
            </a:endParaRPr>
          </a:p>
          <a:p>
            <a:pPr lvl="0"/>
            <a:r>
              <a:rPr lang="zh-TW" altLang="en-US" sz="2400" b="1" dirty="0" smtClean="0">
                <a:solidFill>
                  <a:srgbClr val="7030A0"/>
                </a:solidFill>
                <a:latin typeface="標楷體" panose="03000509000000000000" pitchFamily="65" charset="-120"/>
              </a:rPr>
              <a:t>破戒</a:t>
            </a:r>
            <a:r>
              <a:rPr lang="zh-TW" altLang="en-US" sz="2400" b="1" dirty="0">
                <a:solidFill>
                  <a:srgbClr val="7030A0"/>
                </a:solidFill>
                <a:latin typeface="標楷體" panose="03000509000000000000" pitchFamily="65" charset="-120"/>
              </a:rPr>
              <a:t>，受菩薩戒也沒有用。受戒以後，該做的不做，不該做的卻執著，這樣就錯了。學佛，要提出智慧、用佛法來成就道業，不要將佛法放在心裡，妨礙了道業</a:t>
            </a:r>
            <a:r>
              <a:rPr lang="zh-TW" altLang="en-US" sz="2400" b="1" dirty="0" smtClean="0">
                <a:solidFill>
                  <a:srgbClr val="7030A0"/>
                </a:solidFill>
                <a:latin typeface="標楷體" panose="03000509000000000000" pitchFamily="65" charset="-120"/>
              </a:rPr>
              <a:t>。</a:t>
            </a:r>
            <a:endParaRPr lang="zh-TW" altLang="en-US" sz="2400" b="1" dirty="0">
              <a:solidFill>
                <a:srgbClr val="7030A0"/>
              </a:solidFill>
              <a:latin typeface="標楷體" panose="03000509000000000000" pitchFamily="65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371531469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187624" y="274638"/>
            <a:ext cx="6624736" cy="1354162"/>
          </a:xfrm>
        </p:spPr>
        <p:txBody>
          <a:bodyPr/>
          <a:lstStyle/>
          <a:p>
            <a:r>
              <a:rPr lang="zh-TW" altLang="en-US" dirty="0" smtClean="0"/>
              <a:t>人格成  佛格成</a:t>
            </a:r>
            <a:endParaRPr lang="zh-TW" altLang="en-US" dirty="0"/>
          </a:p>
        </p:txBody>
      </p:sp>
      <p:sp>
        <p:nvSpPr>
          <p:cNvPr id="3" name="矩形 2"/>
          <p:cNvSpPr/>
          <p:nvPr/>
        </p:nvSpPr>
        <p:spPr>
          <a:xfrm>
            <a:off x="539552" y="1988840"/>
            <a:ext cx="8147248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zh-TW" altLang="en-US" sz="2400" b="1" dirty="0">
                <a:solidFill>
                  <a:srgbClr val="7030A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有的人本來把先生照顧得很好</a:t>
            </a:r>
            <a:r>
              <a:rPr lang="zh-TW" altLang="en-US" sz="2400" b="1" dirty="0" smtClean="0">
                <a:solidFill>
                  <a:srgbClr val="7030A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，把婆婆</a:t>
            </a:r>
            <a:r>
              <a:rPr lang="zh-TW" altLang="en-US" sz="2400" b="1" dirty="0">
                <a:solidFill>
                  <a:srgbClr val="7030A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也</a:t>
            </a:r>
            <a:r>
              <a:rPr lang="zh-TW" altLang="en-US" sz="2400" b="1" dirty="0" smtClean="0">
                <a:solidFill>
                  <a:srgbClr val="7030A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伺候</a:t>
            </a:r>
            <a:r>
              <a:rPr lang="zh-TW" altLang="en-US" sz="2400" b="1" dirty="0">
                <a:solidFill>
                  <a:srgbClr val="7030A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得很好</a:t>
            </a:r>
            <a:r>
              <a:rPr lang="zh-TW" altLang="en-US" sz="2400" b="1" dirty="0" smtClean="0">
                <a:solidFill>
                  <a:srgbClr val="7030A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。</a:t>
            </a:r>
            <a:endParaRPr lang="en-US" altLang="zh-TW" sz="2400" b="1" dirty="0" smtClean="0">
              <a:solidFill>
                <a:srgbClr val="7030A0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r>
              <a:rPr lang="zh-TW" altLang="en-US" sz="2400" b="1" dirty="0" smtClean="0">
                <a:solidFill>
                  <a:srgbClr val="7030A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但是</a:t>
            </a:r>
            <a:r>
              <a:rPr lang="zh-TW" altLang="en-US" sz="2400" b="1" dirty="0">
                <a:solidFill>
                  <a:srgbClr val="7030A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學佛以後</a:t>
            </a:r>
            <a:r>
              <a:rPr lang="zh-TW" altLang="en-US" sz="2400" b="1" dirty="0" smtClean="0">
                <a:solidFill>
                  <a:srgbClr val="7030A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，去</a:t>
            </a:r>
            <a:r>
              <a:rPr lang="zh-TW" altLang="en-US" sz="2400" b="1" dirty="0">
                <a:solidFill>
                  <a:srgbClr val="7030A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受菩薩戒</a:t>
            </a:r>
            <a:r>
              <a:rPr lang="zh-TW" altLang="en-US" sz="2400" b="1" dirty="0" smtClean="0">
                <a:solidFill>
                  <a:srgbClr val="7030A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，以為</a:t>
            </a:r>
            <a:r>
              <a:rPr lang="zh-TW" altLang="en-US" sz="2400" b="1" dirty="0">
                <a:solidFill>
                  <a:srgbClr val="7030A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才可以成為佛的</a:t>
            </a:r>
            <a:r>
              <a:rPr lang="zh-TW" altLang="en-US" sz="2400" b="1" dirty="0" smtClean="0">
                <a:solidFill>
                  <a:srgbClr val="7030A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弟子，</a:t>
            </a:r>
            <a:endParaRPr lang="en-US" altLang="zh-TW" sz="2400" b="1" dirty="0" smtClean="0">
              <a:solidFill>
                <a:srgbClr val="7030A0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r>
              <a:rPr lang="zh-TW" altLang="en-US" sz="2400" b="1" dirty="0" smtClean="0">
                <a:solidFill>
                  <a:srgbClr val="7030A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將來可以解脫。但</a:t>
            </a:r>
            <a:r>
              <a:rPr lang="zh-TW" altLang="en-US" sz="2400" b="1" dirty="0">
                <a:solidFill>
                  <a:srgbClr val="7030A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受戒回來，高高在上</a:t>
            </a:r>
            <a:r>
              <a:rPr lang="zh-TW" altLang="en-US" sz="2400" b="1" dirty="0" smtClean="0">
                <a:solidFill>
                  <a:srgbClr val="7030A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，</a:t>
            </a:r>
            <a:endParaRPr lang="en-US" altLang="zh-TW" sz="2400" b="1" dirty="0" smtClean="0">
              <a:solidFill>
                <a:srgbClr val="7030A0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r>
              <a:rPr lang="zh-TW" altLang="en-US" sz="2400" b="1" dirty="0" smtClean="0">
                <a:solidFill>
                  <a:srgbClr val="7030A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婆婆</a:t>
            </a:r>
            <a:r>
              <a:rPr lang="zh-TW" altLang="en-US" sz="2400" b="1" dirty="0">
                <a:solidFill>
                  <a:srgbClr val="7030A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的衣服換</a:t>
            </a:r>
            <a:r>
              <a:rPr lang="zh-TW" altLang="en-US" sz="2400" b="1" dirty="0" smtClean="0">
                <a:solidFill>
                  <a:srgbClr val="7030A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下來，</a:t>
            </a:r>
            <a:r>
              <a:rPr lang="zh-TW" altLang="en-US" sz="2400" b="1" dirty="0">
                <a:solidFill>
                  <a:srgbClr val="7030A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她不幫忙洗</a:t>
            </a:r>
            <a:r>
              <a:rPr lang="zh-TW" altLang="en-US" sz="2400" b="1" dirty="0" smtClean="0">
                <a:solidFill>
                  <a:srgbClr val="7030A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；說</a:t>
            </a:r>
            <a:r>
              <a:rPr lang="zh-TW" altLang="en-US" sz="2400" b="1" dirty="0">
                <a:solidFill>
                  <a:srgbClr val="7030A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「我已經受菩薩戒了，我是菩薩，婆婆是凡夫，我怎麼可以洗凡夫的衣服。</a:t>
            </a:r>
            <a:r>
              <a:rPr lang="zh-TW" altLang="en-US" sz="2400" b="1" dirty="0" smtClean="0">
                <a:solidFill>
                  <a:srgbClr val="7030A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」</a:t>
            </a:r>
            <a:endParaRPr lang="en-US" altLang="zh-TW" sz="2400" b="1" dirty="0" smtClean="0">
              <a:solidFill>
                <a:srgbClr val="7030A0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endParaRPr lang="en-US" altLang="zh-TW" sz="2400" b="1" dirty="0" smtClean="0">
              <a:solidFill>
                <a:srgbClr val="7030A0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r>
              <a:rPr lang="zh-TW" altLang="en-US" sz="2400" b="1" dirty="0" smtClean="0">
                <a:solidFill>
                  <a:srgbClr val="7030A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丈夫</a:t>
            </a:r>
            <a:r>
              <a:rPr lang="zh-TW" altLang="en-US" sz="2400" b="1" dirty="0">
                <a:solidFill>
                  <a:srgbClr val="7030A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跟孩子的三餐，要跟她一樣素食。</a:t>
            </a:r>
            <a:r>
              <a:rPr lang="zh-TW" altLang="en-US" sz="2400" b="1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這叫做「執戒」</a:t>
            </a:r>
            <a:r>
              <a:rPr lang="zh-TW" altLang="en-US" sz="2400" b="1" dirty="0" smtClean="0">
                <a:solidFill>
                  <a:srgbClr val="7030A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。</a:t>
            </a:r>
            <a:endParaRPr lang="en-US" altLang="zh-TW" sz="2400" b="1" dirty="0" smtClean="0">
              <a:solidFill>
                <a:srgbClr val="7030A0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r>
              <a:rPr lang="zh-TW" altLang="en-US" sz="2400" b="1" dirty="0" smtClean="0">
                <a:solidFill>
                  <a:srgbClr val="7030A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為了</a:t>
            </a:r>
            <a:r>
              <a:rPr lang="zh-TW" altLang="en-US" sz="2400" b="1" dirty="0">
                <a:solidFill>
                  <a:srgbClr val="7030A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自己守菩薩戒，讓丈夫、孩子心起煩惱</a:t>
            </a:r>
            <a:r>
              <a:rPr lang="zh-TW" altLang="en-US" sz="2400" b="1" dirty="0" smtClean="0">
                <a:solidFill>
                  <a:srgbClr val="7030A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，</a:t>
            </a:r>
            <a:endParaRPr lang="en-US" altLang="zh-TW" sz="2400" b="1" dirty="0" smtClean="0">
              <a:solidFill>
                <a:srgbClr val="7030A0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r>
              <a:rPr lang="zh-TW" altLang="en-US" sz="2400" b="1" dirty="0" smtClean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就是</a:t>
            </a:r>
            <a:r>
              <a:rPr lang="zh-TW" altLang="en-US" sz="2400" b="1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心執在戒裡</a:t>
            </a:r>
            <a:r>
              <a:rPr lang="zh-TW" altLang="en-US" sz="2400" b="1" dirty="0">
                <a:solidFill>
                  <a:srgbClr val="7030A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。所以學佛應該要取中道</a:t>
            </a:r>
            <a:r>
              <a:rPr lang="zh-TW" altLang="en-US" sz="2400" b="1" dirty="0" smtClean="0">
                <a:solidFill>
                  <a:srgbClr val="7030A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，</a:t>
            </a:r>
            <a:endParaRPr lang="en-US" altLang="zh-TW" sz="2400" b="1" dirty="0" smtClean="0">
              <a:solidFill>
                <a:srgbClr val="7030A0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r>
              <a:rPr lang="zh-TW" altLang="en-US" sz="2400" b="1" dirty="0" smtClean="0">
                <a:solidFill>
                  <a:srgbClr val="7030A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要</a:t>
            </a:r>
            <a:r>
              <a:rPr lang="zh-TW" altLang="en-US" sz="2400" b="1" dirty="0">
                <a:solidFill>
                  <a:srgbClr val="7030A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學得明白做人的道理。</a:t>
            </a:r>
            <a:endParaRPr lang="zh-TW" altLang="en-US" sz="2400" b="1" dirty="0">
              <a:solidFill>
                <a:srgbClr val="7030A0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171154748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325562"/>
          </a:xfrm>
        </p:spPr>
        <p:txBody>
          <a:bodyPr/>
          <a:lstStyle/>
          <a:p>
            <a:r>
              <a:rPr lang="zh-TW" altLang="en-US" sz="4000" dirty="0">
                <a:latin typeface="標楷體" panose="03000509000000000000" pitchFamily="65" charset="-120"/>
              </a:rPr>
              <a:t>善</a:t>
            </a:r>
            <a:r>
              <a:rPr lang="zh-TW" altLang="en-US" sz="4000" dirty="0" smtClean="0">
                <a:latin typeface="標楷體" panose="03000509000000000000" pitchFamily="65" charset="-120"/>
              </a:rPr>
              <a:t>能</a:t>
            </a:r>
            <a:r>
              <a:rPr lang="zh-TW" altLang="en-US" sz="4000" dirty="0">
                <a:latin typeface="標楷體" panose="03000509000000000000" pitchFamily="65" charset="-120"/>
              </a:rPr>
              <a:t>覺</a:t>
            </a:r>
            <a:r>
              <a:rPr lang="zh-TW" altLang="en-US" sz="4000" dirty="0" smtClean="0">
                <a:latin typeface="標楷體" panose="03000509000000000000" pitchFamily="65" charset="-120"/>
              </a:rPr>
              <a:t>了虛偽</a:t>
            </a:r>
            <a:r>
              <a:rPr lang="zh-TW" altLang="en-US" sz="4000" dirty="0">
                <a:latin typeface="標楷體" panose="03000509000000000000" pitchFamily="65" charset="-120"/>
              </a:rPr>
              <a:t>不</a:t>
            </a:r>
            <a:r>
              <a:rPr lang="zh-TW" altLang="en-US" sz="4000" dirty="0" smtClean="0">
                <a:latin typeface="標楷體" panose="03000509000000000000" pitchFamily="65" charset="-120"/>
              </a:rPr>
              <a:t>實永不追憶</a:t>
            </a:r>
            <a:endParaRPr lang="zh-TW" altLang="en-US" sz="4000" dirty="0">
              <a:latin typeface="標楷體" panose="03000509000000000000" pitchFamily="65" charset="-120"/>
            </a:endParaRPr>
          </a:p>
        </p:txBody>
      </p:sp>
      <p:sp>
        <p:nvSpPr>
          <p:cNvPr id="5" name="內容版面配置區 4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3412976"/>
          </a:xfrm>
        </p:spPr>
        <p:txBody>
          <a:bodyPr/>
          <a:lstStyle/>
          <a:p>
            <a:r>
              <a:rPr lang="zh-TW" altLang="en-US" b="1" dirty="0" smtClean="0">
                <a:solidFill>
                  <a:srgbClr val="7030A0"/>
                </a:solidFill>
              </a:rPr>
              <a:t>捨離雜念，專注</a:t>
            </a:r>
            <a:r>
              <a:rPr lang="zh-TW" altLang="en-US" b="1" dirty="0" smtClean="0">
                <a:solidFill>
                  <a:srgbClr val="7030A0"/>
                </a:solidFill>
              </a:rPr>
              <a:t>當前</a:t>
            </a:r>
            <a:endParaRPr lang="en-US" altLang="zh-TW" b="1" dirty="0" smtClean="0">
              <a:solidFill>
                <a:srgbClr val="7030A0"/>
              </a:solidFill>
            </a:endParaRPr>
          </a:p>
          <a:p>
            <a:r>
              <a:rPr lang="zh-TW" altLang="en-US" b="1" dirty="0">
                <a:solidFill>
                  <a:srgbClr val="7030A0"/>
                </a:solidFill>
              </a:rPr>
              <a:t>用智慧分別真實法，對外境的</a:t>
            </a:r>
            <a:r>
              <a:rPr lang="zh-TW" altLang="en-US" b="1" dirty="0" smtClean="0">
                <a:solidFill>
                  <a:srgbClr val="7030A0"/>
                </a:solidFill>
              </a:rPr>
              <a:t>真實虛偽分得清，不</a:t>
            </a:r>
            <a:r>
              <a:rPr lang="zh-TW" altLang="en-US" b="1" dirty="0" smtClean="0">
                <a:solidFill>
                  <a:srgbClr val="7030A0"/>
                </a:solidFill>
              </a:rPr>
              <a:t>比較</a:t>
            </a:r>
            <a:r>
              <a:rPr lang="zh-TW" altLang="en-US" b="1" dirty="0" smtClean="0">
                <a:solidFill>
                  <a:srgbClr val="7030A0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、</a:t>
            </a:r>
            <a:r>
              <a:rPr lang="zh-TW" altLang="en-US" b="1" dirty="0" smtClean="0">
                <a:solidFill>
                  <a:srgbClr val="7030A0"/>
                </a:solidFill>
              </a:rPr>
              <a:t>不計較</a:t>
            </a:r>
            <a:r>
              <a:rPr lang="zh-TW" altLang="en-US" b="1" dirty="0">
                <a:solidFill>
                  <a:srgbClr val="7030A0"/>
                </a:solidFill>
              </a:rPr>
              <a:t>，</a:t>
            </a:r>
            <a:r>
              <a:rPr lang="zh-TW" altLang="en-US" b="1" dirty="0" smtClean="0">
                <a:solidFill>
                  <a:srgbClr val="7030A0"/>
                </a:solidFill>
              </a:rPr>
              <a:t>過去</a:t>
            </a:r>
            <a:r>
              <a:rPr lang="zh-TW" altLang="en-US" b="1" dirty="0" smtClean="0">
                <a:solidFill>
                  <a:srgbClr val="7030A0"/>
                </a:solidFill>
              </a:rPr>
              <a:t>讓它過去不再追憶，</a:t>
            </a:r>
            <a:r>
              <a:rPr lang="zh-TW" altLang="en-US" b="1" dirty="0">
                <a:solidFill>
                  <a:srgbClr val="7030A0"/>
                </a:solidFill>
              </a:rPr>
              <a:t>人生短短幾十年，何必斤斤來</a:t>
            </a:r>
            <a:r>
              <a:rPr lang="zh-TW" altLang="en-US" b="1" dirty="0" smtClean="0">
                <a:solidFill>
                  <a:srgbClr val="7030A0"/>
                </a:solidFill>
              </a:rPr>
              <a:t>計較。</a:t>
            </a:r>
            <a:endParaRPr lang="en-US" altLang="zh-TW" b="1" dirty="0" smtClean="0">
              <a:solidFill>
                <a:srgbClr val="7030A0"/>
              </a:solidFill>
            </a:endParaRPr>
          </a:p>
          <a:p>
            <a:r>
              <a:rPr lang="zh-TW" altLang="en-US" b="1" dirty="0">
                <a:solidFill>
                  <a:srgbClr val="7030A0"/>
                </a:solidFill>
              </a:rPr>
              <a:t> </a:t>
            </a:r>
            <a:r>
              <a:rPr lang="zh-TW" altLang="en-US" b="1" dirty="0" smtClean="0">
                <a:solidFill>
                  <a:srgbClr val="7030A0"/>
                </a:solidFill>
              </a:rPr>
              <a:t>顧</a:t>
            </a:r>
            <a:r>
              <a:rPr lang="zh-TW" altLang="en-US" b="1" dirty="0" smtClean="0">
                <a:solidFill>
                  <a:srgbClr val="7030A0"/>
                </a:solidFill>
              </a:rPr>
              <a:t>好此時此刻的這念心，不在執著</a:t>
            </a:r>
            <a:endParaRPr lang="zh-TW" altLang="en-US" b="1" dirty="0">
              <a:solidFill>
                <a:srgbClr val="7030A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193931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02" name="Text Box 2">
            <a:extLst>
              <a:ext uri="{FF2B5EF4-FFF2-40B4-BE49-F238E27FC236}">
                <a16:creationId xmlns:a16="http://schemas.microsoft.com/office/drawing/2014/main" id="{2280F11B-CD8D-CF8A-0ACC-C862D41173B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07704" y="836712"/>
            <a:ext cx="5112568" cy="29177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 wrap="square">
            <a:spAutoFit/>
          </a:bodyPr>
          <a:lstStyle/>
          <a:p>
            <a:pPr>
              <a:lnSpc>
                <a:spcPct val="85000"/>
              </a:lnSpc>
              <a:defRPr/>
            </a:pPr>
            <a:r>
              <a:rPr lang="zh-TW" altLang="en-US" sz="7200" b="1" dirty="0" smtClean="0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j-ea"/>
                <a:ea typeface="+mj-ea"/>
              </a:rPr>
              <a:t>感恩聆聽</a:t>
            </a:r>
            <a:endParaRPr lang="en-US" altLang="zh-TW" sz="7200" b="1" dirty="0">
              <a:solidFill>
                <a:schemeClr val="accent2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+mj-ea"/>
              <a:ea typeface="+mj-ea"/>
            </a:endParaRPr>
          </a:p>
          <a:p>
            <a:pPr>
              <a:lnSpc>
                <a:spcPct val="85000"/>
              </a:lnSpc>
              <a:defRPr/>
            </a:pPr>
            <a:r>
              <a:rPr lang="en-US" altLang="zh-TW" sz="7200" b="1" dirty="0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j-ea"/>
                <a:ea typeface="+mj-ea"/>
              </a:rPr>
              <a:t>    </a:t>
            </a:r>
            <a:r>
              <a:rPr lang="en-US" altLang="zh-TW" sz="7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j-ea"/>
                <a:ea typeface="+mj-ea"/>
              </a:rPr>
              <a:t>&amp;</a:t>
            </a:r>
            <a:endParaRPr lang="zh-TW" altLang="en-US" sz="7200" b="1" dirty="0">
              <a:solidFill>
                <a:srgbClr val="FF00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+mj-ea"/>
              <a:ea typeface="+mj-ea"/>
            </a:endParaRPr>
          </a:p>
          <a:p>
            <a:pPr>
              <a:lnSpc>
                <a:spcPct val="85000"/>
              </a:lnSpc>
              <a:defRPr/>
            </a:pPr>
            <a:r>
              <a:rPr lang="zh-TW" altLang="en-US" sz="7200" b="1" dirty="0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j-ea"/>
                <a:ea typeface="+mj-ea"/>
              </a:rPr>
              <a:t> </a:t>
            </a:r>
            <a:r>
              <a:rPr lang="zh-TW" altLang="en-US" sz="7200" b="1" dirty="0" smtClean="0">
                <a:solidFill>
                  <a:srgbClr val="00B0F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j-ea"/>
                <a:ea typeface="+mj-ea"/>
              </a:rPr>
              <a:t>祝福吉祥</a:t>
            </a:r>
            <a:r>
              <a:rPr lang="zh-TW" altLang="en-US" sz="7200" b="1" dirty="0" smtClean="0">
                <a:solidFill>
                  <a:schemeClr val="accent2"/>
                </a:solidFill>
                <a:latin typeface="+mj-ea"/>
                <a:ea typeface="+mj-ea"/>
              </a:rPr>
              <a:t> </a:t>
            </a:r>
            <a:endParaRPr lang="zh-TW" altLang="en-US" sz="7200" b="1" dirty="0">
              <a:solidFill>
                <a:schemeClr val="accent2"/>
              </a:solidFill>
              <a:latin typeface="+mj-ea"/>
              <a:ea typeface="+mj-ea"/>
            </a:endParaRPr>
          </a:p>
        </p:txBody>
      </p:sp>
      <p:pic>
        <p:nvPicPr>
          <p:cNvPr id="18435" name="Picture 32" descr="13">
            <a:extLst>
              <a:ext uri="{FF2B5EF4-FFF2-40B4-BE49-F238E27FC236}">
                <a16:creationId xmlns:a16="http://schemas.microsoft.com/office/drawing/2014/main" id="{E2BC33D0-6EEC-FA1F-1C6B-8D68607B557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5608875"/>
            <a:ext cx="1512168" cy="1249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/>
</p:sld>
</file>

<file path=ppt/theme/theme1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預設簡報設計">
  <a:themeElements>
    <a:clrScheme name="預設簡報設計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預設簡報設計">
      <a:majorFont>
        <a:latin typeface="Arial"/>
        <a:ea typeface="標楷體"/>
        <a:cs typeface=""/>
      </a:majorFont>
      <a:minorFont>
        <a:latin typeface="Arial"/>
        <a:ea typeface="標楷體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49263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pitchFamily="18" charset="0"/>
          <a:buNone/>
          <a:tabLst/>
          <a:defRPr kumimoji="0" lang="en-GB" sz="18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Arial" pitchFamily="34" charset="0"/>
            <a:ea typeface="標楷體" pitchFamily="65" charset="-12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49263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pitchFamily="18" charset="0"/>
          <a:buNone/>
          <a:tabLst/>
          <a:defRPr kumimoji="0" lang="en-GB" sz="18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Arial" pitchFamily="34" charset="0"/>
            <a:ea typeface="標楷體" pitchFamily="65" charset="-120"/>
          </a:defRPr>
        </a:defPPr>
      </a:lstStyle>
    </a:lnDef>
  </a:objectDefaults>
  <a:extraClrSchemeLst>
    <a:extraClrScheme>
      <a:clrScheme name="預設簡報設計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預設簡報設計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預設簡報設計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預設簡報設計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預設簡報設計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預設簡報設計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預設簡報設計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1683</TotalTime>
  <Words>613</Words>
  <Application>Microsoft Office PowerPoint</Application>
  <PresentationFormat>如螢幕大小 (4:3)</PresentationFormat>
  <Paragraphs>72</Paragraphs>
  <Slides>9</Slides>
  <Notes>0</Notes>
  <HiddenSlides>0</HiddenSlides>
  <MMClips>0</MMClips>
  <ScaleCrop>false</ScaleCrop>
  <HeadingPairs>
    <vt:vector size="6" baseType="variant">
      <vt:variant>
        <vt:lpstr>使用字型</vt:lpstr>
      </vt:variant>
      <vt:variant>
        <vt:i4>9</vt:i4>
      </vt:variant>
      <vt:variant>
        <vt:lpstr>佈景主題</vt:lpstr>
      </vt:variant>
      <vt:variant>
        <vt:i4>2</vt:i4>
      </vt:variant>
      <vt:variant>
        <vt:lpstr>投影片標題</vt:lpstr>
      </vt:variant>
      <vt:variant>
        <vt:i4>9</vt:i4>
      </vt:variant>
    </vt:vector>
  </HeadingPairs>
  <TitlesOfParts>
    <vt:vector size="20" baseType="lpstr">
      <vt:lpstr>SimSun</vt:lpstr>
      <vt:lpstr>微軟正黑體</vt:lpstr>
      <vt:lpstr>新細明體</vt:lpstr>
      <vt:lpstr>新細明體</vt:lpstr>
      <vt:lpstr>標楷體</vt:lpstr>
      <vt:lpstr>Arial</vt:lpstr>
      <vt:lpstr>Arial Black</vt:lpstr>
      <vt:lpstr>Calibri</vt:lpstr>
      <vt:lpstr>Times New Roman</vt:lpstr>
      <vt:lpstr>Office 佈景主題</vt:lpstr>
      <vt:lpstr>預設簡報設計</vt:lpstr>
      <vt:lpstr>七覺支～捨覺支  20250424</vt:lpstr>
      <vt:lpstr>PowerPoint 簡報</vt:lpstr>
      <vt:lpstr>能捨一切諸難捨</vt:lpstr>
      <vt:lpstr>捨離所見念著之境</vt:lpstr>
      <vt:lpstr>法尚應捨，何況非法</vt:lpstr>
      <vt:lpstr>持戒與執戒</vt:lpstr>
      <vt:lpstr>人格成  佛格成</vt:lpstr>
      <vt:lpstr>善能覺了虛偽不實永不追憶</vt:lpstr>
      <vt:lpstr>PowerPoint 簡報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99學年度「菩提種子編輯委員會」教材教案的檢討與建議</dc:title>
  <dc:creator>User</dc:creator>
  <cp:lastModifiedBy>88693</cp:lastModifiedBy>
  <cp:revision>205</cp:revision>
  <dcterms:created xsi:type="dcterms:W3CDTF">2010-10-04T03:46:57Z</dcterms:created>
  <dcterms:modified xsi:type="dcterms:W3CDTF">2025-04-19T11:47:34Z</dcterms:modified>
</cp:coreProperties>
</file>