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  <p:sldId id="275" r:id="rId3"/>
    <p:sldId id="256" r:id="rId4"/>
    <p:sldId id="269" r:id="rId5"/>
    <p:sldId id="270" r:id="rId6"/>
    <p:sldId id="271" r:id="rId7"/>
    <p:sldId id="274" r:id="rId8"/>
    <p:sldId id="263" r:id="rId9"/>
    <p:sldId id="266" r:id="rId10"/>
    <p:sldId id="273" r:id="rId11"/>
    <p:sldId id="264" r:id="rId12"/>
    <p:sldId id="27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009422" y="618565"/>
            <a:ext cx="770201" cy="2003611"/>
          </a:xfrm>
        </p:spPr>
        <p:txBody>
          <a:bodyPr>
            <a:noAutofit/>
          </a:bodyPr>
          <a:lstStyle/>
          <a:p>
            <a:r>
              <a:rPr lang="zh-TW" altLang="en-US" sz="6000" dirty="0" smtClean="0"/>
              <a:t>八正道檢核表</a:t>
            </a:r>
            <a:endParaRPr lang="zh-TW" altLang="en-US" sz="6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55594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3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415552" y="1627094"/>
            <a:ext cx="5432613" cy="3025588"/>
          </a:xfrm>
        </p:spPr>
        <p:txBody>
          <a:bodyPr/>
          <a:lstStyle/>
          <a:p>
            <a:r>
              <a:rPr lang="zh-TW" altLang="en-US" sz="9600" b="1" dirty="0" smtClean="0">
                <a:solidFill>
                  <a:srgbClr val="FF0000"/>
                </a:solidFill>
                <a:latin typeface="Adobe 宋体 Std L" panose="02020300000000000000" pitchFamily="18" charset="-128"/>
                <a:ea typeface="Adobe 宋体 Std L" panose="02020300000000000000" pitchFamily="18" charset="-128"/>
              </a:rPr>
              <a:t>不知覺</a:t>
            </a:r>
            <a:endParaRPr lang="zh-TW" altLang="en-US" b="1" dirty="0">
              <a:latin typeface="Adobe 宋体 Std L" panose="02020300000000000000" pitchFamily="18" charset="-128"/>
              <a:ea typeface="Adobe 宋体 Std L" panose="02020300000000000000" pitchFamily="18" charset="-128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95836" y="378571"/>
            <a:ext cx="4007223" cy="1705722"/>
          </a:xfrm>
        </p:spPr>
        <p:txBody>
          <a:bodyPr>
            <a:noAutofit/>
          </a:bodyPr>
          <a:lstStyle/>
          <a:p>
            <a:r>
              <a:rPr lang="zh-TW" altLang="en-US" sz="6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形成低分的原因？</a:t>
            </a:r>
            <a:r>
              <a:rPr lang="en-US" altLang="zh-TW" sz="6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en-US" altLang="zh-TW" sz="6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endParaRPr lang="zh-TW" altLang="en-US" sz="6000" dirty="0"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956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</a:rPr>
              <a:t>遇見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>
                <a:solidFill>
                  <a:srgbClr val="7030A0"/>
                </a:solidFill>
              </a:rPr>
              <a:t>喜見</a:t>
            </a:r>
          </a:p>
        </p:txBody>
      </p:sp>
    </p:spTree>
    <p:extLst>
      <p:ext uri="{BB962C8B-B14F-4D97-AF65-F5344CB8AC3E}">
        <p14:creationId xmlns:p14="http://schemas.microsoft.com/office/powerpoint/2010/main" val="336973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794" y="685801"/>
            <a:ext cx="1799148" cy="4155140"/>
          </a:xfrm>
        </p:spPr>
        <p:txBody>
          <a:bodyPr/>
          <a:lstStyle/>
          <a:p>
            <a:r>
              <a:rPr lang="zh-TW" altLang="en-US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老師說</a:t>
            </a:r>
            <a:endParaRPr lang="zh-TW" altLang="en-US" sz="8000" dirty="0"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914291" y="820271"/>
            <a:ext cx="6619673" cy="4733365"/>
          </a:xfrm>
        </p:spPr>
        <p:txBody>
          <a:bodyPr>
            <a:normAutofit fontScale="85000" lnSpcReduction="20000"/>
          </a:bodyPr>
          <a:lstStyle/>
          <a:p>
            <a:endParaRPr lang="en-US" altLang="zh-TW" sz="4800" dirty="0" smtClean="0"/>
          </a:p>
          <a:p>
            <a:r>
              <a:rPr lang="zh-TW" altLang="en-US" sz="4800" dirty="0" smtClean="0">
                <a:solidFill>
                  <a:srgbClr val="C00000"/>
                </a:solidFill>
              </a:rPr>
              <a:t>永遠不要說負面的話</a:t>
            </a:r>
            <a:endParaRPr lang="en-US" altLang="zh-TW" sz="4800" dirty="0" smtClean="0">
              <a:solidFill>
                <a:srgbClr val="C00000"/>
              </a:solidFill>
            </a:endParaRPr>
          </a:p>
          <a:p>
            <a:endParaRPr lang="en-US" altLang="zh-TW" sz="4800" dirty="0" smtClean="0"/>
          </a:p>
          <a:p>
            <a:r>
              <a:rPr lang="en-US" altLang="zh-TW" sz="4800" dirty="0" smtClean="0"/>
              <a:t>Self talk </a:t>
            </a:r>
          </a:p>
          <a:p>
            <a:pPr marL="685800" indent="-685800">
              <a:buFont typeface="Symbol" panose="05050102010706020507" pitchFamily="18" charset="2"/>
              <a:buChar char="Þ"/>
            </a:pPr>
            <a:r>
              <a:rPr lang="en-US" altLang="zh-TW" sz="4800" dirty="0" smtClean="0"/>
              <a:t>Believe</a:t>
            </a:r>
          </a:p>
          <a:p>
            <a:pPr marL="685800" indent="-685800">
              <a:buFont typeface="Symbol" panose="05050102010706020507" pitchFamily="18" charset="2"/>
              <a:buChar char="Þ"/>
            </a:pPr>
            <a:endParaRPr lang="en-US" altLang="zh-TW" sz="4800" dirty="0" smtClean="0"/>
          </a:p>
          <a:p>
            <a:r>
              <a:rPr lang="zh-TW" altLang="en-US" sz="4800" dirty="0" smtClean="0">
                <a:solidFill>
                  <a:srgbClr val="C00000"/>
                </a:solidFill>
              </a:rPr>
              <a:t>自我學習對話 </a:t>
            </a:r>
            <a:endParaRPr lang="en-US" altLang="zh-TW" sz="4800" dirty="0" smtClean="0">
              <a:solidFill>
                <a:srgbClr val="C00000"/>
              </a:solidFill>
            </a:endParaRPr>
          </a:p>
          <a:p>
            <a:r>
              <a:rPr lang="en-US" altLang="zh-TW" sz="4800" dirty="0">
                <a:solidFill>
                  <a:srgbClr val="C00000"/>
                </a:solidFill>
              </a:rPr>
              <a:t>&amp;</a:t>
            </a:r>
            <a:r>
              <a:rPr lang="zh-TW" altLang="en-US" sz="4800" dirty="0" smtClean="0">
                <a:solidFill>
                  <a:srgbClr val="C00000"/>
                </a:solidFill>
              </a:rPr>
              <a:t>肯定</a:t>
            </a:r>
            <a:endParaRPr lang="en-US" altLang="zh-TW" sz="4800" dirty="0" smtClean="0">
              <a:solidFill>
                <a:srgbClr val="C00000"/>
              </a:solidFill>
            </a:endParaRPr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19320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61338" y="470647"/>
            <a:ext cx="7577744" cy="6494929"/>
          </a:xfrm>
        </p:spPr>
        <p:txBody>
          <a:bodyPr/>
          <a:lstStyle/>
          <a:p>
            <a:r>
              <a:rPr lang="zh-TW" altLang="en-US" sz="5400" dirty="0"/>
              <a:t>精進 </a:t>
            </a:r>
            <a:r>
              <a:rPr lang="en-US" altLang="zh-TW" sz="5400" dirty="0"/>
              <a:t/>
            </a:r>
            <a:br>
              <a:rPr lang="en-US" altLang="zh-TW" sz="5400" dirty="0"/>
            </a:br>
            <a:r>
              <a:rPr lang="zh-TW" altLang="en-US" sz="5400" dirty="0" smtClean="0"/>
              <a:t>勤</a:t>
            </a:r>
            <a:r>
              <a:rPr lang="zh-TW" altLang="en-US" sz="5400" dirty="0"/>
              <a:t>精</a:t>
            </a:r>
            <a:r>
              <a:rPr lang="zh-TW" altLang="en-US" sz="5400" dirty="0" smtClean="0"/>
              <a:t>進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sz="5400" dirty="0" smtClean="0"/>
              <a:t> 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sz="5400" dirty="0" smtClean="0"/>
              <a:t>勇猛</a:t>
            </a:r>
            <a:r>
              <a:rPr lang="zh-TW" altLang="en-US" sz="5400" dirty="0"/>
              <a:t>精</a:t>
            </a:r>
            <a:r>
              <a:rPr lang="zh-TW" altLang="en-US" sz="5400" dirty="0" smtClean="0"/>
              <a:t>進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sz="5400" dirty="0" smtClean="0"/>
              <a:t> 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zh-TW" altLang="en-US" sz="5400" b="1" dirty="0" smtClean="0">
                <a:solidFill>
                  <a:srgbClr val="C00000"/>
                </a:solidFill>
              </a:rPr>
              <a:t>殷勤</a:t>
            </a:r>
            <a:r>
              <a:rPr lang="zh-TW" altLang="en-US" sz="5400" b="1" dirty="0">
                <a:solidFill>
                  <a:srgbClr val="C00000"/>
                </a:solidFill>
              </a:rPr>
              <a:t>精</a:t>
            </a:r>
            <a:r>
              <a:rPr lang="zh-TW" altLang="en-US" sz="5400" b="1" dirty="0" smtClean="0">
                <a:solidFill>
                  <a:srgbClr val="C00000"/>
                </a:solidFill>
              </a:rPr>
              <a:t>進</a:t>
            </a:r>
            <a:r>
              <a:rPr lang="en-US" altLang="zh-TW" sz="5400" dirty="0" smtClean="0"/>
              <a:t/>
            </a:r>
            <a:br>
              <a:rPr lang="en-US" altLang="zh-TW" sz="5400" dirty="0" smtClean="0"/>
            </a:br>
            <a:r>
              <a:rPr lang="en-US" altLang="zh-TW" sz="5400" dirty="0"/>
              <a:t/>
            </a:r>
            <a:br>
              <a:rPr lang="en-US" altLang="zh-TW" sz="5400" dirty="0"/>
            </a:br>
            <a:endParaRPr lang="zh-TW" altLang="en-US" sz="5400" dirty="0">
              <a:solidFill>
                <a:srgbClr val="C00000"/>
              </a:solidFill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755794" y="685801"/>
            <a:ext cx="1799148" cy="4155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老師說</a:t>
            </a:r>
            <a:endParaRPr lang="zh-TW" altLang="en-US" sz="8000" dirty="0"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119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對的事</a:t>
            </a:r>
            <a: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,</a:t>
            </a:r>
            <a:r>
              <a:rPr lang="zh-TW" altLang="en-US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做就</a:t>
            </a:r>
            <a:r>
              <a:rPr lang="zh-TW" altLang="en-US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對了</a:t>
            </a:r>
            <a:r>
              <a:rPr lang="en-US" altLang="zh-TW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=&gt;</a:t>
            </a:r>
            <a:r>
              <a:rPr lang="zh-TW" altLang="en-US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去做  去</a:t>
            </a:r>
            <a:r>
              <a:rPr lang="zh-TW" altLang="en-US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嘗試</a:t>
            </a:r>
            <a:r>
              <a:rPr lang="en-US" altLang="zh-TW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48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8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4800" b="1" dirty="0">
                <a:solidFill>
                  <a:srgbClr val="C0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記得要修正</a:t>
            </a:r>
            <a:endParaRPr lang="zh-TW" altLang="en-US" sz="4800" b="1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755794" y="685801"/>
            <a:ext cx="1799148" cy="4155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kern="1200" cap="all" spc="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老師說</a:t>
            </a:r>
            <a:endParaRPr lang="zh-TW" altLang="en-US" sz="8000" dirty="0"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053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95836" y="403410"/>
            <a:ext cx="11896164" cy="6454589"/>
          </a:xfrm>
        </p:spPr>
        <p:txBody>
          <a:bodyPr>
            <a:noAutofit/>
          </a:bodyPr>
          <a:lstStyle/>
          <a:p>
            <a:r>
              <a:rPr lang="zh-TW" altLang="en-US" sz="4800" dirty="0" smtClean="0">
                <a:solidFill>
                  <a:srgbClr val="C00000"/>
                </a:solidFill>
              </a:rPr>
              <a:t>不</a:t>
            </a:r>
            <a:r>
              <a:rPr lang="zh-TW" altLang="en-US" sz="4800" dirty="0">
                <a:solidFill>
                  <a:srgbClr val="C00000"/>
                </a:solidFill>
              </a:rPr>
              <a:t>改過，可能會導致的後果</a:t>
            </a:r>
            <a:r>
              <a:rPr lang="zh-TW" altLang="en-US" sz="4800" dirty="0" smtClean="0">
                <a:solidFill>
                  <a:srgbClr val="C00000"/>
                </a:solidFill>
              </a:rPr>
              <a:t>？</a:t>
            </a:r>
            <a:endParaRPr lang="en-US" altLang="zh-TW" sz="4800" dirty="0" smtClean="0">
              <a:solidFill>
                <a:srgbClr val="C00000"/>
              </a:solidFill>
            </a:endParaRPr>
          </a:p>
          <a:p>
            <a:endParaRPr lang="en-US" altLang="zh-TW" sz="4800" dirty="0" smtClean="0">
              <a:solidFill>
                <a:srgbClr val="C00000"/>
              </a:solidFill>
            </a:endParaRPr>
          </a:p>
          <a:p>
            <a:r>
              <a:rPr lang="zh-TW" altLang="en-US" sz="6000" dirty="0">
                <a:solidFill>
                  <a:srgbClr val="002060"/>
                </a:solidFill>
              </a:rPr>
              <a:t>不知覺  </a:t>
            </a:r>
            <a:endParaRPr lang="en-US" altLang="zh-TW" sz="6000" dirty="0" smtClean="0">
              <a:solidFill>
                <a:srgbClr val="002060"/>
              </a:solidFill>
            </a:endParaRPr>
          </a:p>
          <a:p>
            <a:r>
              <a:rPr lang="zh-TW" altLang="en-US" sz="6000" dirty="0" smtClean="0">
                <a:solidFill>
                  <a:srgbClr val="002060"/>
                </a:solidFill>
              </a:rPr>
              <a:t>繼續輪迴</a:t>
            </a:r>
            <a:r>
              <a:rPr lang="en-US" altLang="zh-TW" sz="6000" dirty="0" smtClean="0">
                <a:solidFill>
                  <a:srgbClr val="002060"/>
                </a:solidFill>
              </a:rPr>
              <a:t>/</a:t>
            </a:r>
            <a:r>
              <a:rPr lang="zh-TW" altLang="en-US" sz="6000" dirty="0" smtClean="0">
                <a:solidFill>
                  <a:srgbClr val="002060"/>
                </a:solidFill>
              </a:rPr>
              <a:t>懵懂</a:t>
            </a:r>
            <a:endParaRPr lang="en-US" altLang="zh-TW" sz="6000" dirty="0" smtClean="0">
              <a:solidFill>
                <a:srgbClr val="002060"/>
              </a:solidFill>
            </a:endParaRPr>
          </a:p>
          <a:p>
            <a:endParaRPr lang="zh-TW" altLang="en-US" sz="4800" dirty="0">
              <a:solidFill>
                <a:srgbClr val="002060"/>
              </a:solidFill>
            </a:endParaRPr>
          </a:p>
          <a:p>
            <a:r>
              <a:rPr lang="zh-TW" altLang="en-US" sz="4800" dirty="0">
                <a:solidFill>
                  <a:srgbClr val="C00000"/>
                </a:solidFill>
              </a:rPr>
              <a:t>要如何改正？對策是什麼</a:t>
            </a:r>
            <a:r>
              <a:rPr lang="zh-TW" altLang="en-US" sz="4800" dirty="0" smtClean="0">
                <a:solidFill>
                  <a:srgbClr val="C00000"/>
                </a:solidFill>
              </a:rPr>
              <a:t>？</a:t>
            </a:r>
            <a:endParaRPr lang="zh-TW" altLang="en-US" sz="4800" dirty="0">
              <a:solidFill>
                <a:srgbClr val="C00000"/>
              </a:solidFill>
            </a:endParaRPr>
          </a:p>
          <a:p>
            <a:r>
              <a:rPr lang="zh-TW" altLang="en-US" sz="4800" dirty="0">
                <a:solidFill>
                  <a:srgbClr val="C00000"/>
                </a:solidFill>
              </a:rPr>
              <a:t>改正之後的好處</a:t>
            </a:r>
            <a:r>
              <a:rPr lang="zh-TW" altLang="en-US" sz="4800" dirty="0" smtClean="0">
                <a:solidFill>
                  <a:srgbClr val="C00000"/>
                </a:solidFill>
              </a:rPr>
              <a:t>？</a:t>
            </a:r>
            <a:endParaRPr lang="zh-TW" alt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906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</a:rPr>
              <a:t>體悟</a:t>
            </a:r>
            <a:endParaRPr lang="zh-TW" alt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85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58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煩變成順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2176" y="0"/>
            <a:ext cx="7086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6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78522" y="1342161"/>
            <a:ext cx="10318418" cy="4394988"/>
          </a:xfrm>
        </p:spPr>
        <p:txBody>
          <a:bodyPr/>
          <a:lstStyle/>
          <a:p>
            <a:r>
              <a:rPr lang="zh-TW" altLang="en-US" dirty="0" smtClean="0">
                <a:solidFill>
                  <a:srgbClr val="0070C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深  敬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>不</a:t>
            </a:r>
            <a:r>
              <a:rPr lang="en-US" altLang="zh-TW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en-US" altLang="zh-TW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r>
              <a:rPr lang="zh-TW" altLang="en-US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>慢</a:t>
            </a:r>
            <a:endParaRPr lang="zh-TW" altLang="en-US" dirty="0">
              <a:solidFill>
                <a:srgbClr val="C00000"/>
              </a:solidFill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95528" y="533137"/>
            <a:ext cx="2424190" cy="959486"/>
          </a:xfrm>
        </p:spPr>
        <p:txBody>
          <a:bodyPr>
            <a:noAutofit/>
          </a:bodyPr>
          <a:lstStyle/>
          <a:p>
            <a:r>
              <a:rPr lang="zh-TW" altLang="en-US" sz="5400" dirty="0" smtClean="0"/>
              <a:t>對外</a:t>
            </a:r>
            <a:r>
              <a:rPr lang="en-US" altLang="zh-TW" sz="5400" dirty="0" smtClean="0"/>
              <a:t>: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82846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78522" y="1342161"/>
            <a:ext cx="10318418" cy="4394988"/>
          </a:xfrm>
        </p:spPr>
        <p:txBody>
          <a:bodyPr/>
          <a:lstStyle/>
          <a:p>
            <a:r>
              <a:rPr lang="zh-TW" altLang="en-US" dirty="0" smtClean="0">
                <a:solidFill>
                  <a:srgbClr val="0070C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心  寬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>念</a:t>
            </a:r>
            <a:r>
              <a:rPr lang="en-US" altLang="zh-TW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en-US" altLang="zh-TW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r>
              <a:rPr lang="zh-TW" altLang="en-US" dirty="0" smtClean="0">
                <a:solidFill>
                  <a:srgbClr val="C00000"/>
                </a:solidFill>
                <a:latin typeface="Adobe 楷体 Std R" panose="02020400000000000000" pitchFamily="18" charset="-128"/>
                <a:ea typeface="Adobe 楷体 Std R" panose="02020400000000000000" pitchFamily="18" charset="-128"/>
              </a:rPr>
              <a:t>純</a:t>
            </a:r>
            <a:endParaRPr lang="zh-TW" altLang="en-US" dirty="0">
              <a:solidFill>
                <a:srgbClr val="C00000"/>
              </a:solidFill>
              <a:latin typeface="Adobe 楷体 Std R" panose="02020400000000000000" pitchFamily="18" charset="-128"/>
              <a:ea typeface="Adobe 楷体 Std R" panose="02020400000000000000" pitchFamily="18" charset="-128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95528" y="533137"/>
            <a:ext cx="2424190" cy="959486"/>
          </a:xfrm>
        </p:spPr>
        <p:txBody>
          <a:bodyPr>
            <a:noAutofit/>
          </a:bodyPr>
          <a:lstStyle/>
          <a:p>
            <a:r>
              <a:rPr lang="zh-TW" altLang="en-US" sz="5400" dirty="0" smtClean="0"/>
              <a:t>對內</a:t>
            </a:r>
            <a:r>
              <a:rPr lang="en-US" altLang="zh-TW" sz="5400" dirty="0" smtClean="0"/>
              <a:t>: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43521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C00000"/>
                </a:solidFill>
              </a:rPr>
              <a:t>無限</a:t>
            </a:r>
            <a:r>
              <a:rPr lang="en-US" altLang="zh-TW" b="1" dirty="0" smtClean="0">
                <a:solidFill>
                  <a:srgbClr val="C00000"/>
                </a:solidFill>
              </a:rPr>
              <a:t/>
            </a:r>
            <a:br>
              <a:rPr lang="en-US" altLang="zh-TW" b="1" dirty="0" smtClean="0">
                <a:solidFill>
                  <a:srgbClr val="C00000"/>
                </a:solidFill>
              </a:rPr>
            </a:br>
            <a:r>
              <a:rPr lang="zh-TW" altLang="en-US" b="1" dirty="0" smtClean="0">
                <a:solidFill>
                  <a:srgbClr val="C00000"/>
                </a:solidFill>
              </a:rPr>
              <a:t>感恩</a:t>
            </a:r>
            <a:endParaRPr lang="zh-TW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0774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TM10001106[[fn=徽章]]</Template>
  <TotalTime>350</TotalTime>
  <Words>81</Words>
  <Application>Microsoft Office PowerPoint</Application>
  <PresentationFormat>寬螢幕</PresentationFormat>
  <Paragraphs>30</Paragraphs>
  <Slides>13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3" baseType="lpstr">
      <vt:lpstr>Adobe 宋体 Std L</vt:lpstr>
      <vt:lpstr>Adobe 楷体 Std R</vt:lpstr>
      <vt:lpstr>Adobe 繁黑體 Std B</vt:lpstr>
      <vt:lpstr>微軟正黑體</vt:lpstr>
      <vt:lpstr>新細明體</vt:lpstr>
      <vt:lpstr>Arial</vt:lpstr>
      <vt:lpstr>Gill Sans MT</vt:lpstr>
      <vt:lpstr>Impact</vt:lpstr>
      <vt:lpstr>Symbol</vt:lpstr>
      <vt:lpstr>Badge</vt:lpstr>
      <vt:lpstr>PowerPoint 簡報</vt:lpstr>
      <vt:lpstr>不知覺</vt:lpstr>
      <vt:lpstr>遇見 喜見</vt:lpstr>
      <vt:lpstr>老師說</vt:lpstr>
      <vt:lpstr>精進  勤精進   勇猛精進   殷勤精進  </vt:lpstr>
      <vt:lpstr>對的事,做就對了  =&gt;去做  去嘗試   記得要修正</vt:lpstr>
      <vt:lpstr>PowerPoint 簡報</vt:lpstr>
      <vt:lpstr>體悟</vt:lpstr>
      <vt:lpstr>PowerPoint 簡報</vt:lpstr>
      <vt:lpstr>PowerPoint 簡報</vt:lpstr>
      <vt:lpstr>深  敬 不 慢</vt:lpstr>
      <vt:lpstr>心  寬 念 純</vt:lpstr>
      <vt:lpstr>無限 感恩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遇見 喜見 體悟</dc:title>
  <dc:creator>AMY</dc:creator>
  <cp:lastModifiedBy>AMY</cp:lastModifiedBy>
  <cp:revision>25</cp:revision>
  <dcterms:created xsi:type="dcterms:W3CDTF">2025-04-30T03:43:47Z</dcterms:created>
  <dcterms:modified xsi:type="dcterms:W3CDTF">2025-05-04T00:11:12Z</dcterms:modified>
</cp:coreProperties>
</file>