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56" r:id="rId3"/>
    <p:sldId id="291" r:id="rId4"/>
    <p:sldId id="260" r:id="rId5"/>
    <p:sldId id="292" r:id="rId6"/>
    <p:sldId id="293" r:id="rId7"/>
    <p:sldId id="294" r:id="rId8"/>
    <p:sldId id="295" r:id="rId9"/>
    <p:sldId id="264" r:id="rId10"/>
    <p:sldId id="259" r:id="rId11"/>
    <p:sldId id="266" r:id="rId12"/>
    <p:sldId id="265" r:id="rId13"/>
    <p:sldId id="296" r:id="rId14"/>
    <p:sldId id="324" r:id="rId15"/>
    <p:sldId id="297" r:id="rId16"/>
    <p:sldId id="298" r:id="rId17"/>
    <p:sldId id="300" r:id="rId18"/>
    <p:sldId id="299" r:id="rId19"/>
    <p:sldId id="301" r:id="rId20"/>
    <p:sldId id="302" r:id="rId21"/>
    <p:sldId id="318" r:id="rId22"/>
    <p:sldId id="303" r:id="rId23"/>
    <p:sldId id="304" r:id="rId24"/>
    <p:sldId id="305" r:id="rId25"/>
    <p:sldId id="306" r:id="rId26"/>
    <p:sldId id="321" r:id="rId27"/>
    <p:sldId id="332" r:id="rId28"/>
    <p:sldId id="309" r:id="rId29"/>
    <p:sldId id="307" r:id="rId30"/>
    <p:sldId id="310" r:id="rId31"/>
    <p:sldId id="333" r:id="rId32"/>
    <p:sldId id="311" r:id="rId33"/>
    <p:sldId id="312" r:id="rId34"/>
    <p:sldId id="313" r:id="rId35"/>
    <p:sldId id="315" r:id="rId36"/>
    <p:sldId id="334" r:id="rId37"/>
    <p:sldId id="316" r:id="rId38"/>
    <p:sldId id="317" r:id="rId39"/>
    <p:sldId id="338" r:id="rId40"/>
    <p:sldId id="326" r:id="rId41"/>
    <p:sldId id="327" r:id="rId42"/>
    <p:sldId id="329" r:id="rId43"/>
    <p:sldId id="330" r:id="rId44"/>
    <p:sldId id="319" r:id="rId45"/>
    <p:sldId id="322" r:id="rId46"/>
    <p:sldId id="325" r:id="rId47"/>
    <p:sldId id="337" r:id="rId48"/>
    <p:sldId id="331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8" autoAdjust="0"/>
    <p:restoredTop sz="94698" autoAdjust="0"/>
  </p:normalViewPr>
  <p:slideViewPr>
    <p:cSldViewPr>
      <p:cViewPr varScale="1">
        <p:scale>
          <a:sx n="42" d="100"/>
          <a:sy n="42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FF32-2334-45D2-AE79-F441E138E51A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D0390-A838-4EA2-B28E-3540B88A1E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86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寓言故事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63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調身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、調心、調息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74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56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57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P46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02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15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390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127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30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01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9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31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真正的平衡不在各自認知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自私</a:t>
            </a:r>
            <a:r>
              <a:rPr lang="en-US" altLang="zh-TW" dirty="0" smtClean="0"/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而在彼此協調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12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68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P39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77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心中的一把尺歪了</a:t>
            </a:r>
            <a:r>
              <a:rPr lang="en-US" altLang="zh-TW" dirty="0" smtClean="0"/>
              <a:t>!</a:t>
            </a:r>
            <a:r>
              <a:rPr lang="zh-TW" altLang="en-US" dirty="0" smtClean="0"/>
              <a:t>  用不好的碗去測試好的碗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65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79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0390-A838-4EA2-B28E-3540B88A1E2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22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26" name="Picture 2" descr="C:\Users\R30A\Desktop\grnn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789"/>
            <a:ext cx="9144000" cy="690178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2050" name="Picture 2" descr="C:\Users\R30A\Desktop\背景圖片01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3074" name="Picture 2" descr="C:\Users\R30A\Desktop\tooopen_1427553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7DC0-C607-4629-8FAB-CCAF752C6F98}" type="datetimeFigureOut">
              <a:rPr lang="zh-TW" altLang="en-US" smtClean="0"/>
              <a:pPr/>
              <a:t>2019/7/14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CF8E-7BE6-4F5C-9539-79C282208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0" y="5157192"/>
            <a:ext cx="3562672" cy="61178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分享者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郭淑雲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11760" y="1556792"/>
            <a:ext cx="6082952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54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鹿智者的心靈法則</a:t>
            </a:r>
            <a:endParaRPr lang="en-US" altLang="zh-TW" sz="5400" b="1" i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4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心得分享</a:t>
            </a:r>
            <a:endParaRPr lang="zh-TW" altLang="en-US" sz="5400" b="1" i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十二個心靈法則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7638"/>
            <a:ext cx="4114800" cy="511256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平衡法則</a:t>
            </a:r>
            <a:endParaRPr lang="en-US" altLang="zh-TW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選擇法則</a:t>
            </a:r>
            <a:endParaRPr lang="en-US" altLang="zh-TW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過程法則</a:t>
            </a:r>
            <a:endParaRPr lang="en-US" altLang="zh-TW" sz="4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現在法則</a:t>
            </a:r>
            <a:endParaRPr lang="en-US" altLang="zh-TW" sz="4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慈悲法則</a:t>
            </a:r>
            <a:endParaRPr lang="en-US" altLang="zh-TW" sz="4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信心法則</a:t>
            </a:r>
            <a:endParaRPr lang="en-US" altLang="zh-TW" sz="4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029200" y="1439896"/>
            <a:ext cx="411480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期望法則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誠實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法則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行動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法則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循環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法則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4800" noProof="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臣服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法則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合一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法則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平衡法則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中庸之道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平衡法則提醒我們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任何我們的事都可能過猶不及。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如果我們生活或習性的鐘擺經常固定往一方大力搖擺，他會不可避免地震盪回另一邊。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4" name="AutoShape 2" descr="ãéæºå¹³è¡¡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3555" name="Picture 3" descr="C:\Users\R30A\Desktop\下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76775"/>
            <a:ext cx="2736304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59228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一旦你找到自己的平衡，你同時也找到改變世界的內在力量與平靜。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3105835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i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真正的</a:t>
            </a:r>
            <a:r>
              <a:rPr lang="zh-TW" altLang="en-US" sz="4400" i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平衡</a:t>
            </a:r>
            <a:endParaRPr lang="en-US" altLang="zh-TW" sz="4400" i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i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不在</a:t>
            </a:r>
            <a:r>
              <a:rPr lang="zh-TW" altLang="en-US" sz="4400" i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各自認知</a:t>
            </a:r>
            <a:r>
              <a:rPr lang="en-US" altLang="zh-TW" sz="4400" i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i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自私</a:t>
            </a:r>
            <a:r>
              <a:rPr lang="en-US" altLang="zh-TW" sz="4400" i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4400" i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en-US" sz="4400" i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在彼此協調</a:t>
            </a:r>
          </a:p>
        </p:txBody>
      </p:sp>
    </p:spTree>
    <p:extLst>
      <p:ext uri="{BB962C8B-B14F-4D97-AF65-F5344CB8AC3E}">
        <p14:creationId xmlns:p14="http://schemas.microsoft.com/office/powerpoint/2010/main" val="2678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13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92697"/>
            <a:ext cx="8229600" cy="136815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智者撿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一個石頭，交給旅人，指著十公尺遠的一棵松樹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3" descr="C:\Users\R30A\Desktop\20180707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924636" cy="3185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6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以必須用四顆中的一顆命中樹幹，這很重要！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ãåé¡å°ç³å­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3181"/>
            <a:ext cx="2524125" cy="180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矩形 3"/>
          <p:cNvSpPr/>
          <p:nvPr/>
        </p:nvSpPr>
        <p:spPr>
          <a:xfrm>
            <a:off x="4139952" y="2495972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運用平衡法則</a:t>
            </a:r>
            <a:endParaRPr lang="zh-TW" altLang="en-US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42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怎麼用</a:t>
            </a:r>
            <a:r>
              <a:rPr lang="en-US" altLang="zh-TW" sz="54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刻意反向的 練習你習慣的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作為。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你因為說話太快或太小聲其他人不明白你所說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的，那麼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你就需要故意大聲說話和放慢說話的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速度。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智者說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1880" y="4653136"/>
            <a:ext cx="35189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刻意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1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還是偏左！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4519010" cy="4525963"/>
          </a:xfrm>
        </p:spPr>
      </p:pic>
    </p:spTree>
    <p:extLst>
      <p:ext uri="{BB962C8B-B14F-4D97-AF65-F5344CB8AC3E}">
        <p14:creationId xmlns:p14="http://schemas.microsoft.com/office/powerpoint/2010/main" val="34495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丹．米爾曼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79208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深夜加油站遇見蘇格拉底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R30A\Desktop\下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10445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智者告訴旅人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因為你習慣了向來所做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習以為常的狀態或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不夠，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這是為什麼一個人要改變習慣會覺得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困難，以及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人們為什麼覺得這麼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緩慢！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55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47248" cy="113813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渴望和執著牽引你向前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恐懼、抗拒和逃避，則讓你後退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849291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任何一種極端的形式，即使在某個議題上採取僵化固定立場，都會使你偏離平衡，失去衡量各方價值的機會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2" name="Picture 4" descr="http://5b0988e595225.cdn.sohucs.com/images/20170905/36ca8bfcd26749cebaef5b2d3c5af6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5573"/>
            <a:ext cx="2952328" cy="2172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C:\Users\R30A\Desktop\0549482_PE657707_S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0" descr="C:\Users\R30A\Desktop\0549482_PE657707_S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89014"/>
            <a:ext cx="2160240" cy="1964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3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要大膽！</a:t>
            </a:r>
            <a:endParaRPr lang="zh-TW" altLang="en-US" sz="7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確定兩顆石要丟向樹的右邊。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2952328" cy="32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536954" y="615056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偏右了</a:t>
            </a:r>
          </a:p>
        </p:txBody>
      </p:sp>
    </p:spTree>
    <p:extLst>
      <p:ext uri="{BB962C8B-B14F-4D97-AF65-F5344CB8AC3E}">
        <p14:creationId xmlns:p14="http://schemas.microsoft.com/office/powerpoint/2010/main" val="6355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剩下最後一顆石頭</a:t>
            </a:r>
            <a:endParaRPr lang="zh-TW" altLang="en-US" sz="6000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879601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ts val="4200"/>
              </a:lnSpc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接著智者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帶著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旅人朝著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那棵松樹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走去，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直到離數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公尺半的距離停下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人說你一定要讓生命這麼困難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你注意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到離樹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的距離太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遠，那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65104"/>
            <a:ext cx="208823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23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因為慣性的極端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行為，會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引起內心的焦慮和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壓力，所以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總是要回到黃金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守則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也就是中庸之道 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言行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切合宜，透過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內在的平衡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你會找到清明和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寧靜。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1680" y="436510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平衡由呼吸開始</a:t>
            </a:r>
          </a:p>
        </p:txBody>
      </p:sp>
    </p:spTree>
    <p:extLst>
      <p:ext uri="{BB962C8B-B14F-4D97-AF65-F5344CB8AC3E}">
        <p14:creationId xmlns:p14="http://schemas.microsoft.com/office/powerpoint/2010/main" val="15721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平衡由呼吸開始</a:t>
            </a:r>
            <a:endParaRPr lang="zh-TW" altLang="en-US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44490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4200"/>
              </a:lnSpc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當你感到氣憤時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，完全接納你的情緒，讓呼吸重新回到平衡。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200"/>
              </a:lnSpc>
            </a:pPr>
            <a:endParaRPr lang="en-US" altLang="zh-TW" sz="4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當你感覺憂傷時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，請溫柔的擁抱它，然後將呼吸帶回平衡。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當你感受恐懼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，容許它，然後深深呼吸，重新找回你的平衡。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67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心得分享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ãææ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1" y="1700808"/>
            <a:ext cx="453759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CF8E-7BE6-4F5C-9539-79C282208A54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2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選擇法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859496"/>
            <a:ext cx="6400800" cy="114556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取回我們的力量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8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雖然我們無法控制所有的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境遇，但是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我們可以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選擇面臨事物時的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反應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，重新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取回選擇的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力量，我們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便找到生存世間的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勇氣。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47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" y="-963488"/>
            <a:ext cx="9144000" cy="71699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23728" y="692696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旅人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米爾曼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與智者的相遇</a:t>
            </a:r>
          </a:p>
        </p:txBody>
      </p:sp>
      <p:sp>
        <p:nvSpPr>
          <p:cNvPr id="6" name="矩形 5"/>
          <p:cNvSpPr/>
          <p:nvPr/>
        </p:nvSpPr>
        <p:spPr>
          <a:xfrm>
            <a:off x="7063542" y="55892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截自網路圖片</a:t>
            </a:r>
          </a:p>
        </p:txBody>
      </p:sp>
    </p:spTree>
    <p:extLst>
      <p:ext uri="{BB962C8B-B14F-4D97-AF65-F5344CB8AC3E}">
        <p14:creationId xmlns:p14="http://schemas.microsoft.com/office/powerpoint/2010/main" val="14372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命運或運命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332656"/>
            <a:ext cx="78592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選擇去運命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 b="2128"/>
          <a:stretch/>
        </p:blipFill>
        <p:spPr>
          <a:xfrm>
            <a:off x="2489448" y="2060848"/>
            <a:ext cx="467484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0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三條路的選擇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" b="7030"/>
          <a:stretch/>
        </p:blipFill>
        <p:spPr>
          <a:xfrm>
            <a:off x="2051720" y="1916832"/>
            <a:ext cx="48965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橢圓 4"/>
          <p:cNvSpPr/>
          <p:nvPr/>
        </p:nvSpPr>
        <p:spPr>
          <a:xfrm>
            <a:off x="4355976" y="4797152"/>
            <a:ext cx="1944216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3568" y="148478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你無法確定哪一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條會通往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何處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但你必須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做出選擇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87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你選擇了嗎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選擇法則告訴我們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決定不</a:t>
            </a:r>
            <a:r>
              <a:rPr lang="zh-TW" altLang="en-US" sz="4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4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4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言語</a:t>
            </a:r>
            <a:r>
              <a:rPr lang="zh-TW" altLang="en-US" sz="4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</a:t>
            </a:r>
            <a:endParaRPr lang="en-US" altLang="zh-TW" sz="4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而是用</a:t>
            </a:r>
            <a:r>
              <a:rPr lang="zh-TW" altLang="en-US" sz="4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</a:p>
        </p:txBody>
      </p:sp>
    </p:spTree>
    <p:extLst>
      <p:ext uri="{BB962C8B-B14F-4D97-AF65-F5344CB8AC3E}">
        <p14:creationId xmlns:p14="http://schemas.microsoft.com/office/powerpoint/2010/main" val="27663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所有的事都有其蘊藏的目的與善意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有自由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意志 </a:t>
            </a:r>
            <a:r>
              <a:rPr lang="en-US" altLang="zh-TW" sz="4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—</a:t>
            </a:r>
            <a:r>
              <a:rPr lang="zh-TW" altLang="en-US" sz="4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也就是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選擇的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力量，而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你的命運大部分是由你現在的選擇而決定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zh-TW" altLang="en-US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4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50"/>
            <a:ext cx="9036496" cy="6693418"/>
          </a:xfrm>
        </p:spPr>
      </p:pic>
    </p:spTree>
    <p:extLst>
      <p:ext uri="{BB962C8B-B14F-4D97-AF65-F5344CB8AC3E}">
        <p14:creationId xmlns:p14="http://schemas.microsoft.com/office/powerpoint/2010/main" val="8505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師姊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培訓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一年遇到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考驗！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52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"/>
            <a:ext cx="11657275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59832" y="548680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數年前的選擇</a:t>
            </a:r>
          </a:p>
        </p:txBody>
      </p:sp>
    </p:spTree>
    <p:extLst>
      <p:ext uri="{BB962C8B-B14F-4D97-AF65-F5344CB8AC3E}">
        <p14:creationId xmlns:p14="http://schemas.microsoft.com/office/powerpoint/2010/main" val="4095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8460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IQ  EQ  SQ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2492896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SQ?</a:t>
            </a:r>
          </a:p>
          <a:p>
            <a:r>
              <a:rPr lang="en-US" altLang="zh-TW" dirty="0" smtClean="0"/>
              <a:t>Spiritual quotient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靈性指數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856984" cy="51845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8230" y="404664"/>
            <a:ext cx="8648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因為選擇參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探索 讓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自己思維更活耀</a:t>
            </a:r>
          </a:p>
        </p:txBody>
      </p:sp>
    </p:spTree>
    <p:extLst>
      <p:ext uri="{BB962C8B-B14F-4D97-AF65-F5344CB8AC3E}">
        <p14:creationId xmlns:p14="http://schemas.microsoft.com/office/powerpoint/2010/main" val="1531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選擇請老師分享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智者大師讀書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953" t="3813" r="8951" b="8682"/>
          <a:stretch/>
        </p:blipFill>
        <p:spPr>
          <a:xfrm>
            <a:off x="1403648" y="1700808"/>
            <a:ext cx="6624736" cy="4236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55293" y="593755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這天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風雨交加</a:t>
            </a:r>
            <a:endParaRPr lang="en-US" altLang="zh-TW" sz="28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很成功的運作讀書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智者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大師第一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97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540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一個個選擇疊加的結果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540" y="123562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每一次的行動或不行動，都有其影響和結果，而你願意接受這些結果。</a:t>
            </a:r>
            <a:endParaRPr lang="zh-TW" altLang="en-US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26849"/>
            <a:ext cx="5256584" cy="32426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27984" y="654457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成就一次次的分享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72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淑雲師姊，感恩您暨您的團隊，為海外的家人分享，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們的分享，讓海外家人在當地帶動讀書會，更有方法，這次恭逢其盛能全程聆聽，感受到你們的用心。不只有法也有方法。相信學員的收獲一定是滿滿的法喜與感動！</a:t>
            </a:r>
          </a:p>
        </p:txBody>
      </p:sp>
      <p:sp>
        <p:nvSpPr>
          <p:cNvPr id="4" name="矩形 3"/>
          <p:cNvSpPr/>
          <p:nvPr/>
        </p:nvSpPr>
        <p:spPr>
          <a:xfrm>
            <a:off x="5220072" y="4895493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王明春師兄</a:t>
            </a:r>
          </a:p>
        </p:txBody>
      </p:sp>
    </p:spTree>
    <p:extLst>
      <p:ext uri="{BB962C8B-B14F-4D97-AF65-F5344CB8AC3E}">
        <p14:creationId xmlns:p14="http://schemas.microsoft.com/office/powerpoint/2010/main" val="4077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我們大多數的決定是由潛意識的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引導。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的內在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覺者具有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比你的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意識所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能獲得的更多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，所以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有時候你並不知道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為什麼，但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你吸引了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一些意識上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並不想要的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人或經驗進入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生命，然而，它們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卻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是你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最大的益處和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學習。</a:t>
            </a: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83837"/>
            <a:ext cx="3010704" cy="187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58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不論生命給了你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什麼，你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都可以選擇要如何在內心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回應；你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抗拒</a:t>
            </a:r>
            <a:r>
              <a:rPr lang="zh-TW" altLang="en-US" sz="4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怨嘆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命運，或者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選擇面對和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擁抱，讓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生命無限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擴展。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2952328" cy="27325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76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為他人扛太多的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責任，是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剝奪了他們為自己的選擇所製造的學習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課程。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709678" y="2420888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不要成為別人的拐杖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3933056"/>
            <a:ext cx="7787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最重要的是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別人還給他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助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找回自己的信心與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力量，千萬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越俎</a:t>
            </a:r>
            <a:r>
              <a:rPr lang="zh-CN" altLang="en-US" sz="1200" dirty="0"/>
              <a:t>ㄗㄨˇ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代庖。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45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心得分享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ãææ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1" y="1700808"/>
            <a:ext cx="453759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6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771800" y="1556792"/>
            <a:ext cx="5184576" cy="1500187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感恩聆聽</a:t>
            </a:r>
            <a:endParaRPr lang="zh-TW" altLang="en-US" sz="8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29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智者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「放輕鬆、自在些，旅人。我知道你為何而來，也知道你跋涉很久。」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旅人心想</a:t>
            </a:r>
            <a:r>
              <a:rPr lang="en-US" altLang="zh-TW" sz="3600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只是離家一小時步行的路程而已，然後意識到</a:t>
            </a:r>
            <a:r>
              <a:rPr lang="en-US" altLang="zh-TW" sz="3600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65920" y="4509120"/>
            <a:ext cx="7920880" cy="1331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他問的是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我長久以來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迂迴曲折的生命旅程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1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智者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要分享最尊貴的財富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844824"/>
            <a:ext cx="7355160" cy="3705275"/>
          </a:xfrm>
        </p:spPr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一個在給予中滋生，永遠不會失去光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澤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ãç¦®ç©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6" r="14141"/>
          <a:stretch/>
        </p:blipFill>
        <p:spPr bwMode="auto">
          <a:xfrm>
            <a:off x="4860032" y="2996952"/>
            <a:ext cx="324036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練金術的秘密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45964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ãææ¼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9163"/>
            <a:ext cx="1584176" cy="210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61" b="8440"/>
          <a:stretch/>
        </p:blipFill>
        <p:spPr>
          <a:xfrm>
            <a:off x="5796136" y="1484784"/>
            <a:ext cx="2088232" cy="217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82970"/>
            <a:ext cx="3401542" cy="2762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3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0"/>
            <a:ext cx="9123748" cy="7132638"/>
          </a:xfrm>
        </p:spPr>
      </p:pic>
      <p:sp>
        <p:nvSpPr>
          <p:cNvPr id="5" name="矩形 4"/>
          <p:cNvSpPr/>
          <p:nvPr/>
        </p:nvSpPr>
        <p:spPr>
          <a:xfrm>
            <a:off x="6228184" y="1700808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  </a:t>
            </a:r>
          </a:p>
        </p:txBody>
      </p:sp>
      <p:sp>
        <p:nvSpPr>
          <p:cNvPr id="6" name="矩形 5"/>
          <p:cNvSpPr/>
          <p:nvPr/>
        </p:nvSpPr>
        <p:spPr>
          <a:xfrm>
            <a:off x="6300192" y="2633563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寧靜  </a:t>
            </a:r>
            <a:endParaRPr lang="zh-TW" altLang="en-US" sz="5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94385" y="3615578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喜悅  </a:t>
            </a:r>
            <a:endParaRPr lang="zh-TW" altLang="en-US" sz="5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0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1419" y="507999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可以引導你通過生命的淺灘和暗礁，就像天上的星星及地面的羅盤引導著古代航海家，航行在正確的航道上一樣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>
              <a:lnSpc>
                <a:spcPts val="4400"/>
              </a:lnSpc>
            </a:pPr>
            <a:endParaRPr lang="en-US" altLang="zh-TW" sz="4000" dirty="0" smtClean="0"/>
          </a:p>
          <a:p>
            <a:pPr>
              <a:lnSpc>
                <a:spcPts val="4400"/>
              </a:lnSpc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指引我們在艱困的世界，找到內心的平靜。</a:t>
            </a:r>
            <a:endParaRPr lang="zh-TW" altLang="en-US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ã3dåæ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3176"/>
            <a:ext cx="3152775" cy="1447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1129</Words>
  <Application>Microsoft Office PowerPoint</Application>
  <PresentationFormat>如螢幕大小 (4:3)</PresentationFormat>
  <Paragraphs>143</Paragraphs>
  <Slides>48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4" baseType="lpstr">
      <vt:lpstr>宋体</vt:lpstr>
      <vt:lpstr>新細明體</vt:lpstr>
      <vt:lpstr>標楷體</vt:lpstr>
      <vt:lpstr>Arial</vt:lpstr>
      <vt:lpstr>Calibri</vt:lpstr>
      <vt:lpstr>Office 佈景主題</vt:lpstr>
      <vt:lpstr>分享者:郭淑雲</vt:lpstr>
      <vt:lpstr>作者:丹．米爾曼</vt:lpstr>
      <vt:lpstr>PowerPoint 簡報</vt:lpstr>
      <vt:lpstr>IQ  EQ  SQ</vt:lpstr>
      <vt:lpstr>PowerPoint 簡報</vt:lpstr>
      <vt:lpstr>我(智者)要分享最尊貴的財富</vt:lpstr>
      <vt:lpstr>練金術的秘密</vt:lpstr>
      <vt:lpstr>PowerPoint 簡報</vt:lpstr>
      <vt:lpstr>PowerPoint 簡報</vt:lpstr>
      <vt:lpstr>十二個心靈法則</vt:lpstr>
      <vt:lpstr>平衡法則 中庸之道</vt:lpstr>
      <vt:lpstr>平衡法則提醒我們</vt:lpstr>
      <vt:lpstr>PowerPoint 簡報</vt:lpstr>
      <vt:lpstr>PowerPoint 簡報</vt:lpstr>
      <vt:lpstr>PowerPoint 簡報</vt:lpstr>
      <vt:lpstr>PowerPoint 簡報</vt:lpstr>
      <vt:lpstr>PowerPoint 簡報</vt:lpstr>
      <vt:lpstr>智者說:</vt:lpstr>
      <vt:lpstr>還是偏左！</vt:lpstr>
      <vt:lpstr>智者告訴旅人</vt:lpstr>
      <vt:lpstr>渴望和執著牽引你向前 恐懼、抗拒和逃避，則讓你後退 </vt:lpstr>
      <vt:lpstr>要大膽！</vt:lpstr>
      <vt:lpstr>剩下最後一顆石頭</vt:lpstr>
      <vt:lpstr>PowerPoint 簡報</vt:lpstr>
      <vt:lpstr>PowerPoint 簡報</vt:lpstr>
      <vt:lpstr>平衡由呼吸開始</vt:lpstr>
      <vt:lpstr>心得分享</vt:lpstr>
      <vt:lpstr>選擇法則</vt:lpstr>
      <vt:lpstr>PowerPoint 簡報</vt:lpstr>
      <vt:lpstr>PowerPoint 簡報</vt:lpstr>
      <vt:lpstr>PowerPoint 簡報</vt:lpstr>
      <vt:lpstr>三條路的選擇</vt:lpstr>
      <vt:lpstr>你選擇了嗎?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選擇請老師分享 如何帶智者大師讀書會 </vt:lpstr>
      <vt:lpstr>一個個選擇疊加的結果…</vt:lpstr>
      <vt:lpstr>PowerPoint 簡報</vt:lpstr>
      <vt:lpstr>PowerPoint 簡報</vt:lpstr>
      <vt:lpstr>PowerPoint 簡報</vt:lpstr>
      <vt:lpstr>PowerPoint 簡報</vt:lpstr>
      <vt:lpstr>心得分享</vt:lpstr>
      <vt:lpstr>PowerPoint 簡報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R30A</dc:creator>
  <cp:lastModifiedBy>R30A</cp:lastModifiedBy>
  <cp:revision>107</cp:revision>
  <dcterms:created xsi:type="dcterms:W3CDTF">2019-01-30T00:50:54Z</dcterms:created>
  <dcterms:modified xsi:type="dcterms:W3CDTF">2019-07-14T04:29:26Z</dcterms:modified>
</cp:coreProperties>
</file>