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6" r:id="rId4"/>
    <p:sldId id="257" r:id="rId5"/>
    <p:sldId id="301" r:id="rId6"/>
    <p:sldId id="270" r:id="rId7"/>
    <p:sldId id="269" r:id="rId8"/>
    <p:sldId id="273" r:id="rId9"/>
    <p:sldId id="271" r:id="rId10"/>
    <p:sldId id="272" r:id="rId11"/>
    <p:sldId id="310" r:id="rId12"/>
    <p:sldId id="303" r:id="rId13"/>
    <p:sldId id="347" r:id="rId14"/>
    <p:sldId id="283" r:id="rId15"/>
    <p:sldId id="311" r:id="rId16"/>
    <p:sldId id="304" r:id="rId17"/>
    <p:sldId id="305" r:id="rId18"/>
    <p:sldId id="312" r:id="rId19"/>
    <p:sldId id="306" r:id="rId20"/>
    <p:sldId id="309" r:id="rId21"/>
    <p:sldId id="313" r:id="rId22"/>
    <p:sldId id="314" r:id="rId23"/>
    <p:sldId id="316" r:id="rId24"/>
    <p:sldId id="307" r:id="rId25"/>
    <p:sldId id="315" r:id="rId26"/>
    <p:sldId id="318" r:id="rId27"/>
    <p:sldId id="319" r:id="rId28"/>
    <p:sldId id="348" r:id="rId29"/>
    <p:sldId id="317" r:id="rId30"/>
    <p:sldId id="320" r:id="rId31"/>
    <p:sldId id="321" r:id="rId32"/>
    <p:sldId id="267" r:id="rId33"/>
    <p:sldId id="277" r:id="rId34"/>
    <p:sldId id="322" r:id="rId35"/>
    <p:sldId id="323" r:id="rId36"/>
    <p:sldId id="327" r:id="rId37"/>
    <p:sldId id="324" r:id="rId38"/>
    <p:sldId id="328" r:id="rId39"/>
    <p:sldId id="333" r:id="rId40"/>
    <p:sldId id="335" r:id="rId41"/>
    <p:sldId id="341" r:id="rId42"/>
    <p:sldId id="330" r:id="rId43"/>
    <p:sldId id="338" r:id="rId44"/>
    <p:sldId id="342" r:id="rId45"/>
    <p:sldId id="281" r:id="rId46"/>
    <p:sldId id="343" r:id="rId47"/>
    <p:sldId id="349" r:id="rId48"/>
    <p:sldId id="350" r:id="rId49"/>
    <p:sldId id="360" r:id="rId50"/>
    <p:sldId id="298" r:id="rId51"/>
    <p:sldId id="344" r:id="rId52"/>
    <p:sldId id="345" r:id="rId53"/>
    <p:sldId id="359" r:id="rId54"/>
    <p:sldId id="357" r:id="rId55"/>
    <p:sldId id="351" r:id="rId56"/>
    <p:sldId id="358" r:id="rId57"/>
    <p:sldId id="352" r:id="rId58"/>
    <p:sldId id="354" r:id="rId59"/>
    <p:sldId id="355" r:id="rId60"/>
    <p:sldId id="353" r:id="rId6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3A61524-AB9E-4461-AD5A-15522EB722B5}">
          <p14:sldIdLst>
            <p14:sldId id="268"/>
            <p14:sldId id="262"/>
            <p14:sldId id="266"/>
            <p14:sldId id="257"/>
            <p14:sldId id="301"/>
            <p14:sldId id="270"/>
            <p14:sldId id="269"/>
            <p14:sldId id="273"/>
            <p14:sldId id="271"/>
            <p14:sldId id="272"/>
            <p14:sldId id="310"/>
            <p14:sldId id="303"/>
            <p14:sldId id="347"/>
            <p14:sldId id="283"/>
            <p14:sldId id="311"/>
            <p14:sldId id="304"/>
            <p14:sldId id="305"/>
            <p14:sldId id="312"/>
            <p14:sldId id="306"/>
            <p14:sldId id="309"/>
            <p14:sldId id="313"/>
            <p14:sldId id="314"/>
            <p14:sldId id="316"/>
            <p14:sldId id="307"/>
            <p14:sldId id="315"/>
            <p14:sldId id="318"/>
            <p14:sldId id="319"/>
            <p14:sldId id="348"/>
            <p14:sldId id="317"/>
            <p14:sldId id="320"/>
            <p14:sldId id="321"/>
            <p14:sldId id="267"/>
            <p14:sldId id="277"/>
            <p14:sldId id="322"/>
            <p14:sldId id="323"/>
            <p14:sldId id="327"/>
            <p14:sldId id="324"/>
            <p14:sldId id="328"/>
            <p14:sldId id="333"/>
            <p14:sldId id="335"/>
            <p14:sldId id="341"/>
            <p14:sldId id="330"/>
            <p14:sldId id="338"/>
            <p14:sldId id="342"/>
            <p14:sldId id="281"/>
            <p14:sldId id="343"/>
            <p14:sldId id="349"/>
            <p14:sldId id="350"/>
            <p14:sldId id="360"/>
            <p14:sldId id="298"/>
            <p14:sldId id="344"/>
            <p14:sldId id="345"/>
            <p14:sldId id="359"/>
            <p14:sldId id="357"/>
            <p14:sldId id="351"/>
            <p14:sldId id="358"/>
            <p14:sldId id="352"/>
            <p14:sldId id="354"/>
            <p14:sldId id="355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56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88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31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93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6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6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73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9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22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95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8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C9A5-8291-412D-89D3-3949B1A16152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3BB6-9506-493F-8733-59941B541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2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055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chemeClr val="bg1"/>
                </a:solidFill>
              </a:rPr>
              <a:t>法華心香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49433"/>
            <a:ext cx="10515600" cy="4027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rgbClr val="FFFF00"/>
                </a:solidFill>
              </a:rPr>
              <a:t>靜思法髓妙蓮華</a:t>
            </a:r>
            <a:r>
              <a:rPr lang="en-US" altLang="zh-TW" sz="5400" b="1" dirty="0">
                <a:solidFill>
                  <a:srgbClr val="FFFF00"/>
                </a:solidFill>
              </a:rPr>
              <a:t>—</a:t>
            </a:r>
            <a:r>
              <a:rPr lang="zh-TW" altLang="en-US" sz="5400" b="1" dirty="0">
                <a:solidFill>
                  <a:srgbClr val="FFFF00"/>
                </a:solidFill>
              </a:rPr>
              <a:t>序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品</a:t>
            </a:r>
            <a:endParaRPr lang="en-US" altLang="zh-TW" sz="5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altLang="zh-TW" sz="54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altLang="zh-TW" sz="5400" dirty="0">
                <a:solidFill>
                  <a:schemeClr val="bg1"/>
                </a:solidFill>
              </a:rPr>
              <a:t>P518--</a:t>
            </a:r>
            <a:r>
              <a:rPr lang="en-US" altLang="zh-TW" sz="5400" dirty="0" smtClean="0">
                <a:solidFill>
                  <a:schemeClr val="bg1"/>
                </a:solidFill>
              </a:rPr>
              <a:t>P545</a:t>
            </a:r>
          </a:p>
          <a:p>
            <a:pPr marL="0" indent="0" algn="ctr">
              <a:buNone/>
            </a:pPr>
            <a:endParaRPr lang="en-US" altLang="zh-TW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b="1" dirty="0">
                <a:solidFill>
                  <a:schemeClr val="bg1"/>
                </a:solidFill>
              </a:rPr>
              <a:t>甘緣香</a:t>
            </a:r>
            <a:r>
              <a:rPr lang="en-US" altLang="zh-TW" dirty="0">
                <a:solidFill>
                  <a:schemeClr val="bg1"/>
                </a:solidFill>
              </a:rPr>
              <a:t>﹙</a:t>
            </a:r>
            <a:r>
              <a:rPr lang="zh-TW" altLang="en-US" b="1" dirty="0">
                <a:solidFill>
                  <a:schemeClr val="bg1"/>
                </a:solidFill>
              </a:rPr>
              <a:t>慮詩</a:t>
            </a:r>
            <a:r>
              <a:rPr lang="en-US" altLang="zh-TW" dirty="0">
                <a:solidFill>
                  <a:schemeClr val="bg1"/>
                </a:solidFill>
              </a:rPr>
              <a:t>﹚</a:t>
            </a:r>
            <a:r>
              <a:rPr lang="zh-TW" altLang="en-US" b="1" dirty="0">
                <a:solidFill>
                  <a:schemeClr val="bg1"/>
                </a:solidFill>
              </a:rPr>
              <a:t>分享</a:t>
            </a:r>
            <a:endParaRPr lang="en-US" altLang="zh-TW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54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altLang="zh-TW" sz="54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altLang="zh-TW" sz="5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477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42503"/>
            <a:ext cx="10515600" cy="427511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82535"/>
            <a:ext cx="10515600" cy="48944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佛法如</a:t>
            </a:r>
            <a:r>
              <a:rPr lang="zh-TW" altLang="zh-TW" sz="4800" dirty="0" smtClean="0">
                <a:solidFill>
                  <a:schemeClr val="bg1"/>
                </a:solidFill>
              </a:rPr>
              <a:t>大海</a:t>
            </a:r>
            <a:r>
              <a:rPr lang="en-US" altLang="zh-TW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dirty="0" smtClean="0">
                <a:solidFill>
                  <a:schemeClr val="bg1"/>
                </a:solidFill>
              </a:rPr>
              <a:t>學</a:t>
            </a:r>
            <a:r>
              <a:rPr lang="zh-TW" altLang="zh-TW" sz="4800" dirty="0">
                <a:solidFill>
                  <a:schemeClr val="bg1"/>
                </a:solidFill>
              </a:rPr>
              <a:t>廣無</a:t>
            </a:r>
            <a:r>
              <a:rPr lang="zh-TW" altLang="zh-TW" sz="4800" dirty="0" smtClean="0">
                <a:solidFill>
                  <a:schemeClr val="bg1"/>
                </a:solidFill>
              </a:rPr>
              <a:t>邊際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在</a:t>
            </a:r>
            <a:r>
              <a:rPr lang="zh-TW" altLang="zh-TW" sz="4800" dirty="0" smtClean="0">
                <a:solidFill>
                  <a:schemeClr val="bg1"/>
                </a:solidFill>
              </a:rPr>
              <a:t>日常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生活</a:t>
            </a:r>
            <a:r>
              <a:rPr lang="en-US" altLang="zh-TW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不</a:t>
            </a:r>
            <a:r>
              <a:rPr lang="zh-TW" altLang="zh-TW" sz="4800" b="1" dirty="0">
                <a:solidFill>
                  <a:srgbClr val="FFFF00"/>
                </a:solidFill>
              </a:rPr>
              <a:t>離</a:t>
            </a:r>
            <a:r>
              <a:rPr lang="zh-TW" altLang="zh-TW" sz="4800" dirty="0">
                <a:solidFill>
                  <a:schemeClr val="bg1"/>
                </a:solidFill>
              </a:rPr>
              <a:t>學正覺道法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佛法  活</a:t>
            </a:r>
            <a:r>
              <a:rPr lang="zh-TW" altLang="en-US" sz="4800" b="1" dirty="0">
                <a:solidFill>
                  <a:srgbClr val="FFFF00"/>
                </a:solidFill>
              </a:rPr>
              <a:t>法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心</a:t>
            </a:r>
            <a:r>
              <a:rPr lang="zh-TW" altLang="zh-TW" sz="4800" dirty="0" smtClean="0">
                <a:solidFill>
                  <a:schemeClr val="bg1"/>
                </a:solidFill>
              </a:rPr>
              <a:t>正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言正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行</a:t>
            </a:r>
            <a:r>
              <a:rPr lang="zh-TW" altLang="zh-TW" sz="4800" dirty="0">
                <a:solidFill>
                  <a:schemeClr val="bg1"/>
                </a:solidFill>
              </a:rPr>
              <a:t>正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內護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外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弘</a:t>
            </a:r>
            <a:endParaRPr lang="en-US" altLang="zh-TW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805048"/>
            <a:ext cx="10515600" cy="147254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89413"/>
            <a:ext cx="10515600" cy="4787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內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護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要</a:t>
            </a:r>
            <a:r>
              <a:rPr lang="zh-TW" altLang="zh-TW" sz="4800" dirty="0">
                <a:solidFill>
                  <a:schemeClr val="bg1"/>
                </a:solidFill>
              </a:rPr>
              <a:t>護</a:t>
            </a:r>
            <a:r>
              <a:rPr lang="zh-TW" altLang="zh-TW" sz="4800" dirty="0" smtClean="0">
                <a:solidFill>
                  <a:schemeClr val="bg1"/>
                </a:solidFill>
              </a:rPr>
              <a:t>什麼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？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護心念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時時不</a:t>
            </a:r>
            <a:r>
              <a:rPr lang="zh-TW" altLang="zh-TW" sz="4800" dirty="0">
                <a:solidFill>
                  <a:schemeClr val="bg1"/>
                </a:solidFill>
              </a:rPr>
              <a:t>離正覺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63" y="2119312"/>
            <a:ext cx="2471115" cy="387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332509"/>
            <a:ext cx="1051560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11282"/>
            <a:ext cx="10515600" cy="49656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</a:rPr>
              <a:t>外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弘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弘揚佛法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心</a:t>
            </a:r>
            <a:r>
              <a:rPr lang="zh-TW" altLang="zh-TW" sz="4800" dirty="0" smtClean="0">
                <a:solidFill>
                  <a:schemeClr val="bg1"/>
                </a:solidFill>
              </a:rPr>
              <a:t>正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念正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道正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身教</a:t>
            </a:r>
            <a:r>
              <a:rPr lang="zh-TW" altLang="en-US" sz="4800" b="1" dirty="0">
                <a:solidFill>
                  <a:srgbClr val="FFFF00"/>
                </a:solidFill>
              </a:rPr>
              <a:t> 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身行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攝引</a:t>
            </a:r>
            <a:r>
              <a:rPr lang="zh-TW" altLang="zh-TW" sz="4800" dirty="0" smtClean="0">
                <a:solidFill>
                  <a:schemeClr val="bg1"/>
                </a:solidFill>
              </a:rPr>
              <a:t>眾生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攝</a:t>
            </a:r>
            <a:r>
              <a:rPr lang="zh-TW" altLang="zh-TW" sz="4800" dirty="0">
                <a:solidFill>
                  <a:schemeClr val="bg1"/>
                </a:solidFill>
              </a:rPr>
              <a:t>受</a:t>
            </a:r>
            <a:r>
              <a:rPr lang="zh-TW" altLang="zh-TW" sz="4800" dirty="0" smtClean="0">
                <a:solidFill>
                  <a:schemeClr val="bg1"/>
                </a:solidFill>
              </a:rPr>
              <a:t>人心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內護外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弘</a:t>
            </a:r>
            <a:r>
              <a:rPr lang="en-US" altLang="zh-TW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>
                <a:solidFill>
                  <a:srgbClr val="FFFF00"/>
                </a:solidFill>
              </a:rPr>
              <a:t>天長地久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altLang="zh-TW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dirty="0">
              <a:solidFill>
                <a:schemeClr val="bg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973778"/>
            <a:ext cx="2754086" cy="312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843147"/>
            <a:ext cx="10515600" cy="843147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52" y="709137"/>
            <a:ext cx="10177153" cy="5646005"/>
          </a:xfrm>
        </p:spPr>
      </p:pic>
    </p:spTree>
    <p:extLst>
      <p:ext uri="{BB962C8B-B14F-4D97-AF65-F5344CB8AC3E}">
        <p14:creationId xmlns:p14="http://schemas.microsoft.com/office/powerpoint/2010/main" val="7021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 flipV="1">
            <a:off x="838200" y="-558140"/>
            <a:ext cx="10515600" cy="23750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5058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人和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事和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理和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共同</a:t>
            </a:r>
            <a:r>
              <a:rPr lang="zh-TW" altLang="zh-TW" sz="4800" b="1" dirty="0">
                <a:solidFill>
                  <a:srgbClr val="FFFF00"/>
                </a:solidFill>
              </a:rPr>
              <a:t>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合</a:t>
            </a:r>
            <a:r>
              <a:rPr lang="zh-TW" altLang="zh-TW" sz="4800" dirty="0" smtClean="0">
                <a:solidFill>
                  <a:schemeClr val="bg1"/>
                </a:solidFill>
              </a:rPr>
              <a:t>一心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天長地久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真護法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和</a:t>
            </a:r>
            <a:r>
              <a:rPr lang="zh-TW" altLang="zh-TW" sz="4800" dirty="0">
                <a:solidFill>
                  <a:schemeClr val="bg1"/>
                </a:solidFill>
              </a:rPr>
              <a:t>字感動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天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帝釋諸</a:t>
            </a:r>
            <a:r>
              <a:rPr lang="zh-TW" altLang="zh-TW" sz="4800" dirty="0" smtClean="0">
                <a:solidFill>
                  <a:schemeClr val="bg1"/>
                </a:solidFill>
              </a:rPr>
              <a:t>天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護</a:t>
            </a:r>
            <a:r>
              <a:rPr lang="zh-TW" altLang="zh-TW" sz="4800" dirty="0">
                <a:solidFill>
                  <a:schemeClr val="bg1"/>
                </a:solidFill>
              </a:rPr>
              <a:t>持正法</a:t>
            </a:r>
            <a:endParaRPr lang="en-US" altLang="zh-TW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721921"/>
            <a:ext cx="10515600" cy="143691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7476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豎窮三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際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過去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現在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未來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際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分秒中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心</a:t>
            </a:r>
            <a:r>
              <a:rPr lang="zh-TW" altLang="zh-TW" sz="4800" dirty="0">
                <a:solidFill>
                  <a:schemeClr val="bg1"/>
                </a:solidFill>
              </a:rPr>
              <a:t>念</a:t>
            </a:r>
            <a:r>
              <a:rPr lang="zh-TW" altLang="zh-TW" sz="4800" dirty="0" smtClean="0">
                <a:solidFill>
                  <a:schemeClr val="bg1"/>
                </a:solidFill>
              </a:rPr>
              <a:t>中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心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念顧得好</a:t>
            </a:r>
            <a:r>
              <a:rPr lang="en-US" altLang="zh-TW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一</a:t>
            </a:r>
            <a:r>
              <a:rPr lang="zh-TW" altLang="zh-TW" sz="4800" b="1" dirty="0">
                <a:solidFill>
                  <a:srgbClr val="FFFF00"/>
                </a:solidFill>
              </a:rPr>
              <a:t>念心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開闊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心</a:t>
            </a:r>
            <a:r>
              <a:rPr lang="zh-TW" altLang="zh-TW" sz="4800" dirty="0">
                <a:solidFill>
                  <a:schemeClr val="bg1"/>
                </a:solidFill>
              </a:rPr>
              <a:t>包</a:t>
            </a:r>
            <a:r>
              <a:rPr lang="zh-TW" altLang="zh-TW" sz="4800" dirty="0" smtClean="0">
                <a:solidFill>
                  <a:schemeClr val="bg1"/>
                </a:solidFill>
              </a:rPr>
              <a:t>太虛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量</a:t>
            </a:r>
            <a:r>
              <a:rPr lang="zh-TW" altLang="zh-TW" sz="4800" dirty="0">
                <a:solidFill>
                  <a:schemeClr val="bg1"/>
                </a:solidFill>
              </a:rPr>
              <a:t>周沙界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豎窮三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際</a:t>
            </a:r>
            <a:r>
              <a:rPr lang="en-US" altLang="zh-TW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橫</a:t>
            </a:r>
            <a:r>
              <a:rPr lang="zh-TW" altLang="zh-TW" sz="4800" b="1" dirty="0">
                <a:solidFill>
                  <a:srgbClr val="FFFF00"/>
                </a:solidFill>
              </a:rPr>
              <a:t>遍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十方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時間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空間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人</a:t>
            </a:r>
            <a:r>
              <a:rPr lang="zh-TW" altLang="zh-TW" sz="4800" dirty="0">
                <a:solidFill>
                  <a:schemeClr val="bg1"/>
                </a:solidFill>
              </a:rPr>
              <a:t>與人之間</a:t>
            </a:r>
            <a:endParaRPr lang="zh-TW" alt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37500"/>
            <a:ext cx="10486901" cy="4351338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5400" b="1" dirty="0">
                <a:solidFill>
                  <a:schemeClr val="bg1"/>
                </a:solidFill>
              </a:rPr>
              <a:t>天帝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眷屬俱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436913"/>
            <a:ext cx="10515600" cy="130628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50026"/>
            <a:ext cx="10515600" cy="5907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佛陀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三</a:t>
            </a:r>
            <a:r>
              <a:rPr lang="zh-TW" altLang="zh-TW" sz="4800" dirty="0">
                <a:solidFill>
                  <a:schemeClr val="bg1"/>
                </a:solidFill>
              </a:rPr>
              <a:t>界</a:t>
            </a:r>
            <a:r>
              <a:rPr lang="zh-TW" altLang="zh-TW" sz="4800" dirty="0" smtClean="0">
                <a:solidFill>
                  <a:schemeClr val="bg1"/>
                </a:solidFill>
              </a:rPr>
              <a:t>導師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四生</a:t>
            </a:r>
            <a:r>
              <a:rPr lang="zh-TW" altLang="en-US" sz="4800" dirty="0" smtClean="0">
                <a:solidFill>
                  <a:schemeClr val="bg1"/>
                </a:solidFill>
              </a:rPr>
              <a:t>慈</a:t>
            </a:r>
            <a:r>
              <a:rPr lang="zh-TW" altLang="zh-TW" sz="4800" dirty="0" smtClean="0">
                <a:solidFill>
                  <a:schemeClr val="bg1"/>
                </a:solidFill>
              </a:rPr>
              <a:t>父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三界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欲界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色界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無色界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四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生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胎生  卵生  濕生  化生</a:t>
            </a:r>
            <a:endParaRPr lang="en-US" altLang="zh-TW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593764"/>
            <a:ext cx="1051560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28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天帝釋 </a:t>
            </a: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釋</a:t>
            </a:r>
            <a:r>
              <a:rPr lang="zh-TW" altLang="zh-TW" sz="4800" dirty="0">
                <a:solidFill>
                  <a:schemeClr val="bg1"/>
                </a:solidFill>
              </a:rPr>
              <a:t>提桓因 </a:t>
            </a: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忉</a:t>
            </a:r>
            <a:r>
              <a:rPr lang="zh-TW" altLang="zh-TW" sz="4800" b="1" dirty="0">
                <a:solidFill>
                  <a:srgbClr val="FFFF00"/>
                </a:solidFill>
              </a:rPr>
              <a:t>利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天主 </a:t>
            </a:r>
            <a:endParaRPr lang="zh-TW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皈依</a:t>
            </a:r>
            <a:r>
              <a:rPr lang="zh-TW" altLang="zh-TW" sz="4800" dirty="0" smtClean="0">
                <a:solidFill>
                  <a:schemeClr val="bg1"/>
                </a:solidFill>
              </a:rPr>
              <a:t>佛陀</a:t>
            </a:r>
            <a:r>
              <a:rPr lang="zh-TW" altLang="en-US" sz="4800" dirty="0" smtClean="0">
                <a:solidFill>
                  <a:schemeClr val="bg1"/>
                </a:solidFill>
              </a:rPr>
              <a:t>  時時護法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佛陀在</a:t>
            </a:r>
            <a:r>
              <a:rPr lang="zh-TW" altLang="zh-TW" sz="4800" b="1" dirty="0">
                <a:solidFill>
                  <a:srgbClr val="FFFF00"/>
                </a:solidFill>
              </a:rPr>
              <a:t>忉利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天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為母說法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講</a:t>
            </a:r>
            <a:r>
              <a:rPr lang="zh-TW" altLang="zh-TW" sz="4800" dirty="0">
                <a:solidFill>
                  <a:schemeClr val="bg1"/>
                </a:solidFill>
              </a:rPr>
              <a:t>《地藏</a:t>
            </a:r>
            <a:r>
              <a:rPr lang="zh-TW" altLang="zh-TW" sz="4800" dirty="0" smtClean="0">
                <a:solidFill>
                  <a:schemeClr val="bg1"/>
                </a:solidFill>
              </a:rPr>
              <a:t>經》</a:t>
            </a:r>
            <a:r>
              <a:rPr lang="en-US" altLang="zh-TW" sz="4800" dirty="0" smtClean="0">
                <a:solidFill>
                  <a:schemeClr val="bg1"/>
                </a:solidFill>
              </a:rPr>
              <a:t>—</a:t>
            </a:r>
            <a:r>
              <a:rPr lang="zh-TW" altLang="zh-TW" sz="4800" dirty="0" smtClean="0">
                <a:solidFill>
                  <a:schemeClr val="bg1"/>
                </a:solidFill>
              </a:rPr>
              <a:t> 佛門</a:t>
            </a:r>
            <a:r>
              <a:rPr lang="zh-TW" altLang="zh-TW" sz="4800" dirty="0">
                <a:solidFill>
                  <a:schemeClr val="bg1"/>
                </a:solidFill>
              </a:rPr>
              <a:t>的孝經。</a:t>
            </a:r>
          </a:p>
        </p:txBody>
      </p:sp>
    </p:spTree>
    <p:extLst>
      <p:ext uri="{BB962C8B-B14F-4D97-AF65-F5344CB8AC3E}">
        <p14:creationId xmlns:p14="http://schemas.microsoft.com/office/powerpoint/2010/main" val="40238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291"/>
          </a:xfrm>
        </p:spPr>
        <p:txBody>
          <a:bodyPr>
            <a:normAutofit/>
          </a:bodyPr>
          <a:lstStyle/>
          <a:p>
            <a:pPr algn="ctr"/>
            <a:r>
              <a:rPr lang="zh-TW" altLang="zh-TW" sz="5400" b="1" dirty="0">
                <a:solidFill>
                  <a:srgbClr val="FFFF00"/>
                </a:solidFill>
              </a:rPr>
              <a:t>忉利天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491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東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西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南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北四方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每一</a:t>
            </a:r>
            <a:r>
              <a:rPr lang="zh-TW" altLang="zh-TW" sz="4800" dirty="0">
                <a:solidFill>
                  <a:schemeClr val="bg1"/>
                </a:solidFill>
              </a:rPr>
              <a:t>方有八個</a:t>
            </a:r>
            <a:r>
              <a:rPr lang="zh-TW" altLang="zh-TW" sz="4800" dirty="0" smtClean="0">
                <a:solidFill>
                  <a:schemeClr val="bg1"/>
                </a:solidFill>
              </a:rPr>
              <a:t>城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中間</a:t>
            </a:r>
            <a:r>
              <a:rPr lang="zh-TW" altLang="en-US" sz="4800" dirty="0" smtClean="0">
                <a:solidFill>
                  <a:schemeClr val="bg1"/>
                </a:solidFill>
              </a:rPr>
              <a:t>另</a:t>
            </a:r>
            <a:r>
              <a:rPr lang="zh-TW" altLang="zh-TW" sz="4800" dirty="0" smtClean="0">
                <a:solidFill>
                  <a:schemeClr val="bg1"/>
                </a:solidFill>
              </a:rPr>
              <a:t>有</a:t>
            </a:r>
            <a:r>
              <a:rPr lang="zh-TW" altLang="zh-TW" sz="4800" dirty="0">
                <a:solidFill>
                  <a:schemeClr val="bg1"/>
                </a:solidFill>
              </a:rPr>
              <a:t>一個</a:t>
            </a:r>
            <a:r>
              <a:rPr lang="zh-TW" altLang="zh-TW" sz="4800" dirty="0" smtClean="0">
                <a:solidFill>
                  <a:schemeClr val="bg1"/>
                </a:solidFill>
              </a:rPr>
              <a:t>城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合起來三十三</a:t>
            </a:r>
            <a:r>
              <a:rPr lang="zh-TW" altLang="zh-TW" sz="4800" dirty="0">
                <a:solidFill>
                  <a:schemeClr val="bg1"/>
                </a:solidFill>
              </a:rPr>
              <a:t>個</a:t>
            </a:r>
            <a:r>
              <a:rPr lang="zh-TW" altLang="zh-TW" sz="4800" dirty="0" smtClean="0">
                <a:solidFill>
                  <a:schemeClr val="bg1"/>
                </a:solidFill>
              </a:rPr>
              <a:t>城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欲</a:t>
            </a:r>
            <a:r>
              <a:rPr lang="zh-TW" altLang="zh-TW" sz="4800" b="1" dirty="0">
                <a:solidFill>
                  <a:srgbClr val="FFFF00"/>
                </a:solidFill>
              </a:rPr>
              <a:t>界天主 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供養迦葉佛的塔</a:t>
            </a:r>
            <a:r>
              <a:rPr lang="zh-TW" altLang="zh-TW" sz="4800" dirty="0" smtClean="0">
                <a:solidFill>
                  <a:schemeClr val="bg1"/>
                </a:solidFill>
              </a:rPr>
              <a:t>寺功德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生忉</a:t>
            </a:r>
            <a:r>
              <a:rPr lang="zh-TW" altLang="zh-TW" sz="4800" dirty="0">
                <a:solidFill>
                  <a:schemeClr val="bg1"/>
                </a:solidFill>
              </a:rPr>
              <a:t>利</a:t>
            </a:r>
            <a:r>
              <a:rPr lang="zh-TW" altLang="zh-TW" sz="4800" dirty="0" smtClean="0">
                <a:solidFill>
                  <a:schemeClr val="bg1"/>
                </a:solidFill>
              </a:rPr>
              <a:t>天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佛母則因生佛陀而</a:t>
            </a:r>
            <a:r>
              <a:rPr lang="zh-TW" altLang="zh-TW" sz="4800" dirty="0">
                <a:solidFill>
                  <a:schemeClr val="bg1"/>
                </a:solidFill>
              </a:rPr>
              <a:t>生忉利天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795646"/>
            <a:ext cx="10515600" cy="1377537"/>
          </a:xfrm>
        </p:spPr>
        <p:txBody>
          <a:bodyPr>
            <a:normAutofit/>
          </a:bodyPr>
          <a:lstStyle/>
          <a:p>
            <a:pPr marL="0" indent="0" algn="ctr"/>
            <a:r>
              <a:rPr lang="zh-TW" altLang="en-US" sz="5400" b="1" dirty="0">
                <a:solidFill>
                  <a:srgbClr val="FFFF00"/>
                </a:solidFill>
              </a:rPr>
              <a:t>靜思法髓妙蓮華</a:t>
            </a:r>
            <a:r>
              <a:rPr lang="en-US" altLang="zh-TW" sz="5400" b="1" dirty="0">
                <a:solidFill>
                  <a:srgbClr val="FFFF00"/>
                </a:solidFill>
              </a:rPr>
              <a:t>—</a:t>
            </a:r>
            <a:r>
              <a:rPr lang="zh-TW" altLang="en-US" sz="5400" b="1" dirty="0">
                <a:solidFill>
                  <a:srgbClr val="FFFF00"/>
                </a:solidFill>
              </a:rPr>
              <a:t>序品</a:t>
            </a:r>
            <a:endParaRPr lang="en-US" altLang="zh-TW" sz="5400" b="1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3740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</a:rPr>
              <a:t>天</a:t>
            </a:r>
            <a:r>
              <a:rPr lang="zh-TW" altLang="en-US" sz="4800" b="1" dirty="0">
                <a:solidFill>
                  <a:schemeClr val="bg1"/>
                </a:solidFill>
              </a:rPr>
              <a:t>龍人王護持正法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chemeClr val="bg1"/>
                </a:solidFill>
              </a:rPr>
              <a:t>如</a:t>
            </a:r>
            <a:r>
              <a:rPr lang="zh-TW" altLang="en-US" sz="4800" b="1" dirty="0">
                <a:solidFill>
                  <a:schemeClr val="bg1"/>
                </a:solidFill>
              </a:rPr>
              <a:t>禮如儀就軌就序</a:t>
            </a:r>
          </a:p>
          <a:p>
            <a:pPr marL="0" indent="0" algn="ctr">
              <a:buNone/>
            </a:pPr>
            <a:endParaRPr lang="en-US" altLang="zh-TW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520041"/>
            <a:ext cx="10515600" cy="122315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436913" y="1825625"/>
            <a:ext cx="878774" cy="435133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-866898" y="1916319"/>
            <a:ext cx="308760" cy="1800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流程圖: 替代程序 6"/>
          <p:cNvSpPr/>
          <p:nvPr/>
        </p:nvSpPr>
        <p:spPr>
          <a:xfrm rot="10800000" flipH="1" flipV="1">
            <a:off x="5989372" y="-996541"/>
            <a:ext cx="1486176" cy="2891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4530404" y="902523"/>
            <a:ext cx="2891673" cy="174567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接點 8"/>
          <p:cNvSpPr/>
          <p:nvPr/>
        </p:nvSpPr>
        <p:spPr>
          <a:xfrm>
            <a:off x="4726378" y="4607626"/>
            <a:ext cx="2749169" cy="17812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 flipH="1">
            <a:off x="1674421" y="2375065"/>
            <a:ext cx="2202900" cy="27194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 flipH="1" flipV="1">
            <a:off x="8182096" y="2375065"/>
            <a:ext cx="2351315" cy="27194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 flipH="1">
            <a:off x="8930241" y="3187647"/>
            <a:ext cx="95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00000"/>
                </a:solidFill>
              </a:rPr>
              <a:t> </a:t>
            </a:r>
            <a:r>
              <a:rPr lang="zh-TW" altLang="en-US" sz="5400" dirty="0" smtClean="0">
                <a:solidFill>
                  <a:srgbClr val="C00000"/>
                </a:solidFill>
              </a:rPr>
              <a:t>東</a:t>
            </a:r>
            <a:endParaRPr lang="zh-TW" altLang="en-US" sz="5400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 flipH="1">
            <a:off x="2375059" y="3277591"/>
            <a:ext cx="866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C00000"/>
                </a:solidFill>
              </a:rPr>
              <a:t>西</a:t>
            </a:r>
            <a:endParaRPr lang="zh-TW" altLang="en-US" sz="5400" dirty="0">
              <a:solidFill>
                <a:srgbClr val="C0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34933" y="5036610"/>
            <a:ext cx="997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C00000"/>
                </a:solidFill>
              </a:rPr>
              <a:t>南</a:t>
            </a:r>
          </a:p>
        </p:txBody>
      </p:sp>
      <p:sp>
        <p:nvSpPr>
          <p:cNvPr id="13" name="文字方塊 12"/>
          <p:cNvSpPr txBox="1"/>
          <p:nvPr/>
        </p:nvSpPr>
        <p:spPr>
          <a:xfrm flipH="1">
            <a:off x="5308263" y="1252007"/>
            <a:ext cx="11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C00000"/>
                </a:solidFill>
              </a:rPr>
              <a:t>  北</a:t>
            </a:r>
            <a:endParaRPr lang="zh-TW" altLang="en-US" sz="5400" dirty="0">
              <a:solidFill>
                <a:srgbClr val="C00000"/>
              </a:solidFill>
            </a:endParaRPr>
          </a:p>
        </p:txBody>
      </p:sp>
      <p:sp>
        <p:nvSpPr>
          <p:cNvPr id="14" name="流程圖: 替代程序 13"/>
          <p:cNvSpPr/>
          <p:nvPr/>
        </p:nvSpPr>
        <p:spPr>
          <a:xfrm rot="10800000" flipH="1" flipV="1">
            <a:off x="4726379" y="3187648"/>
            <a:ext cx="2695698" cy="99246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rgbClr val="C00000"/>
                </a:solidFill>
              </a:rPr>
              <a:t>善見城</a:t>
            </a:r>
            <a:endParaRPr lang="zh-TW" alt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101931"/>
            <a:ext cx="10515600" cy="150816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652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善見</a:t>
            </a:r>
            <a:r>
              <a:rPr lang="zh-TW" altLang="en-US" sz="4800" dirty="0" smtClean="0">
                <a:solidFill>
                  <a:schemeClr val="bg1"/>
                </a:solidFill>
              </a:rPr>
              <a:t>城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城主</a:t>
            </a:r>
            <a:endParaRPr lang="zh-TW" altLang="en-US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釋提桓因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居</a:t>
            </a:r>
            <a:r>
              <a:rPr lang="zh-TW" altLang="zh-TW" sz="4800" dirty="0">
                <a:solidFill>
                  <a:schemeClr val="bg1"/>
                </a:solidFill>
              </a:rPr>
              <a:t>須</a:t>
            </a:r>
            <a:r>
              <a:rPr lang="zh-TW" altLang="zh-TW" sz="4800" dirty="0" smtClean="0">
                <a:solidFill>
                  <a:schemeClr val="bg1"/>
                </a:solidFill>
              </a:rPr>
              <a:t>彌</a:t>
            </a:r>
            <a:r>
              <a:rPr lang="zh-TW" altLang="en-US" sz="4800" dirty="0" smtClean="0">
                <a:solidFill>
                  <a:schemeClr val="bg1"/>
                </a:solidFill>
              </a:rPr>
              <a:t>山</a:t>
            </a:r>
            <a:r>
              <a:rPr lang="zh-TW" altLang="zh-TW" sz="4800" dirty="0" smtClean="0">
                <a:solidFill>
                  <a:schemeClr val="bg1"/>
                </a:solidFill>
              </a:rPr>
              <a:t>頂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忉</a:t>
            </a:r>
            <a:r>
              <a:rPr lang="zh-TW" altLang="zh-TW" sz="4800" dirty="0">
                <a:solidFill>
                  <a:schemeClr val="bg1"/>
                </a:solidFill>
              </a:rPr>
              <a:t>利</a:t>
            </a:r>
            <a:r>
              <a:rPr lang="zh-TW" altLang="zh-TW" sz="4800" dirty="0" smtClean="0">
                <a:solidFill>
                  <a:schemeClr val="bg1"/>
                </a:solidFill>
              </a:rPr>
              <a:t>天</a:t>
            </a:r>
            <a:r>
              <a:rPr lang="zh-TW" altLang="en-US" sz="4800" dirty="0" smtClean="0">
                <a:solidFill>
                  <a:schemeClr val="bg1"/>
                </a:solidFill>
              </a:rPr>
              <a:t>的中心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統領四方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稱為</a:t>
            </a:r>
            <a:r>
              <a:rPr lang="zh-TW" altLang="zh-TW" sz="4800" dirty="0" smtClean="0">
                <a:solidFill>
                  <a:schemeClr val="bg1"/>
                </a:solidFill>
              </a:rPr>
              <a:t>三十三天主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首善</a:t>
            </a:r>
            <a:r>
              <a:rPr lang="zh-TW" altLang="en-US" sz="4800" dirty="0">
                <a:solidFill>
                  <a:schemeClr val="bg1"/>
                </a:solidFill>
              </a:rPr>
              <a:t>女</a:t>
            </a:r>
            <a:endParaRPr lang="en-US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567543"/>
            <a:ext cx="10515600" cy="72439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85652"/>
            <a:ext cx="10515600" cy="5191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忉利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天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一天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人間一百年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佛陀講</a:t>
            </a:r>
            <a:r>
              <a:rPr lang="zh-TW" altLang="en-US" sz="4800" dirty="0" smtClean="0">
                <a:solidFill>
                  <a:schemeClr val="bg1"/>
                </a:solidFill>
              </a:rPr>
              <a:t>完</a:t>
            </a:r>
            <a:r>
              <a:rPr lang="zh-TW" altLang="zh-TW" sz="4800" dirty="0" smtClean="0">
                <a:solidFill>
                  <a:schemeClr val="bg1"/>
                </a:solidFill>
              </a:rPr>
              <a:t>《</a:t>
            </a:r>
            <a:r>
              <a:rPr lang="zh-TW" altLang="zh-TW" sz="4800" dirty="0">
                <a:solidFill>
                  <a:schemeClr val="bg1"/>
                </a:solidFill>
              </a:rPr>
              <a:t>地藏經</a:t>
            </a:r>
            <a:r>
              <a:rPr lang="zh-TW" altLang="zh-TW" sz="4800" dirty="0" smtClean="0">
                <a:solidFill>
                  <a:schemeClr val="bg1"/>
                </a:solidFill>
              </a:rPr>
              <a:t>》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回到人間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已</a:t>
            </a:r>
            <a:r>
              <a:rPr lang="zh-TW" altLang="en-US" sz="4800" dirty="0" smtClean="0">
                <a:solidFill>
                  <a:schemeClr val="bg1"/>
                </a:solidFill>
              </a:rPr>
              <a:t>過三個月</a:t>
            </a:r>
            <a:endParaRPr lang="en-US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365661"/>
            <a:ext cx="10515600" cy="102127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5177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dirty="0">
                <a:solidFill>
                  <a:schemeClr val="bg1"/>
                </a:solidFill>
              </a:rPr>
              <a:t>在佛經</a:t>
            </a:r>
            <a:r>
              <a:rPr lang="zh-TW" altLang="zh-TW" sz="4400" dirty="0" smtClean="0">
                <a:solidFill>
                  <a:schemeClr val="bg1"/>
                </a:solidFill>
              </a:rPr>
              <a:t>裡說，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四天王</a:t>
            </a:r>
            <a:r>
              <a:rPr lang="zh-TW" altLang="en-US" sz="4400" b="1" dirty="0">
                <a:solidFill>
                  <a:srgbClr val="FFFF00"/>
                </a:solidFill>
              </a:rPr>
              <a:t>天</a:t>
            </a:r>
            <a:r>
              <a:rPr lang="zh-TW" altLang="en-US" sz="4400" dirty="0" smtClean="0">
                <a:solidFill>
                  <a:schemeClr val="bg1"/>
                </a:solidFill>
              </a:rPr>
              <a:t>位於</a:t>
            </a:r>
            <a:r>
              <a:rPr lang="zh-TW" altLang="zh-TW" sz="4400" dirty="0" smtClean="0">
                <a:solidFill>
                  <a:schemeClr val="bg1"/>
                </a:solidFill>
              </a:rPr>
              <a:t>須</a:t>
            </a:r>
            <a:r>
              <a:rPr lang="zh-TW" altLang="zh-TW" sz="4400" dirty="0">
                <a:solidFill>
                  <a:schemeClr val="bg1"/>
                </a:solidFill>
              </a:rPr>
              <a:t>彌山的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四方</a:t>
            </a:r>
            <a:endParaRPr lang="en-US" altLang="zh-TW" sz="4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chemeClr val="bg1"/>
                </a:solidFill>
              </a:rPr>
              <a:t>屬於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地</a:t>
            </a:r>
            <a:r>
              <a:rPr lang="zh-TW" altLang="en-US" sz="4400" b="1" dirty="0">
                <a:solidFill>
                  <a:srgbClr val="FFFF00"/>
                </a:solidFill>
              </a:rPr>
              <a:t>居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天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r>
              <a:rPr lang="zh-TW" altLang="zh-TW" sz="4400" dirty="0" smtClean="0">
                <a:solidFill>
                  <a:schemeClr val="bg1"/>
                </a:solidFill>
              </a:rPr>
              <a:t>宇宙</a:t>
            </a:r>
            <a:r>
              <a:rPr lang="zh-TW" altLang="zh-TW" sz="4400" dirty="0">
                <a:solidFill>
                  <a:schemeClr val="bg1"/>
                </a:solidFill>
              </a:rPr>
              <a:t>間</a:t>
            </a:r>
            <a:r>
              <a:rPr lang="zh-TW" altLang="zh-TW" sz="4400" dirty="0" smtClean="0">
                <a:solidFill>
                  <a:schemeClr val="bg1"/>
                </a:solidFill>
              </a:rPr>
              <a:t>的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日</a:t>
            </a:r>
            <a:r>
              <a:rPr lang="zh-TW" altLang="en-US" sz="4400" dirty="0" smtClean="0">
                <a:solidFill>
                  <a:schemeClr val="bg1"/>
                </a:solidFill>
              </a:rPr>
              <a:t>、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月</a:t>
            </a:r>
            <a:r>
              <a:rPr lang="zh-TW" altLang="en-US" sz="4400" dirty="0" smtClean="0">
                <a:solidFill>
                  <a:schemeClr val="bg1"/>
                </a:solidFill>
              </a:rPr>
              <a:t>、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星宿</a:t>
            </a:r>
            <a:r>
              <a:rPr lang="zh-TW" altLang="zh-TW" sz="4400" dirty="0" smtClean="0">
                <a:solidFill>
                  <a:schemeClr val="bg1"/>
                </a:solidFill>
              </a:rPr>
              <a:t>，</a:t>
            </a:r>
            <a:r>
              <a:rPr lang="zh-TW" altLang="en-US" sz="4400" dirty="0" smtClean="0">
                <a:solidFill>
                  <a:schemeClr val="bg1"/>
                </a:solidFill>
              </a:rPr>
              <a:t>都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solidFill>
                  <a:schemeClr val="bg1"/>
                </a:solidFill>
              </a:rPr>
              <a:t> 由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四</a:t>
            </a:r>
            <a:r>
              <a:rPr lang="zh-TW" altLang="zh-TW" sz="4400" b="1" dirty="0">
                <a:solidFill>
                  <a:srgbClr val="FFFF00"/>
                </a:solidFill>
              </a:rPr>
              <a:t>天王所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統領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44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東</a:t>
            </a:r>
            <a:r>
              <a:rPr lang="zh-TW" altLang="zh-TW" sz="4400" dirty="0" smtClean="0">
                <a:solidFill>
                  <a:schemeClr val="bg1"/>
                </a:solidFill>
              </a:rPr>
              <a:t>方</a:t>
            </a:r>
            <a:r>
              <a:rPr lang="zh-TW" altLang="zh-TW" sz="4400" dirty="0">
                <a:solidFill>
                  <a:schemeClr val="bg1"/>
                </a:solidFill>
              </a:rPr>
              <a:t>持國</a:t>
            </a:r>
            <a:r>
              <a:rPr lang="zh-TW" altLang="zh-TW" sz="4400" dirty="0" smtClean="0">
                <a:solidFill>
                  <a:schemeClr val="bg1"/>
                </a:solidFill>
              </a:rPr>
              <a:t>天王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FFFF00"/>
                </a:solidFill>
              </a:rPr>
              <a:t>                             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南</a:t>
            </a:r>
            <a:r>
              <a:rPr lang="zh-TW" altLang="zh-TW" sz="4400" dirty="0" smtClean="0">
                <a:solidFill>
                  <a:schemeClr val="bg1"/>
                </a:solidFill>
              </a:rPr>
              <a:t>方</a:t>
            </a:r>
            <a:r>
              <a:rPr lang="zh-TW" altLang="zh-TW" sz="4400" dirty="0">
                <a:solidFill>
                  <a:schemeClr val="bg1"/>
                </a:solidFill>
              </a:rPr>
              <a:t>增長</a:t>
            </a:r>
            <a:r>
              <a:rPr lang="zh-TW" altLang="zh-TW" sz="4400" dirty="0" smtClean="0">
                <a:solidFill>
                  <a:schemeClr val="bg1"/>
                </a:solidFill>
              </a:rPr>
              <a:t>天王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FFFF00"/>
                </a:solidFill>
              </a:rPr>
              <a:t>                             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西</a:t>
            </a:r>
            <a:r>
              <a:rPr lang="zh-TW" altLang="zh-TW" sz="4400" dirty="0" smtClean="0">
                <a:solidFill>
                  <a:schemeClr val="bg1"/>
                </a:solidFill>
              </a:rPr>
              <a:t>方</a:t>
            </a:r>
            <a:r>
              <a:rPr lang="zh-TW" altLang="zh-TW" sz="4400" dirty="0">
                <a:solidFill>
                  <a:schemeClr val="bg1"/>
                </a:solidFill>
              </a:rPr>
              <a:t>廣目</a:t>
            </a:r>
            <a:r>
              <a:rPr lang="zh-TW" altLang="zh-TW" sz="4400" dirty="0" smtClean="0">
                <a:solidFill>
                  <a:schemeClr val="bg1"/>
                </a:solidFill>
              </a:rPr>
              <a:t>天王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chemeClr val="bg1"/>
                </a:solidFill>
              </a:rPr>
              <a:t>                             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北</a:t>
            </a:r>
            <a:r>
              <a:rPr lang="zh-TW" altLang="zh-TW" sz="4400" dirty="0" smtClean="0">
                <a:solidFill>
                  <a:schemeClr val="bg1"/>
                </a:solidFill>
              </a:rPr>
              <a:t>方多</a:t>
            </a:r>
            <a:r>
              <a:rPr lang="zh-TW" altLang="zh-TW" sz="4400" dirty="0">
                <a:solidFill>
                  <a:schemeClr val="bg1"/>
                </a:solidFill>
              </a:rPr>
              <a:t>聞</a:t>
            </a:r>
            <a:r>
              <a:rPr lang="zh-TW" altLang="zh-TW" sz="4400" dirty="0" smtClean="0">
                <a:solidFill>
                  <a:schemeClr val="bg1"/>
                </a:solidFill>
              </a:rPr>
              <a:t>天王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520041"/>
            <a:ext cx="10515600" cy="122315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436913" y="1825625"/>
            <a:ext cx="878774" cy="435133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-866898" y="1916319"/>
            <a:ext cx="308760" cy="1800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流程圖: 替代程序 6"/>
          <p:cNvSpPr/>
          <p:nvPr/>
        </p:nvSpPr>
        <p:spPr>
          <a:xfrm rot="10800000" flipH="1" flipV="1">
            <a:off x="5989372" y="-996541"/>
            <a:ext cx="1486176" cy="2891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4726377" y="795647"/>
            <a:ext cx="2660076" cy="174567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9" name="流程圖: 接點 8"/>
          <p:cNvSpPr/>
          <p:nvPr/>
        </p:nvSpPr>
        <p:spPr>
          <a:xfrm>
            <a:off x="4916384" y="4607626"/>
            <a:ext cx="2559162" cy="17812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/>
        </p:nvSpPr>
        <p:spPr>
          <a:xfrm flipH="1">
            <a:off x="1484415" y="2624447"/>
            <a:ext cx="2565067" cy="18644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4800" dirty="0">
              <a:solidFill>
                <a:srgbClr val="C00000"/>
              </a:solidFill>
            </a:endParaRPr>
          </a:p>
        </p:txBody>
      </p:sp>
      <p:sp>
        <p:nvSpPr>
          <p:cNvPr id="11" name="流程圖: 接點 10"/>
          <p:cNvSpPr/>
          <p:nvPr/>
        </p:nvSpPr>
        <p:spPr>
          <a:xfrm flipH="1" flipV="1">
            <a:off x="8039590" y="2624444"/>
            <a:ext cx="2636326" cy="186442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 flipH="1">
            <a:off x="4726376" y="5035139"/>
            <a:ext cx="29450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</a:rPr>
              <a:t> 增長天王</a:t>
            </a:r>
            <a:endParaRPr lang="zh-TW" altLang="en-US" sz="4800" dirty="0">
              <a:solidFill>
                <a:srgbClr val="C00000"/>
              </a:solidFill>
            </a:endParaRPr>
          </a:p>
          <a:p>
            <a:endParaRPr lang="zh-TW" altLang="en-US" sz="3600" dirty="0">
              <a:solidFill>
                <a:srgbClr val="C0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 flipH="1">
            <a:off x="8039587" y="3146961"/>
            <a:ext cx="2636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</a:rPr>
              <a:t>持國天王</a:t>
            </a:r>
            <a:endParaRPr lang="zh-TW" altLang="en-US" sz="4800" dirty="0">
              <a:solidFill>
                <a:srgbClr val="C0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 flipH="1">
            <a:off x="1484410" y="3146961"/>
            <a:ext cx="2648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廣目天王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4726376" y="1246908"/>
            <a:ext cx="27491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</a:rPr>
              <a:t>多聞</a:t>
            </a:r>
            <a:r>
              <a:rPr lang="zh-TW" altLang="en-US" sz="4800" dirty="0">
                <a:solidFill>
                  <a:srgbClr val="C00000"/>
                </a:solidFill>
              </a:rPr>
              <a:t>天王</a:t>
            </a:r>
          </a:p>
          <a:p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 flipH="1">
            <a:off x="4999511" y="3146961"/>
            <a:ext cx="2476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</a:rPr>
              <a:t>地居天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 flipV="1">
            <a:off x="838200" y="-581890"/>
            <a:ext cx="10515600" cy="9500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66899"/>
            <a:ext cx="10515600" cy="5664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名</a:t>
            </a:r>
            <a:r>
              <a:rPr lang="zh-TW" altLang="zh-TW" sz="4800" dirty="0" smtClean="0">
                <a:solidFill>
                  <a:schemeClr val="bg1"/>
                </a:solidFill>
              </a:rPr>
              <a:t>月天子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普</a:t>
            </a:r>
            <a:r>
              <a:rPr lang="zh-TW" altLang="zh-TW" sz="4800" dirty="0">
                <a:solidFill>
                  <a:schemeClr val="bg1"/>
                </a:solidFill>
              </a:rPr>
              <a:t>香</a:t>
            </a:r>
            <a:r>
              <a:rPr lang="zh-TW" altLang="zh-TW" sz="4800" dirty="0" smtClean="0">
                <a:solidFill>
                  <a:schemeClr val="bg1"/>
                </a:solidFill>
              </a:rPr>
              <a:t>天子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寶</a:t>
            </a:r>
            <a:r>
              <a:rPr lang="zh-TW" altLang="zh-TW" sz="4800" dirty="0">
                <a:solidFill>
                  <a:schemeClr val="bg1"/>
                </a:solidFill>
              </a:rPr>
              <a:t>光</a:t>
            </a:r>
            <a:r>
              <a:rPr lang="zh-TW" altLang="zh-TW" sz="4800" dirty="0" smtClean="0">
                <a:solidFill>
                  <a:schemeClr val="bg1"/>
                </a:solidFill>
              </a:rPr>
              <a:t>天子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四大天王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共</a:t>
            </a:r>
            <a:r>
              <a:rPr lang="zh-TW" altLang="zh-TW" sz="4800" dirty="0">
                <a:solidFill>
                  <a:schemeClr val="bg1"/>
                </a:solidFill>
              </a:rPr>
              <a:t>為一個</a:t>
            </a:r>
            <a:r>
              <a:rPr lang="zh-TW" altLang="zh-TW" sz="4800" dirty="0" smtClean="0">
                <a:solidFill>
                  <a:schemeClr val="bg1"/>
                </a:solidFill>
              </a:rPr>
              <a:t>天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此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地</a:t>
            </a:r>
            <a:r>
              <a:rPr lang="zh-TW" altLang="zh-TW" sz="4800" b="1" dirty="0">
                <a:solidFill>
                  <a:srgbClr val="FFFF00"/>
                </a:solidFill>
              </a:rPr>
              <a:t>居天中之臣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眾</a:t>
            </a:r>
            <a:r>
              <a:rPr lang="en-US" altLang="zh-TW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 亦</a:t>
            </a:r>
            <a:r>
              <a:rPr lang="zh-TW" altLang="zh-TW" sz="4800" b="1" dirty="0">
                <a:solidFill>
                  <a:srgbClr val="FFFF00"/>
                </a:solidFill>
              </a:rPr>
              <a:t>云四王眾</a:t>
            </a:r>
            <a:r>
              <a:rPr lang="zh-TW" altLang="zh-TW" sz="4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chemeClr val="bg1"/>
                </a:solidFill>
              </a:rPr>
              <a:t>四天王</a:t>
            </a:r>
            <a:r>
              <a:rPr lang="zh-TW" altLang="en-US" sz="4800" b="1" dirty="0">
                <a:solidFill>
                  <a:schemeClr val="bg1"/>
                </a:solidFill>
              </a:rPr>
              <a:t>天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chemeClr val="bg1"/>
                </a:solidFill>
              </a:rPr>
              <a:t>一天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人間</a:t>
            </a:r>
            <a:r>
              <a:rPr lang="zh-TW" altLang="zh-TW" sz="4800" b="1" dirty="0">
                <a:solidFill>
                  <a:srgbClr val="FFFF00"/>
                </a:solidFill>
              </a:rPr>
              <a:t>的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五十年</a:t>
            </a:r>
            <a:endParaRPr lang="zh-TW" altLang="zh-TW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888176"/>
            <a:ext cx="10515600" cy="135378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43148"/>
            <a:ext cx="10515600" cy="564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800" dirty="0">
                <a:solidFill>
                  <a:srgbClr val="FFFF00"/>
                </a:solidFill>
              </a:rPr>
              <a:t>自在</a:t>
            </a:r>
            <a:r>
              <a:rPr lang="zh-TW" altLang="zh-TW" sz="4800" dirty="0" smtClean="0">
                <a:solidFill>
                  <a:schemeClr val="bg1"/>
                </a:solidFill>
              </a:rPr>
              <a:t>天子</a:t>
            </a:r>
            <a:r>
              <a:rPr lang="zh-TW" altLang="en-US" sz="4800" dirty="0" smtClean="0">
                <a:solidFill>
                  <a:schemeClr val="bg1"/>
                </a:solidFill>
              </a:rPr>
              <a:t>、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rgbClr val="FFFF00"/>
                </a:solidFill>
              </a:rPr>
              <a:t>大</a:t>
            </a:r>
            <a:r>
              <a:rPr lang="zh-TW" altLang="zh-TW" sz="4800" dirty="0">
                <a:solidFill>
                  <a:srgbClr val="FFFF00"/>
                </a:solidFill>
              </a:rPr>
              <a:t>自在</a:t>
            </a:r>
            <a:r>
              <a:rPr lang="zh-TW" altLang="zh-TW" sz="4800" dirty="0">
                <a:solidFill>
                  <a:schemeClr val="bg1"/>
                </a:solidFill>
              </a:rPr>
              <a:t>天子 </a:t>
            </a:r>
            <a:r>
              <a:rPr lang="zh-TW" altLang="zh-TW" sz="4800" dirty="0" smtClean="0">
                <a:solidFill>
                  <a:schemeClr val="bg1"/>
                </a:solidFill>
              </a:rPr>
              <a:t>與其眷屬</a:t>
            </a:r>
            <a:r>
              <a:rPr lang="zh-TW" altLang="en-US" sz="4800" dirty="0" smtClean="0">
                <a:solidFill>
                  <a:schemeClr val="bg1"/>
                </a:solidFill>
              </a:rPr>
              <a:t>，屬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於</a:t>
            </a:r>
            <a:r>
              <a:rPr lang="zh-TW" altLang="zh-TW" sz="4800" dirty="0" smtClean="0">
                <a:solidFill>
                  <a:srgbClr val="FFFF00"/>
                </a:solidFill>
              </a:rPr>
              <a:t>空</a:t>
            </a:r>
            <a:r>
              <a:rPr lang="zh-TW" altLang="zh-TW" sz="4800" dirty="0">
                <a:solidFill>
                  <a:srgbClr val="FFFF00"/>
                </a:solidFill>
              </a:rPr>
              <a:t>居</a:t>
            </a:r>
            <a:r>
              <a:rPr lang="zh-TW" altLang="zh-TW" sz="4800" dirty="0" smtClean="0">
                <a:solidFill>
                  <a:srgbClr val="FFFF00"/>
                </a:solidFill>
              </a:rPr>
              <a:t>天</a:t>
            </a:r>
            <a:r>
              <a:rPr lang="zh-TW" altLang="zh-TW" sz="4800" dirty="0">
                <a:solidFill>
                  <a:schemeClr val="bg1"/>
                </a:solidFill>
              </a:rPr>
              <a:t>的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欲界</a:t>
            </a:r>
            <a:r>
              <a:rPr lang="zh-TW" altLang="zh-TW" sz="4800" dirty="0" smtClean="0">
                <a:solidFill>
                  <a:schemeClr val="bg1"/>
                </a:solidFill>
              </a:rPr>
              <a:t>天眾</a:t>
            </a:r>
            <a:r>
              <a:rPr lang="zh-TW" altLang="en-US" sz="4800" dirty="0" smtClean="0">
                <a:solidFill>
                  <a:schemeClr val="bg1"/>
                </a:solidFill>
              </a:rPr>
              <a:t>；</a:t>
            </a:r>
            <a:r>
              <a:rPr lang="zh-TW" altLang="zh-TW" sz="4800" dirty="0" smtClean="0">
                <a:solidFill>
                  <a:schemeClr val="bg1"/>
                </a:solidFill>
              </a:rPr>
              <a:t>娑</a:t>
            </a:r>
            <a:r>
              <a:rPr lang="zh-TW" altLang="zh-TW" sz="4800" dirty="0">
                <a:solidFill>
                  <a:schemeClr val="bg1"/>
                </a:solidFill>
              </a:rPr>
              <a:t>婆</a:t>
            </a:r>
            <a:r>
              <a:rPr lang="zh-TW" altLang="zh-TW" sz="4800" dirty="0" smtClean="0">
                <a:solidFill>
                  <a:schemeClr val="bg1"/>
                </a:solidFill>
              </a:rPr>
              <a:t>世界</a:t>
            </a:r>
            <a:r>
              <a:rPr lang="zh-TW" altLang="zh-TW" sz="4800" dirty="0" smtClean="0">
                <a:solidFill>
                  <a:srgbClr val="FFFF00"/>
                </a:solidFill>
              </a:rPr>
              <a:t>梵天</a:t>
            </a:r>
            <a:endParaRPr lang="en-US" altLang="zh-TW" sz="4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王尸</a:t>
            </a:r>
            <a:r>
              <a:rPr lang="zh-TW" altLang="zh-TW" sz="4800" dirty="0">
                <a:solidFill>
                  <a:schemeClr val="bg1"/>
                </a:solidFill>
              </a:rPr>
              <a:t>棄大</a:t>
            </a:r>
            <a:r>
              <a:rPr lang="zh-TW" altLang="zh-TW" sz="4800" dirty="0" smtClean="0">
                <a:solidFill>
                  <a:schemeClr val="bg1"/>
                </a:solidFill>
              </a:rPr>
              <a:t>梵</a:t>
            </a:r>
            <a:r>
              <a:rPr lang="zh-TW" altLang="en-US" sz="4800" dirty="0" smtClean="0">
                <a:solidFill>
                  <a:schemeClr val="bg1"/>
                </a:solidFill>
              </a:rPr>
              <a:t>、</a:t>
            </a:r>
            <a:r>
              <a:rPr lang="zh-TW" altLang="zh-TW" sz="4800" dirty="0" smtClean="0">
                <a:solidFill>
                  <a:schemeClr val="bg1"/>
                </a:solidFill>
              </a:rPr>
              <a:t>光明</a:t>
            </a:r>
            <a:r>
              <a:rPr lang="zh-TW" altLang="zh-TW" sz="4800" dirty="0">
                <a:solidFill>
                  <a:schemeClr val="bg1"/>
                </a:solidFill>
              </a:rPr>
              <a:t>大</a:t>
            </a:r>
            <a:r>
              <a:rPr lang="zh-TW" altLang="zh-TW" sz="4800" dirty="0" smtClean="0">
                <a:solidFill>
                  <a:schemeClr val="bg1"/>
                </a:solidFill>
              </a:rPr>
              <a:t>梵</a:t>
            </a:r>
            <a:r>
              <a:rPr lang="zh-TW" altLang="en-US" sz="4800" dirty="0" smtClean="0">
                <a:solidFill>
                  <a:schemeClr val="bg1"/>
                </a:solidFill>
              </a:rPr>
              <a:t>和</a:t>
            </a:r>
            <a:r>
              <a:rPr lang="zh-TW" altLang="zh-TW" sz="4800" dirty="0" smtClean="0">
                <a:solidFill>
                  <a:schemeClr val="bg1"/>
                </a:solidFill>
              </a:rPr>
              <a:t>與其眷屬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屬於</a:t>
            </a:r>
            <a:r>
              <a:rPr lang="zh-TW" altLang="zh-TW" sz="4800" dirty="0" smtClean="0">
                <a:solidFill>
                  <a:srgbClr val="FFFF00"/>
                </a:solidFill>
              </a:rPr>
              <a:t>空</a:t>
            </a:r>
            <a:r>
              <a:rPr lang="zh-TW" altLang="zh-TW" sz="4800" dirty="0">
                <a:solidFill>
                  <a:srgbClr val="FFFF00"/>
                </a:solidFill>
              </a:rPr>
              <a:t>居天</a:t>
            </a:r>
            <a:r>
              <a:rPr lang="zh-TW" altLang="zh-TW" sz="4800" dirty="0">
                <a:solidFill>
                  <a:schemeClr val="bg1"/>
                </a:solidFill>
              </a:rPr>
              <a:t>中的</a:t>
            </a:r>
            <a:r>
              <a:rPr lang="zh-TW" altLang="zh-TW" sz="4800" b="1" dirty="0">
                <a:solidFill>
                  <a:srgbClr val="FFFF00"/>
                </a:solidFill>
              </a:rPr>
              <a:t>色界</a:t>
            </a:r>
            <a:r>
              <a:rPr lang="zh-TW" altLang="zh-TW" sz="4800" dirty="0">
                <a:solidFill>
                  <a:schemeClr val="bg1"/>
                </a:solidFill>
              </a:rPr>
              <a:t>天眾，</a:t>
            </a:r>
            <a:r>
              <a:rPr lang="zh-TW" altLang="zh-TW" sz="4800" dirty="0">
                <a:solidFill>
                  <a:srgbClr val="FFFF00"/>
                </a:solidFill>
              </a:rPr>
              <a:t>色</a:t>
            </a:r>
            <a:r>
              <a:rPr lang="zh-TW" altLang="zh-TW" sz="4800" dirty="0" smtClean="0">
                <a:solidFill>
                  <a:srgbClr val="FFFF00"/>
                </a:solidFill>
              </a:rPr>
              <a:t>界</a:t>
            </a:r>
            <a:r>
              <a:rPr lang="zh-TW" altLang="zh-TW" sz="4800" dirty="0" smtClean="0">
                <a:solidFill>
                  <a:schemeClr val="bg1"/>
                </a:solidFill>
              </a:rPr>
              <a:t>已經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離地界很遠</a:t>
            </a:r>
            <a:r>
              <a:rPr lang="zh-TW" altLang="en-US" sz="4800" dirty="0" smtClean="0">
                <a:solidFill>
                  <a:schemeClr val="bg1"/>
                </a:solidFill>
              </a:rPr>
              <a:t>；</a:t>
            </a:r>
            <a:r>
              <a:rPr lang="zh-TW" altLang="zh-TW" sz="4800" dirty="0" smtClean="0">
                <a:solidFill>
                  <a:schemeClr val="bg1"/>
                </a:solidFill>
              </a:rPr>
              <a:t>天王</a:t>
            </a:r>
            <a:r>
              <a:rPr lang="zh-TW" altLang="en-US" sz="4800" dirty="0" smtClean="0">
                <a:solidFill>
                  <a:schemeClr val="bg1"/>
                </a:solidFill>
              </a:rPr>
              <a:t>為</a:t>
            </a:r>
            <a:r>
              <a:rPr lang="zh-TW" altLang="zh-TW" sz="4800" dirty="0" smtClean="0">
                <a:solidFill>
                  <a:schemeClr val="bg1"/>
                </a:solidFill>
              </a:rPr>
              <a:t>人人</a:t>
            </a:r>
            <a:r>
              <a:rPr lang="zh-TW" altLang="zh-TW" sz="4800" dirty="0">
                <a:solidFill>
                  <a:schemeClr val="bg1"/>
                </a:solidFill>
              </a:rPr>
              <a:t>所</a:t>
            </a:r>
            <a:r>
              <a:rPr lang="zh-TW" altLang="zh-TW" sz="4800" dirty="0" smtClean="0">
                <a:solidFill>
                  <a:schemeClr val="bg1"/>
                </a:solidFill>
              </a:rPr>
              <a:t>尊重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佛法</a:t>
            </a:r>
            <a:r>
              <a:rPr lang="zh-TW" altLang="zh-TW" sz="4800" b="1" dirty="0">
                <a:solidFill>
                  <a:srgbClr val="FFFF00"/>
                </a:solidFill>
              </a:rPr>
              <a:t>在人間</a:t>
            </a:r>
            <a:r>
              <a:rPr lang="zh-TW" altLang="zh-TW" sz="4800" dirty="0">
                <a:solidFill>
                  <a:schemeClr val="bg1"/>
                </a:solidFill>
              </a:rPr>
              <a:t>，</a:t>
            </a:r>
            <a:r>
              <a:rPr lang="zh-TW" altLang="zh-TW" sz="4800" dirty="0" smtClean="0">
                <a:solidFill>
                  <a:schemeClr val="bg1"/>
                </a:solidFill>
              </a:rPr>
              <a:t>不管</a:t>
            </a:r>
            <a:r>
              <a:rPr lang="zh-TW" altLang="en-US" sz="4800" dirty="0" smtClean="0">
                <a:solidFill>
                  <a:schemeClr val="bg1"/>
                </a:solidFill>
              </a:rPr>
              <a:t>是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欲</a:t>
            </a:r>
            <a:r>
              <a:rPr lang="zh-TW" altLang="zh-TW" sz="4800" b="1" dirty="0">
                <a:solidFill>
                  <a:srgbClr val="FFFF00"/>
                </a:solidFill>
              </a:rPr>
              <a:t>界</a:t>
            </a:r>
            <a:r>
              <a:rPr lang="zh-TW" altLang="zh-TW" sz="4800" dirty="0">
                <a:solidFill>
                  <a:schemeClr val="bg1"/>
                </a:solidFill>
              </a:rPr>
              <a:t>，或者是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色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界</a:t>
            </a:r>
            <a:r>
              <a:rPr lang="zh-TW" altLang="zh-TW" sz="4800" dirty="0">
                <a:solidFill>
                  <a:schemeClr val="bg1"/>
                </a:solidFill>
              </a:rPr>
              <a:t>，這都是</a:t>
            </a:r>
            <a:r>
              <a:rPr lang="zh-TW" altLang="zh-TW" sz="4800" b="1" dirty="0">
                <a:solidFill>
                  <a:srgbClr val="FFFF00"/>
                </a:solidFill>
              </a:rPr>
              <a:t>正法要普遍</a:t>
            </a:r>
            <a:r>
              <a:rPr lang="zh-TW" altLang="zh-TW" sz="4800" dirty="0">
                <a:solidFill>
                  <a:schemeClr val="bg1"/>
                </a:solidFill>
              </a:rPr>
              <a:t>的地方。</a:t>
            </a:r>
          </a:p>
          <a:p>
            <a:pPr marL="0" indent="0">
              <a:buNone/>
            </a:pP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743199"/>
            <a:ext cx="10515600" cy="243444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70659"/>
            <a:ext cx="10515600" cy="4906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FFFF00"/>
                </a:solidFill>
              </a:rPr>
              <a:t>天界</a:t>
            </a:r>
            <a:r>
              <a:rPr lang="zh-TW" altLang="en-US" sz="4800" dirty="0">
                <a:solidFill>
                  <a:schemeClr val="bg1"/>
                </a:solidFill>
              </a:rPr>
              <a:t>有二十八</a:t>
            </a:r>
            <a:r>
              <a:rPr lang="zh-TW" altLang="en-US" sz="4800" dirty="0" smtClean="0">
                <a:solidFill>
                  <a:schemeClr val="bg1"/>
                </a:solidFill>
              </a:rPr>
              <a:t>天：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欲</a:t>
            </a:r>
            <a:r>
              <a:rPr lang="zh-TW" altLang="en-US" sz="4800" b="1" dirty="0">
                <a:solidFill>
                  <a:srgbClr val="FFFF00"/>
                </a:solidFill>
              </a:rPr>
              <a:t>界</a:t>
            </a:r>
            <a:r>
              <a:rPr lang="zh-TW" altLang="en-US" sz="4800" dirty="0">
                <a:solidFill>
                  <a:schemeClr val="bg1"/>
                </a:solidFill>
              </a:rPr>
              <a:t>的六欲天、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色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界</a:t>
            </a:r>
            <a:r>
              <a:rPr lang="zh-TW" altLang="en-US" sz="4800" dirty="0">
                <a:solidFill>
                  <a:schemeClr val="bg1"/>
                </a:solidFill>
              </a:rPr>
              <a:t>的四禪十八天、</a:t>
            </a:r>
            <a:r>
              <a:rPr lang="zh-TW" altLang="en-US" sz="4800" b="1" dirty="0">
                <a:solidFill>
                  <a:srgbClr val="FFFF00"/>
                </a:solidFill>
              </a:rPr>
              <a:t>無色界</a:t>
            </a:r>
            <a:r>
              <a:rPr lang="zh-TW" altLang="en-US" sz="4800" dirty="0">
                <a:solidFill>
                  <a:schemeClr val="bg1"/>
                </a:solidFill>
              </a:rPr>
              <a:t>的四無色天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六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欲</a:t>
            </a:r>
            <a:r>
              <a:rPr lang="zh-TW" altLang="en-US" sz="4800" dirty="0" smtClean="0">
                <a:solidFill>
                  <a:schemeClr val="bg1"/>
                </a:solidFill>
              </a:rPr>
              <a:t>天：</a:t>
            </a:r>
            <a:r>
              <a:rPr lang="zh-TW" altLang="en-US" sz="4800" dirty="0">
                <a:solidFill>
                  <a:schemeClr val="bg1"/>
                </a:solidFill>
              </a:rPr>
              <a:t>地居</a:t>
            </a:r>
            <a:r>
              <a:rPr lang="zh-TW" altLang="en-US" sz="4800" dirty="0" smtClean="0">
                <a:solidFill>
                  <a:schemeClr val="bg1"/>
                </a:solidFill>
              </a:rPr>
              <a:t>天、</a:t>
            </a:r>
            <a:r>
              <a:rPr lang="zh-TW" altLang="en-US" sz="4800" dirty="0">
                <a:solidFill>
                  <a:schemeClr val="bg1"/>
                </a:solidFill>
              </a:rPr>
              <a:t>空居</a:t>
            </a:r>
            <a:r>
              <a:rPr lang="zh-TW" altLang="en-US" sz="4800" dirty="0" smtClean="0">
                <a:solidFill>
                  <a:schemeClr val="bg1"/>
                </a:solidFill>
              </a:rPr>
              <a:t>天。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地</a:t>
            </a:r>
            <a:r>
              <a:rPr lang="zh-TW" altLang="en-US" sz="4800" b="1" dirty="0">
                <a:solidFill>
                  <a:srgbClr val="FFFF00"/>
                </a:solidFill>
              </a:rPr>
              <a:t>居</a:t>
            </a:r>
            <a:r>
              <a:rPr lang="zh-TW" altLang="en-US" sz="4800" dirty="0">
                <a:solidFill>
                  <a:schemeClr val="bg1"/>
                </a:solidFill>
              </a:rPr>
              <a:t>天</a:t>
            </a:r>
            <a:r>
              <a:rPr lang="zh-TW" altLang="en-US" sz="4800" dirty="0" smtClean="0">
                <a:solidFill>
                  <a:schemeClr val="bg1"/>
                </a:solidFill>
              </a:rPr>
              <a:t>：包括</a:t>
            </a:r>
            <a:r>
              <a:rPr lang="zh-TW" altLang="en-US" sz="4800" b="1" dirty="0">
                <a:solidFill>
                  <a:srgbClr val="FFFF00"/>
                </a:solidFill>
              </a:rPr>
              <a:t>四天王天</a:t>
            </a:r>
            <a:r>
              <a:rPr lang="zh-TW" altLang="en-US" sz="4800" dirty="0">
                <a:solidFill>
                  <a:schemeClr val="bg1"/>
                </a:solidFill>
              </a:rPr>
              <a:t>、</a:t>
            </a:r>
            <a:r>
              <a:rPr lang="zh-TW" altLang="en-US" sz="4800" b="1" dirty="0">
                <a:solidFill>
                  <a:srgbClr val="FFFF00"/>
                </a:solidFill>
              </a:rPr>
              <a:t>忉利天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空</a:t>
            </a:r>
            <a:r>
              <a:rPr lang="zh-TW" altLang="en-US" sz="4800" b="1" dirty="0">
                <a:solidFill>
                  <a:srgbClr val="FFFF00"/>
                </a:solidFill>
              </a:rPr>
              <a:t>居</a:t>
            </a:r>
            <a:r>
              <a:rPr lang="zh-TW" altLang="en-US" sz="4800" dirty="0">
                <a:solidFill>
                  <a:schemeClr val="bg1"/>
                </a:solidFill>
              </a:rPr>
              <a:t>天</a:t>
            </a:r>
            <a:r>
              <a:rPr lang="zh-TW" altLang="en-US" sz="4800" dirty="0" smtClean="0">
                <a:solidFill>
                  <a:schemeClr val="bg1"/>
                </a:solidFill>
              </a:rPr>
              <a:t>：包括</a:t>
            </a:r>
            <a:r>
              <a:rPr lang="zh-TW" altLang="en-US" sz="4800" dirty="0">
                <a:solidFill>
                  <a:schemeClr val="bg1"/>
                </a:solidFill>
              </a:rPr>
              <a:t>夜摩天、</a:t>
            </a:r>
            <a:r>
              <a:rPr lang="zh-TW" altLang="en-US" sz="4800" b="1" dirty="0">
                <a:solidFill>
                  <a:srgbClr val="FFFF00"/>
                </a:solidFill>
              </a:rPr>
              <a:t>兜率天</a:t>
            </a:r>
            <a:r>
              <a:rPr lang="zh-TW" altLang="en-US" sz="4800" dirty="0">
                <a:solidFill>
                  <a:schemeClr val="bg1"/>
                </a:solidFill>
              </a:rPr>
              <a:t>、化</a:t>
            </a:r>
            <a:r>
              <a:rPr lang="zh-TW" altLang="en-US" sz="4800" dirty="0" smtClean="0">
                <a:solidFill>
                  <a:schemeClr val="bg1"/>
                </a:solidFill>
              </a:rPr>
              <a:t>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                  天</a:t>
            </a:r>
            <a:r>
              <a:rPr lang="zh-TW" altLang="en-US" sz="4800" dirty="0">
                <a:solidFill>
                  <a:schemeClr val="bg1"/>
                </a:solidFill>
              </a:rPr>
              <a:t>、他化自在天。</a:t>
            </a:r>
            <a:br>
              <a:rPr lang="zh-TW" altLang="en-US" sz="4800" dirty="0">
                <a:solidFill>
                  <a:schemeClr val="bg1"/>
                </a:solidFill>
              </a:rPr>
            </a:b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淨居天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色</a:t>
            </a:r>
            <a:r>
              <a:rPr lang="zh-TW" altLang="en-US" sz="4800" b="1" dirty="0">
                <a:solidFill>
                  <a:srgbClr val="FFFF00"/>
                </a:solidFill>
              </a:rPr>
              <a:t>界第四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禪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證</a:t>
            </a:r>
            <a:r>
              <a:rPr lang="zh-TW" altLang="en-US" sz="4800" dirty="0">
                <a:solidFill>
                  <a:schemeClr val="bg1"/>
                </a:solidFill>
              </a:rPr>
              <a:t>不還果之聖者所生之</a:t>
            </a:r>
            <a:r>
              <a:rPr lang="zh-TW" altLang="en-US" sz="4800" dirty="0" smtClean="0">
                <a:solidFill>
                  <a:schemeClr val="bg1"/>
                </a:solidFill>
              </a:rPr>
              <a:t>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有</a:t>
            </a:r>
            <a:r>
              <a:rPr lang="zh-TW" altLang="en-US" sz="4800" dirty="0">
                <a:solidFill>
                  <a:schemeClr val="bg1"/>
                </a:solidFill>
              </a:rPr>
              <a:t>五地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5400" b="1" dirty="0" smtClean="0">
                <a:solidFill>
                  <a:srgbClr val="FFFF00"/>
                </a:solidFill>
              </a:rPr>
              <a:t>四</a:t>
            </a:r>
            <a:r>
              <a:rPr lang="zh-TW" altLang="zh-TW" sz="5400" b="1" dirty="0">
                <a:solidFill>
                  <a:srgbClr val="FFFF00"/>
                </a:solidFill>
              </a:rPr>
              <a:t>生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萬物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b="1" dirty="0">
                <a:solidFill>
                  <a:srgbClr val="FFFF00"/>
                </a:solidFill>
              </a:rPr>
              <a:t>共生天地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FF00"/>
                </a:solidFill>
              </a:rPr>
              <a:t>導讀重點</a:t>
            </a:r>
            <a:endParaRPr lang="zh-TW" altLang="en-US" sz="54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壹、</a:t>
            </a:r>
            <a:r>
              <a:rPr lang="zh-TW" altLang="zh-TW" sz="4800" dirty="0" smtClean="0">
                <a:solidFill>
                  <a:schemeClr val="bg1"/>
                </a:solidFill>
              </a:rPr>
              <a:t>入</a:t>
            </a:r>
            <a:r>
              <a:rPr lang="zh-TW" altLang="zh-TW" sz="4800" dirty="0">
                <a:solidFill>
                  <a:schemeClr val="bg1"/>
                </a:solidFill>
              </a:rPr>
              <a:t>佛門中 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學</a:t>
            </a:r>
            <a:r>
              <a:rPr lang="zh-TW" altLang="zh-TW" sz="4800" dirty="0">
                <a:solidFill>
                  <a:schemeClr val="bg1"/>
                </a:solidFill>
              </a:rPr>
              <a:t>正覺</a:t>
            </a:r>
            <a:r>
              <a:rPr lang="zh-TW" altLang="zh-TW" sz="4800" dirty="0" smtClean="0">
                <a:solidFill>
                  <a:schemeClr val="bg1"/>
                </a:solidFill>
              </a:rPr>
              <a:t>道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貳、</a:t>
            </a:r>
            <a:r>
              <a:rPr lang="zh-TW" altLang="zh-TW" sz="4800" dirty="0" smtClean="0">
                <a:solidFill>
                  <a:schemeClr val="bg1"/>
                </a:solidFill>
              </a:rPr>
              <a:t>內</a:t>
            </a:r>
            <a:r>
              <a:rPr lang="zh-TW" altLang="zh-TW" sz="4800" dirty="0">
                <a:solidFill>
                  <a:schemeClr val="bg1"/>
                </a:solidFill>
              </a:rPr>
              <a:t>護外</a:t>
            </a:r>
            <a:r>
              <a:rPr lang="zh-TW" altLang="zh-TW" sz="4800" dirty="0" smtClean="0">
                <a:solidFill>
                  <a:schemeClr val="bg1"/>
                </a:solidFill>
              </a:rPr>
              <a:t>弘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護</a:t>
            </a:r>
            <a:r>
              <a:rPr lang="zh-TW" altLang="zh-TW" sz="4800" dirty="0">
                <a:solidFill>
                  <a:schemeClr val="bg1"/>
                </a:solidFill>
              </a:rPr>
              <a:t>持正法 </a:t>
            </a: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参、</a:t>
            </a:r>
            <a:r>
              <a:rPr lang="zh-TW" altLang="zh-TW" sz="4800" dirty="0" smtClean="0">
                <a:solidFill>
                  <a:schemeClr val="bg1"/>
                </a:solidFill>
              </a:rPr>
              <a:t>四</a:t>
            </a:r>
            <a:r>
              <a:rPr lang="zh-TW" altLang="zh-TW" sz="4800" dirty="0">
                <a:solidFill>
                  <a:schemeClr val="bg1"/>
                </a:solidFill>
              </a:rPr>
              <a:t>生萬物 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共生</a:t>
            </a:r>
            <a:r>
              <a:rPr lang="zh-TW" altLang="zh-TW" sz="4800" dirty="0" smtClean="0">
                <a:solidFill>
                  <a:schemeClr val="bg1"/>
                </a:solidFill>
              </a:rPr>
              <a:t>天地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              肆、解法會理</a:t>
            </a:r>
            <a:endParaRPr lang="en-US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chemeClr val="bg1"/>
                </a:solidFill>
              </a:rPr>
              <a:t>法</a:t>
            </a:r>
            <a:r>
              <a:rPr lang="zh-TW" altLang="zh-TW" sz="4800" b="1" dirty="0">
                <a:solidFill>
                  <a:schemeClr val="bg1"/>
                </a:solidFill>
              </a:rPr>
              <a:t>之傳世 慈育萬</a:t>
            </a:r>
            <a:r>
              <a:rPr lang="zh-TW" altLang="zh-TW" sz="4800" b="1" dirty="0" smtClean="0">
                <a:solidFill>
                  <a:schemeClr val="bg1"/>
                </a:solidFill>
              </a:rPr>
              <a:t>有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chemeClr val="bg1"/>
                </a:solidFill>
              </a:rPr>
              <a:t>龍天護法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641267"/>
            <a:ext cx="10515600" cy="296883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92530"/>
            <a:ext cx="10515600" cy="5248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四</a:t>
            </a:r>
            <a:r>
              <a:rPr lang="zh-TW" altLang="zh-TW" sz="4800" b="1" dirty="0">
                <a:solidFill>
                  <a:srgbClr val="FFFF00"/>
                </a:solidFill>
              </a:rPr>
              <a:t>生萬物</a:t>
            </a:r>
            <a:r>
              <a:rPr lang="zh-TW" altLang="zh-TW" sz="4800" dirty="0" smtClean="0">
                <a:solidFill>
                  <a:schemeClr val="bg1"/>
                </a:solidFill>
              </a:rPr>
              <a:t>，</a:t>
            </a:r>
            <a:r>
              <a:rPr lang="zh-TW" altLang="zh-TW" sz="4800" dirty="0">
                <a:solidFill>
                  <a:schemeClr val="bg1"/>
                </a:solidFill>
              </a:rPr>
              <a:t>共生在天地間，</a:t>
            </a:r>
            <a:r>
              <a:rPr lang="zh-TW" altLang="zh-TW" sz="4800" b="1" dirty="0">
                <a:solidFill>
                  <a:srgbClr val="FFFF00"/>
                </a:solidFill>
              </a:rPr>
              <a:t>地生天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育</a:t>
            </a:r>
            <a:r>
              <a:rPr lang="zh-TW" altLang="en-US" sz="4800" dirty="0" smtClean="0">
                <a:solidFill>
                  <a:schemeClr val="bg1"/>
                </a:solidFill>
              </a:rPr>
              <a:t>；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天地</a:t>
            </a:r>
            <a:r>
              <a:rPr lang="zh-TW" altLang="zh-TW" sz="4800" dirty="0">
                <a:solidFill>
                  <a:schemeClr val="bg1"/>
                </a:solidFill>
              </a:rPr>
              <a:t>之間不調和，生靈就是受災</a:t>
            </a:r>
            <a:r>
              <a:rPr lang="zh-TW" altLang="zh-TW" sz="4800" dirty="0" smtClean="0">
                <a:solidFill>
                  <a:schemeClr val="bg1"/>
                </a:solidFill>
              </a:rPr>
              <a:t>受難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要</a:t>
            </a:r>
            <a:r>
              <a:rPr lang="zh-TW" altLang="zh-TW" sz="4800" dirty="0">
                <a:solidFill>
                  <a:schemeClr val="bg1"/>
                </a:solidFill>
              </a:rPr>
              <a:t>天地</a:t>
            </a:r>
            <a:r>
              <a:rPr lang="zh-TW" altLang="zh-TW" sz="4800" b="1" dirty="0">
                <a:solidFill>
                  <a:srgbClr val="FFFF00"/>
                </a:solidFill>
              </a:rPr>
              <a:t>四大調和</a:t>
            </a:r>
            <a:r>
              <a:rPr lang="zh-TW" altLang="zh-TW" sz="4800" dirty="0">
                <a:solidFill>
                  <a:schemeClr val="bg1"/>
                </a:solidFill>
              </a:rPr>
              <a:t>，</a:t>
            </a:r>
            <a:r>
              <a:rPr lang="zh-TW" altLang="zh-TW" sz="4800" b="1" dirty="0">
                <a:solidFill>
                  <a:srgbClr val="FFFF00"/>
                </a:solidFill>
              </a:rPr>
              <a:t>萬物平安</a:t>
            </a:r>
            <a:r>
              <a:rPr lang="zh-TW" altLang="zh-TW" sz="4800" dirty="0">
                <a:solidFill>
                  <a:schemeClr val="bg1"/>
                </a:solidFill>
              </a:rPr>
              <a:t>，</a:t>
            </a:r>
            <a:r>
              <a:rPr lang="zh-TW" altLang="zh-TW" sz="4800" dirty="0" smtClean="0">
                <a:solidFill>
                  <a:schemeClr val="bg1"/>
                </a:solidFill>
              </a:rPr>
              <a:t>必定要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起</a:t>
            </a:r>
            <a:r>
              <a:rPr lang="zh-TW" altLang="zh-TW" sz="4800" b="1" dirty="0">
                <a:solidFill>
                  <a:srgbClr val="FFFF00"/>
                </a:solidFill>
              </a:rPr>
              <a:t>恭敬心</a:t>
            </a:r>
            <a:r>
              <a:rPr lang="zh-TW" altLang="zh-TW" sz="4800" dirty="0">
                <a:solidFill>
                  <a:schemeClr val="bg1"/>
                </a:solidFill>
              </a:rPr>
              <a:t>，敬天、愛</a:t>
            </a:r>
            <a:r>
              <a:rPr lang="zh-TW" altLang="zh-TW" sz="4800" dirty="0" smtClean="0">
                <a:solidFill>
                  <a:schemeClr val="bg1"/>
                </a:solidFill>
              </a:rPr>
              <a:t>地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戒慎虔誠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敬天愛地</a:t>
            </a:r>
            <a:r>
              <a:rPr lang="zh-TW" altLang="en-US" sz="4800" dirty="0" smtClean="0">
                <a:solidFill>
                  <a:schemeClr val="bg1"/>
                </a:solidFill>
              </a:rPr>
              <a:t>聚福緣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401287"/>
            <a:ext cx="10515600" cy="6531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50026"/>
            <a:ext cx="10515600" cy="49757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 </a:t>
            </a:r>
            <a:r>
              <a:rPr lang="zh-TW" altLang="en-US" sz="4800" dirty="0" smtClean="0">
                <a:solidFill>
                  <a:schemeClr val="bg1"/>
                </a:solidFill>
              </a:rPr>
              <a:t>           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佛</a:t>
            </a:r>
            <a:r>
              <a:rPr lang="zh-TW" altLang="zh-TW" sz="4800" b="1" dirty="0">
                <a:solidFill>
                  <a:srgbClr val="FFFF00"/>
                </a:solidFill>
              </a:rPr>
              <a:t>出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人間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道</a:t>
            </a:r>
            <a:r>
              <a:rPr lang="zh-TW" altLang="zh-TW" sz="4800" b="1" dirty="0">
                <a:solidFill>
                  <a:srgbClr val="FFFF00"/>
                </a:solidFill>
              </a:rPr>
              <a:t>濟百靈 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             </a:t>
            </a:r>
            <a:r>
              <a:rPr lang="zh-TW" altLang="en-US" sz="4800" b="1" dirty="0">
                <a:solidFill>
                  <a:srgbClr val="FFFF00"/>
                </a:solidFill>
              </a:rPr>
              <a:t> 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 smtClean="0">
                <a:solidFill>
                  <a:schemeClr val="bg1"/>
                </a:solidFill>
              </a:rPr>
              <a:t>法</a:t>
            </a:r>
            <a:r>
              <a:rPr lang="zh-TW" altLang="zh-TW" sz="4800" b="1" dirty="0">
                <a:solidFill>
                  <a:schemeClr val="bg1"/>
                </a:solidFill>
              </a:rPr>
              <a:t>之</a:t>
            </a:r>
            <a:r>
              <a:rPr lang="zh-TW" altLang="zh-TW" sz="4800" b="1" dirty="0" smtClean="0">
                <a:solidFill>
                  <a:schemeClr val="bg1"/>
                </a:solidFill>
              </a:rPr>
              <a:t>傳世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800" b="1" dirty="0" smtClean="0">
                <a:solidFill>
                  <a:schemeClr val="bg1"/>
                </a:solidFill>
              </a:rPr>
              <a:t>慈</a:t>
            </a:r>
            <a:r>
              <a:rPr lang="zh-TW" altLang="zh-TW" sz="4800" b="1" dirty="0">
                <a:solidFill>
                  <a:schemeClr val="bg1"/>
                </a:solidFill>
              </a:rPr>
              <a:t>育萬有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410" y="2766951"/>
            <a:ext cx="9500260" cy="389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496291"/>
            <a:ext cx="10515600" cy="149629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4892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慧</a:t>
            </a:r>
            <a:r>
              <a:rPr lang="zh-TW" altLang="zh-TW" sz="4800" dirty="0" smtClean="0">
                <a:solidFill>
                  <a:schemeClr val="bg1"/>
                </a:solidFill>
              </a:rPr>
              <a:t>命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永恆</a:t>
            </a:r>
            <a:r>
              <a:rPr lang="zh-TW" altLang="zh-TW" sz="4800" dirty="0" smtClean="0">
                <a:solidFill>
                  <a:schemeClr val="bg1"/>
                </a:solidFill>
              </a:rPr>
              <a:t>，生命有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段落</a:t>
            </a:r>
            <a:r>
              <a:rPr lang="zh-TW" altLang="en-US" sz="4800" dirty="0">
                <a:solidFill>
                  <a:schemeClr val="bg1"/>
                </a:solidFill>
              </a:rPr>
              <a:t>。</a:t>
            </a:r>
            <a:r>
              <a:rPr lang="zh-TW" altLang="zh-TW" sz="4800" dirty="0" smtClean="0">
                <a:solidFill>
                  <a:schemeClr val="bg1"/>
                </a:solidFill>
              </a:rPr>
              <a:t>生命只有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使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用</a:t>
            </a:r>
            <a:r>
              <a:rPr lang="zh-TW" altLang="zh-TW" sz="4800" b="1" dirty="0">
                <a:solidFill>
                  <a:srgbClr val="FFFF00"/>
                </a:solidFill>
              </a:rPr>
              <a:t>權</a:t>
            </a:r>
            <a:r>
              <a:rPr lang="zh-TW" altLang="zh-TW" sz="4800" dirty="0" smtClean="0">
                <a:solidFill>
                  <a:schemeClr val="bg1"/>
                </a:solidFill>
              </a:rPr>
              <a:t>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身</a:t>
            </a:r>
            <a:r>
              <a:rPr lang="zh-TW" altLang="zh-TW" sz="4800" b="1" dirty="0">
                <a:solidFill>
                  <a:srgbClr val="FFFF00"/>
                </a:solidFill>
              </a:rPr>
              <a:t>是載道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器</a:t>
            </a:r>
            <a:r>
              <a:rPr lang="zh-TW" altLang="en-US" sz="4800" dirty="0" smtClean="0">
                <a:solidFill>
                  <a:schemeClr val="bg1"/>
                </a:solidFill>
              </a:rPr>
              <a:t>；</a:t>
            </a:r>
            <a:r>
              <a:rPr lang="zh-TW" altLang="zh-TW" sz="4800" dirty="0">
                <a:solidFill>
                  <a:schemeClr val="bg1"/>
                </a:solidFill>
              </a:rPr>
              <a:t>會遇</a:t>
            </a:r>
            <a:r>
              <a:rPr lang="zh-TW" altLang="zh-TW" sz="4800" dirty="0" smtClean="0">
                <a:solidFill>
                  <a:schemeClr val="bg1"/>
                </a:solidFill>
              </a:rPr>
              <a:t>佛法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利用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身體</a:t>
            </a:r>
            <a:r>
              <a:rPr lang="zh-TW" altLang="zh-TW" sz="4800" dirty="0">
                <a:solidFill>
                  <a:schemeClr val="bg1"/>
                </a:solidFill>
              </a:rPr>
              <a:t>，在這段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壽命期間</a:t>
            </a:r>
            <a:r>
              <a:rPr lang="zh-TW" altLang="zh-TW" sz="4800" dirty="0" smtClean="0">
                <a:solidFill>
                  <a:schemeClr val="bg1"/>
                </a:solidFill>
              </a:rPr>
              <a:t>，趕快</a:t>
            </a:r>
            <a:r>
              <a:rPr lang="zh-TW" altLang="zh-TW" sz="4800" dirty="0">
                <a:solidFill>
                  <a:schemeClr val="bg1"/>
                </a:solidFill>
              </a:rPr>
              <a:t>將</a:t>
            </a:r>
            <a:r>
              <a:rPr lang="zh-TW" altLang="zh-TW" sz="4800" dirty="0" smtClean="0">
                <a:solidFill>
                  <a:schemeClr val="bg1"/>
                </a:solidFill>
              </a:rPr>
              <a:t>佛法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吸收</a:t>
            </a:r>
            <a:r>
              <a:rPr lang="zh-TW" altLang="zh-TW" sz="4800" dirty="0">
                <a:solidFill>
                  <a:schemeClr val="bg1"/>
                </a:solidFill>
              </a:rPr>
              <a:t>、</a:t>
            </a:r>
            <a:r>
              <a:rPr lang="zh-TW" altLang="zh-TW" sz="4800" b="1" dirty="0">
                <a:solidFill>
                  <a:srgbClr val="FFFF00"/>
                </a:solidFill>
              </a:rPr>
              <a:t>了解</a:t>
            </a:r>
            <a:r>
              <a:rPr lang="zh-TW" altLang="zh-TW" sz="4800" dirty="0">
                <a:solidFill>
                  <a:schemeClr val="bg1"/>
                </a:solidFill>
              </a:rPr>
              <a:t>，在</a:t>
            </a:r>
            <a:r>
              <a:rPr lang="zh-TW" altLang="zh-TW" sz="4800" dirty="0" smtClean="0">
                <a:solidFill>
                  <a:schemeClr val="bg1"/>
                </a:solidFill>
              </a:rPr>
              <a:t>人間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體會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r>
              <a:rPr lang="zh-TW" altLang="zh-TW" sz="4800" dirty="0" smtClean="0">
                <a:solidFill>
                  <a:schemeClr val="bg1"/>
                </a:solidFill>
              </a:rPr>
              <a:t>學</a:t>
            </a:r>
            <a:r>
              <a:rPr lang="zh-TW" altLang="en-US" sz="4800" dirty="0" smtClean="0">
                <a:solidFill>
                  <a:schemeClr val="bg1"/>
                </a:solidFill>
              </a:rPr>
              <a:t>習，</a:t>
            </a:r>
            <a:r>
              <a:rPr lang="zh-TW" altLang="zh-TW" sz="4800" dirty="0" smtClean="0">
                <a:solidFill>
                  <a:schemeClr val="bg1"/>
                </a:solidFill>
              </a:rPr>
              <a:t>除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了</a:t>
            </a:r>
            <a:r>
              <a:rPr lang="zh-TW" altLang="zh-TW" sz="4800" dirty="0">
                <a:solidFill>
                  <a:schemeClr val="bg1"/>
                </a:solidFill>
              </a:rPr>
              <a:t>不斷向外吸收知識，</a:t>
            </a:r>
            <a:r>
              <a:rPr lang="zh-TW" altLang="zh-TW" sz="4800" b="1" dirty="0">
                <a:solidFill>
                  <a:srgbClr val="FFFF00"/>
                </a:solidFill>
              </a:rPr>
              <a:t>向內</a:t>
            </a:r>
            <a:r>
              <a:rPr lang="zh-TW" altLang="zh-TW" sz="4800" dirty="0">
                <a:solidFill>
                  <a:schemeClr val="bg1"/>
                </a:solidFill>
              </a:rPr>
              <a:t>要用功</a:t>
            </a:r>
            <a:r>
              <a:rPr lang="zh-TW" altLang="zh-TW" sz="4800" dirty="0" smtClean="0">
                <a:solidFill>
                  <a:schemeClr val="bg1"/>
                </a:solidFill>
              </a:rPr>
              <a:t>研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究</a:t>
            </a:r>
            <a:r>
              <a:rPr lang="zh-TW" altLang="zh-TW" sz="4800" dirty="0">
                <a:solidFill>
                  <a:schemeClr val="bg1"/>
                </a:solidFill>
              </a:rPr>
              <a:t>，這就是</a:t>
            </a:r>
            <a:r>
              <a:rPr lang="zh-TW" altLang="zh-TW" sz="4800" b="1" dirty="0">
                <a:solidFill>
                  <a:srgbClr val="FFFF00"/>
                </a:solidFill>
              </a:rPr>
              <a:t>學</a:t>
            </a:r>
            <a:r>
              <a:rPr lang="zh-TW" altLang="zh-TW" sz="4800" dirty="0">
                <a:solidFill>
                  <a:schemeClr val="bg1"/>
                </a:solidFill>
              </a:rPr>
              <a:t>，利用時間要</a:t>
            </a:r>
            <a:r>
              <a:rPr lang="zh-TW" altLang="zh-TW" sz="4800" b="1" dirty="0">
                <a:solidFill>
                  <a:srgbClr val="FFFF00"/>
                </a:solidFill>
              </a:rPr>
              <a:t>好好地學</a:t>
            </a:r>
            <a:r>
              <a:rPr lang="zh-TW" altLang="zh-TW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sz="4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558139"/>
            <a:ext cx="10515600" cy="23750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4977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生命要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利用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慧命要珍惜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如</a:t>
            </a:r>
            <a:r>
              <a:rPr lang="zh-TW" altLang="zh-TW" sz="4800" b="1" dirty="0">
                <a:solidFill>
                  <a:srgbClr val="FFFF00"/>
                </a:solidFill>
              </a:rPr>
              <a:t>規如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矩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好好修行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dirty="0" smtClean="0">
                <a:solidFill>
                  <a:schemeClr val="bg1"/>
                </a:solidFill>
              </a:rPr>
              <a:t>體會人間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入</a:t>
            </a:r>
            <a:r>
              <a:rPr lang="zh-TW" altLang="zh-TW" sz="4800" b="1" dirty="0">
                <a:solidFill>
                  <a:srgbClr val="FFFF00"/>
                </a:solidFill>
              </a:rPr>
              <a:t>人群中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去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付出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八</a:t>
            </a:r>
            <a:r>
              <a:rPr lang="zh-TW" altLang="zh-TW" sz="4800" dirty="0">
                <a:solidFill>
                  <a:schemeClr val="bg1"/>
                </a:solidFill>
              </a:rPr>
              <a:t>部龍</a:t>
            </a:r>
            <a:r>
              <a:rPr lang="zh-TW" altLang="zh-TW" sz="4800" dirty="0" smtClean="0">
                <a:solidFill>
                  <a:schemeClr val="bg1"/>
                </a:solidFill>
              </a:rPr>
              <a:t>神</a:t>
            </a:r>
            <a:r>
              <a:rPr lang="zh-TW" altLang="zh-TW" sz="4800" dirty="0">
                <a:solidFill>
                  <a:schemeClr val="bg1"/>
                </a:solidFill>
              </a:rPr>
              <a:t>自然</a:t>
            </a:r>
            <a:r>
              <a:rPr lang="zh-TW" altLang="zh-TW" sz="4800" dirty="0" smtClean="0">
                <a:solidFill>
                  <a:schemeClr val="bg1"/>
                </a:solidFill>
              </a:rPr>
              <a:t>護</a:t>
            </a:r>
            <a:r>
              <a:rPr lang="zh-TW" altLang="zh-TW" sz="4800" dirty="0">
                <a:solidFill>
                  <a:schemeClr val="bg1"/>
                </a:solidFill>
              </a:rPr>
              <a:t>持 </a:t>
            </a:r>
          </a:p>
        </p:txBody>
      </p:sp>
    </p:spTree>
    <p:extLst>
      <p:ext uri="{BB962C8B-B14F-4D97-AF65-F5344CB8AC3E}">
        <p14:creationId xmlns:p14="http://schemas.microsoft.com/office/powerpoint/2010/main" val="35690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101931"/>
            <a:ext cx="10515600" cy="129440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11283"/>
            <a:ext cx="10515600" cy="4965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在法華會上，除了出家眾，菩薩眾</a:t>
            </a:r>
            <a:r>
              <a:rPr lang="zh-TW" altLang="zh-TW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當然</a:t>
            </a:r>
            <a:r>
              <a:rPr lang="zh-TW" altLang="zh-TW" sz="4800" dirty="0">
                <a:solidFill>
                  <a:schemeClr val="bg1"/>
                </a:solidFill>
              </a:rPr>
              <a:t>還有</a:t>
            </a:r>
            <a:r>
              <a:rPr lang="zh-TW" altLang="zh-TW" sz="4800" b="1" dirty="0">
                <a:solidFill>
                  <a:srgbClr val="FFFF00"/>
                </a:solidFill>
              </a:rPr>
              <a:t>龍神護法</a:t>
            </a:r>
            <a:r>
              <a:rPr lang="zh-TW" altLang="zh-TW" sz="4800" dirty="0">
                <a:solidFill>
                  <a:schemeClr val="bg1"/>
                </a:solidFill>
              </a:rPr>
              <a:t>，有八部神</a:t>
            </a:r>
            <a:r>
              <a:rPr lang="zh-TW" altLang="zh-TW" sz="4800" dirty="0" smtClean="0">
                <a:solidFill>
                  <a:schemeClr val="bg1"/>
                </a:solidFill>
              </a:rPr>
              <a:t>眾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八龍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王</a:t>
            </a:r>
            <a:r>
              <a:rPr lang="zh-TW" altLang="zh-TW" sz="4800" dirty="0">
                <a:solidFill>
                  <a:schemeClr val="bg1"/>
                </a:solidFill>
              </a:rPr>
              <a:t>是龍類，水中的</a:t>
            </a:r>
            <a:r>
              <a:rPr lang="zh-TW" altLang="zh-TW" sz="4800" b="1" dirty="0">
                <a:solidFill>
                  <a:srgbClr val="FFFF00"/>
                </a:solidFill>
              </a:rPr>
              <a:t>龍神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代表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緊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那羅是歌</a:t>
            </a:r>
            <a:r>
              <a:rPr lang="zh-TW" altLang="zh-TW" sz="4800" b="1" dirty="0">
                <a:solidFill>
                  <a:srgbClr val="FFFF00"/>
                </a:solidFill>
              </a:rPr>
              <a:t>神</a:t>
            </a:r>
            <a:r>
              <a:rPr lang="zh-TW" altLang="zh-TW" sz="4800" dirty="0" smtClean="0">
                <a:solidFill>
                  <a:schemeClr val="bg1"/>
                </a:solidFill>
              </a:rPr>
              <a:t>，</a:t>
            </a:r>
            <a:r>
              <a:rPr lang="zh-TW" altLang="zh-TW" sz="4800" dirty="0" smtClean="0">
                <a:solidFill>
                  <a:schemeClr val="bg1"/>
                </a:solidFill>
              </a:rPr>
              <a:t>有四</a:t>
            </a:r>
            <a:r>
              <a:rPr lang="zh-TW" altLang="zh-TW" sz="4800" dirty="0" smtClean="0">
                <a:solidFill>
                  <a:schemeClr val="bg1"/>
                </a:solidFill>
              </a:rPr>
              <a:t>位領導者</a:t>
            </a:r>
            <a:r>
              <a:rPr lang="zh-TW" altLang="zh-TW" sz="4800" dirty="0">
                <a:solidFill>
                  <a:schemeClr val="bg1"/>
                </a:solidFill>
              </a:rPr>
              <a:t>代表</a:t>
            </a:r>
            <a:r>
              <a:rPr lang="zh-TW" altLang="zh-TW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歌</a:t>
            </a:r>
            <a:r>
              <a:rPr lang="zh-TW" altLang="zh-TW" sz="4800" dirty="0" smtClean="0">
                <a:solidFill>
                  <a:schemeClr val="bg1"/>
                </a:solidFill>
              </a:rPr>
              <a:t>神唱</a:t>
            </a:r>
            <a:r>
              <a:rPr lang="zh-TW" altLang="zh-TW" sz="4800" dirty="0">
                <a:solidFill>
                  <a:schemeClr val="bg1"/>
                </a:solidFill>
              </a:rPr>
              <a:t>出來</a:t>
            </a:r>
            <a:r>
              <a:rPr lang="zh-TW" altLang="zh-TW" sz="4800" dirty="0" smtClean="0">
                <a:solidFill>
                  <a:schemeClr val="bg1"/>
                </a:solidFill>
              </a:rPr>
              <a:t>的</a:t>
            </a:r>
            <a:r>
              <a:rPr lang="zh-TW" altLang="zh-TW" sz="4800" dirty="0" smtClean="0">
                <a:solidFill>
                  <a:schemeClr val="bg1"/>
                </a:solidFill>
              </a:rPr>
              <a:t>無不都</a:t>
            </a:r>
            <a:r>
              <a:rPr lang="zh-TW" altLang="zh-TW" sz="4800" dirty="0">
                <a:solidFill>
                  <a:schemeClr val="bg1"/>
                </a:solidFill>
              </a:rPr>
              <a:t>是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教法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法</a:t>
            </a:r>
            <a:r>
              <a:rPr lang="zh-TW" altLang="zh-TW" sz="4800" dirty="0">
                <a:solidFill>
                  <a:schemeClr val="bg1"/>
                </a:solidFill>
              </a:rPr>
              <a:t>緊那羅王</a:t>
            </a:r>
            <a:r>
              <a:rPr lang="zh-TW" altLang="en-US" sz="4800" dirty="0">
                <a:solidFill>
                  <a:schemeClr val="bg1"/>
                </a:solidFill>
              </a:rPr>
              <a:t>的</a:t>
            </a:r>
            <a:r>
              <a:rPr lang="zh-TW" altLang="en-US" sz="4800" b="1" dirty="0">
                <a:solidFill>
                  <a:schemeClr val="bg1"/>
                </a:solidFill>
              </a:rPr>
              <a:t>「</a:t>
            </a:r>
            <a:r>
              <a:rPr lang="zh-TW" altLang="en-US" sz="4800" b="1" dirty="0">
                <a:solidFill>
                  <a:srgbClr val="FFFF00"/>
                </a:solidFill>
              </a:rPr>
              <a:t>法</a:t>
            </a:r>
            <a:r>
              <a:rPr lang="zh-TW" altLang="en-US" sz="4800" b="1" dirty="0">
                <a:solidFill>
                  <a:schemeClr val="bg1"/>
                </a:solidFill>
              </a:rPr>
              <a:t>」</a:t>
            </a:r>
            <a:r>
              <a:rPr lang="zh-TW" altLang="zh-TW" sz="4800" b="1" dirty="0">
                <a:solidFill>
                  <a:schemeClr val="bg1"/>
                </a:solidFill>
              </a:rPr>
              <a:t>是</a:t>
            </a:r>
            <a:r>
              <a:rPr lang="zh-TW" altLang="zh-TW" sz="4800" b="1" dirty="0">
                <a:solidFill>
                  <a:srgbClr val="FFFF00"/>
                </a:solidFill>
              </a:rPr>
              <a:t>教法</a:t>
            </a:r>
            <a:r>
              <a:rPr lang="zh-TW" altLang="en-US" sz="4800" b="1" dirty="0">
                <a:solidFill>
                  <a:schemeClr val="bg1"/>
                </a:solidFill>
              </a:rPr>
              <a:t>。</a:t>
            </a:r>
            <a:endParaRPr lang="zh-TW" altLang="zh-TW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743199"/>
            <a:ext cx="10515600" cy="15556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78773"/>
            <a:ext cx="10515600" cy="5415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600" b="1" dirty="0" smtClean="0">
                <a:solidFill>
                  <a:srgbClr val="FFFF00"/>
                </a:solidFill>
              </a:rPr>
              <a:t>妙法</a:t>
            </a:r>
            <a:r>
              <a:rPr lang="zh-TW" altLang="zh-TW" sz="4600" dirty="0">
                <a:solidFill>
                  <a:schemeClr val="bg1"/>
                </a:solidFill>
              </a:rPr>
              <a:t>緊那羅</a:t>
            </a:r>
            <a:r>
              <a:rPr lang="zh-TW" altLang="zh-TW" sz="4600" dirty="0" smtClean="0">
                <a:solidFill>
                  <a:schemeClr val="bg1"/>
                </a:solidFill>
              </a:rPr>
              <a:t>王</a:t>
            </a:r>
            <a:r>
              <a:rPr lang="zh-TW" altLang="en-US" sz="4600" dirty="0" smtClean="0">
                <a:solidFill>
                  <a:schemeClr val="bg1"/>
                </a:solidFill>
              </a:rPr>
              <a:t>的</a:t>
            </a:r>
            <a:r>
              <a:rPr lang="zh-TW" altLang="en-US" sz="4600" b="1" dirty="0">
                <a:solidFill>
                  <a:schemeClr val="bg1"/>
                </a:solidFill>
              </a:rPr>
              <a:t>「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妙法</a:t>
            </a:r>
            <a:r>
              <a:rPr lang="zh-TW" altLang="en-US" sz="4600" b="1" dirty="0">
                <a:solidFill>
                  <a:schemeClr val="bg1"/>
                </a:solidFill>
              </a:rPr>
              <a:t>」</a:t>
            </a:r>
            <a:r>
              <a:rPr lang="zh-TW" altLang="zh-TW" sz="4600" dirty="0" smtClean="0">
                <a:solidFill>
                  <a:schemeClr val="bg1"/>
                </a:solidFill>
              </a:rPr>
              <a:t>是</a:t>
            </a:r>
            <a:r>
              <a:rPr lang="zh-TW" altLang="zh-TW" sz="4600" b="1" dirty="0">
                <a:solidFill>
                  <a:srgbClr val="FFFF00"/>
                </a:solidFill>
              </a:rPr>
              <a:t>法之妙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義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，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 </a:t>
            </a:r>
            <a:endParaRPr lang="zh-TW" altLang="zh-TW" sz="4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600" dirty="0" smtClean="0">
                <a:solidFill>
                  <a:schemeClr val="bg1"/>
                </a:solidFill>
              </a:rPr>
              <a:t>不但歌詞優美，</a:t>
            </a:r>
            <a:r>
              <a:rPr lang="zh-TW" altLang="zh-TW" sz="4600" dirty="0" smtClean="0">
                <a:solidFill>
                  <a:schemeClr val="bg1"/>
                </a:solidFill>
              </a:rPr>
              <a:t>還</a:t>
            </a:r>
            <a:r>
              <a:rPr lang="zh-TW" altLang="en-US" sz="4600" dirty="0" smtClean="0">
                <a:solidFill>
                  <a:schemeClr val="bg1"/>
                </a:solidFill>
              </a:rPr>
              <a:t>有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佛法</a:t>
            </a:r>
            <a:r>
              <a:rPr lang="zh-TW" altLang="en-US" sz="4600" b="1" dirty="0" smtClean="0">
                <a:solidFill>
                  <a:srgbClr val="FFFF00"/>
                </a:solidFill>
              </a:rPr>
              <a:t>微妙</a:t>
            </a:r>
            <a:r>
              <a:rPr lang="zh-TW" altLang="en-US" sz="4600" dirty="0" smtClean="0">
                <a:solidFill>
                  <a:schemeClr val="bg1"/>
                </a:solidFill>
              </a:rPr>
              <a:t>的意義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。</a:t>
            </a:r>
            <a:endParaRPr lang="en-US" altLang="zh-TW" sz="4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600" b="1" dirty="0" smtClean="0">
                <a:solidFill>
                  <a:srgbClr val="FFFF00"/>
                </a:solidFill>
              </a:rPr>
              <a:t>大法</a:t>
            </a:r>
            <a:r>
              <a:rPr lang="zh-TW" altLang="zh-TW" sz="4600" dirty="0">
                <a:solidFill>
                  <a:schemeClr val="bg1"/>
                </a:solidFill>
              </a:rPr>
              <a:t>緊那羅</a:t>
            </a:r>
            <a:r>
              <a:rPr lang="zh-TW" altLang="zh-TW" sz="4600" dirty="0" smtClean="0">
                <a:solidFill>
                  <a:schemeClr val="bg1"/>
                </a:solidFill>
              </a:rPr>
              <a:t>王</a:t>
            </a:r>
            <a:r>
              <a:rPr lang="zh-TW" altLang="en-US" sz="4600" dirty="0">
                <a:solidFill>
                  <a:schemeClr val="bg1"/>
                </a:solidFill>
              </a:rPr>
              <a:t>的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「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大法</a:t>
            </a:r>
            <a:r>
              <a:rPr lang="zh-TW" altLang="en-US" sz="4600" b="1" dirty="0">
                <a:solidFill>
                  <a:schemeClr val="bg1"/>
                </a:solidFill>
              </a:rPr>
              <a:t>」</a:t>
            </a:r>
            <a:r>
              <a:rPr lang="zh-TW" altLang="zh-TW" sz="4600" dirty="0" smtClean="0">
                <a:solidFill>
                  <a:schemeClr val="bg1"/>
                </a:solidFill>
              </a:rPr>
              <a:t>是</a:t>
            </a:r>
            <a:r>
              <a:rPr lang="zh-TW" altLang="zh-TW" sz="4600" b="1" dirty="0">
                <a:solidFill>
                  <a:srgbClr val="FFFF00"/>
                </a:solidFill>
              </a:rPr>
              <a:t>法之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大功行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，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600" dirty="0" smtClean="0">
                <a:solidFill>
                  <a:schemeClr val="bg1"/>
                </a:solidFill>
              </a:rPr>
              <a:t>表示</a:t>
            </a:r>
            <a:r>
              <a:rPr lang="zh-TW" altLang="zh-TW" sz="4600" dirty="0" smtClean="0">
                <a:solidFill>
                  <a:schemeClr val="bg1"/>
                </a:solidFill>
              </a:rPr>
              <a:t>不</a:t>
            </a:r>
            <a:r>
              <a:rPr lang="zh-TW" altLang="zh-TW" sz="4600" dirty="0" smtClean="0">
                <a:solidFill>
                  <a:schemeClr val="bg1"/>
                </a:solidFill>
              </a:rPr>
              <a:t>只</a:t>
            </a:r>
            <a:r>
              <a:rPr lang="zh-TW" altLang="en-US" sz="4600" b="1" dirty="0" smtClean="0">
                <a:solidFill>
                  <a:srgbClr val="FFFF00"/>
                </a:solidFill>
              </a:rPr>
              <a:t>瞭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解法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，</a:t>
            </a:r>
            <a:r>
              <a:rPr lang="zh-TW" altLang="zh-TW" sz="4600" dirty="0">
                <a:solidFill>
                  <a:schemeClr val="bg1"/>
                </a:solidFill>
              </a:rPr>
              <a:t>還能夠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深入實行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。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600" b="1" dirty="0" smtClean="0">
                <a:solidFill>
                  <a:srgbClr val="FFFF00"/>
                </a:solidFill>
              </a:rPr>
              <a:t>持</a:t>
            </a:r>
            <a:r>
              <a:rPr lang="zh-TW" altLang="zh-TW" sz="4600" b="1" dirty="0">
                <a:solidFill>
                  <a:srgbClr val="FFFF00"/>
                </a:solidFill>
              </a:rPr>
              <a:t>法</a:t>
            </a:r>
            <a:r>
              <a:rPr lang="zh-TW" altLang="zh-TW" sz="4600" dirty="0">
                <a:solidFill>
                  <a:schemeClr val="bg1"/>
                </a:solidFill>
              </a:rPr>
              <a:t>緊那羅</a:t>
            </a:r>
            <a:r>
              <a:rPr lang="zh-TW" altLang="zh-TW" sz="4600" dirty="0" smtClean="0">
                <a:solidFill>
                  <a:schemeClr val="bg1"/>
                </a:solidFill>
              </a:rPr>
              <a:t>王</a:t>
            </a:r>
            <a:r>
              <a:rPr lang="zh-TW" altLang="en-US" sz="4600" dirty="0" smtClean="0">
                <a:solidFill>
                  <a:schemeClr val="bg1"/>
                </a:solidFill>
              </a:rPr>
              <a:t>的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「</a:t>
            </a:r>
            <a:r>
              <a:rPr lang="zh-TW" altLang="zh-TW" sz="4600" b="1" dirty="0">
                <a:solidFill>
                  <a:srgbClr val="FFFF00"/>
                </a:solidFill>
              </a:rPr>
              <a:t>持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法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」，</a:t>
            </a:r>
            <a:r>
              <a:rPr lang="zh-TW" altLang="en-US" sz="4600" dirty="0" smtClean="0">
                <a:solidFill>
                  <a:schemeClr val="bg1"/>
                </a:solidFill>
              </a:rPr>
              <a:t>則是成就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佛</a:t>
            </a:r>
            <a:endParaRPr lang="en-US" altLang="zh-TW" sz="4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600" b="1" dirty="0" smtClean="0">
                <a:solidFill>
                  <a:srgbClr val="FFFF00"/>
                </a:solidFill>
              </a:rPr>
              <a:t>果功德</a:t>
            </a:r>
            <a:r>
              <a:rPr lang="zh-TW" altLang="zh-TW" sz="4600" dirty="0">
                <a:solidFill>
                  <a:schemeClr val="bg1"/>
                </a:solidFill>
              </a:rPr>
              <a:t>的</a:t>
            </a:r>
            <a:r>
              <a:rPr lang="zh-TW" altLang="zh-TW" sz="4600" dirty="0" smtClean="0">
                <a:solidFill>
                  <a:schemeClr val="bg1"/>
                </a:solidFill>
              </a:rPr>
              <a:t>法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。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600" dirty="0" smtClean="0">
                <a:solidFill>
                  <a:schemeClr val="bg1"/>
                </a:solidFill>
              </a:rPr>
              <a:t>他們</a:t>
            </a:r>
            <a:r>
              <a:rPr lang="zh-TW" altLang="en-US" sz="4600" b="1" dirty="0" smtClean="0">
                <a:solidFill>
                  <a:srgbClr val="FFFF00"/>
                </a:solidFill>
              </a:rPr>
              <a:t>身體力行</a:t>
            </a:r>
            <a:r>
              <a:rPr lang="zh-TW" altLang="en-US" sz="4600" dirty="0" smtClean="0">
                <a:solidFill>
                  <a:schemeClr val="bg1"/>
                </a:solidFill>
              </a:rPr>
              <a:t>，自然也</a:t>
            </a:r>
            <a:r>
              <a:rPr lang="zh-TW" altLang="en-US" sz="4600" b="1" dirty="0" smtClean="0">
                <a:solidFill>
                  <a:srgbClr val="FFFF00"/>
                </a:solidFill>
              </a:rPr>
              <a:t>護持佛法</a:t>
            </a:r>
            <a:r>
              <a:rPr lang="zh-TW" altLang="en-US" sz="4600" dirty="0" smtClean="0">
                <a:solidFill>
                  <a:schemeClr val="bg1"/>
                </a:solidFill>
              </a:rPr>
              <a:t>。</a:t>
            </a:r>
            <a:endParaRPr lang="zh-TW" altLang="zh-TW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330034"/>
            <a:ext cx="10515600" cy="39188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04405"/>
            <a:ext cx="10515600" cy="5082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dirty="0" smtClean="0">
                <a:solidFill>
                  <a:schemeClr val="bg1"/>
                </a:solidFill>
              </a:rPr>
              <a:t>有</a:t>
            </a:r>
            <a:r>
              <a:rPr lang="zh-TW" altLang="zh-TW" sz="4400" dirty="0">
                <a:solidFill>
                  <a:schemeClr val="bg1"/>
                </a:solidFill>
              </a:rPr>
              <a:t>四</a:t>
            </a:r>
            <a:r>
              <a:rPr lang="zh-TW" altLang="zh-TW" sz="4400" b="1" dirty="0">
                <a:solidFill>
                  <a:srgbClr val="FFFF00"/>
                </a:solidFill>
              </a:rPr>
              <a:t>乾闥婆</a:t>
            </a:r>
            <a:r>
              <a:rPr lang="zh-TW" altLang="zh-TW" sz="4400" dirty="0" smtClean="0">
                <a:solidFill>
                  <a:schemeClr val="bg1"/>
                </a:solidFill>
              </a:rPr>
              <a:t>王代表</a:t>
            </a:r>
            <a:r>
              <a:rPr lang="zh-TW" altLang="zh-TW" sz="4400" dirty="0" smtClean="0">
                <a:solidFill>
                  <a:schemeClr val="bg1"/>
                </a:solidFill>
              </a:rPr>
              <a:t>，就是</a:t>
            </a:r>
            <a:r>
              <a:rPr lang="zh-TW" altLang="zh-TW" sz="4400" b="1" dirty="0">
                <a:solidFill>
                  <a:srgbClr val="FFFF00"/>
                </a:solidFill>
              </a:rPr>
              <a:t>樂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神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。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dirty="0">
                <a:solidFill>
                  <a:schemeClr val="bg1"/>
                </a:solidFill>
              </a:rPr>
              <a:t>有四</a:t>
            </a:r>
            <a:r>
              <a:rPr lang="zh-TW" altLang="zh-TW" sz="4400" b="1" dirty="0">
                <a:solidFill>
                  <a:srgbClr val="FFFF00"/>
                </a:solidFill>
              </a:rPr>
              <a:t>阿修羅</a:t>
            </a:r>
            <a:r>
              <a:rPr lang="zh-TW" altLang="zh-TW" sz="4400" dirty="0">
                <a:solidFill>
                  <a:schemeClr val="bg1"/>
                </a:solidFill>
              </a:rPr>
              <a:t>王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有</a:t>
            </a:r>
            <a:r>
              <a:rPr lang="zh-TW" altLang="zh-TW" sz="4400" b="1" dirty="0">
                <a:solidFill>
                  <a:srgbClr val="FFFF00"/>
                </a:solidFill>
              </a:rPr>
              <a:t>天福</a:t>
            </a:r>
            <a:r>
              <a:rPr lang="zh-TW" altLang="zh-TW" sz="4400" dirty="0">
                <a:solidFill>
                  <a:schemeClr val="bg1"/>
                </a:solidFill>
              </a:rPr>
              <a:t>，而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無天</a:t>
            </a:r>
            <a:r>
              <a:rPr lang="zh-TW" altLang="zh-TW" sz="4400" b="1" dirty="0">
                <a:solidFill>
                  <a:srgbClr val="FFFF00"/>
                </a:solidFill>
              </a:rPr>
              <a:t>德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r>
              <a:rPr lang="zh-TW" altLang="zh-TW" sz="4400" dirty="0" smtClean="0">
                <a:solidFill>
                  <a:schemeClr val="bg1"/>
                </a:solidFill>
              </a:rPr>
              <a:t>脾氣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rgbClr val="FFFF00"/>
                </a:solidFill>
              </a:rPr>
              <a:t>很</a:t>
            </a:r>
            <a:r>
              <a:rPr lang="zh-TW" altLang="zh-TW" sz="4400" b="1" dirty="0">
                <a:solidFill>
                  <a:srgbClr val="FFFF00"/>
                </a:solidFill>
              </a:rPr>
              <a:t>壞</a:t>
            </a:r>
            <a:r>
              <a:rPr lang="zh-TW" altLang="en-US" sz="4400" dirty="0" smtClean="0">
                <a:solidFill>
                  <a:schemeClr val="bg1"/>
                </a:solidFill>
              </a:rPr>
              <a:t>。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dirty="0">
                <a:solidFill>
                  <a:schemeClr val="bg1"/>
                </a:solidFill>
              </a:rPr>
              <a:t>有四</a:t>
            </a:r>
            <a:r>
              <a:rPr lang="zh-TW" altLang="zh-TW" sz="4400" b="1" dirty="0">
                <a:solidFill>
                  <a:srgbClr val="FFFF00"/>
                </a:solidFill>
              </a:rPr>
              <a:t>迦樓羅</a:t>
            </a:r>
            <a:r>
              <a:rPr lang="zh-TW" altLang="zh-TW" sz="4400" dirty="0">
                <a:solidFill>
                  <a:schemeClr val="bg1"/>
                </a:solidFill>
              </a:rPr>
              <a:t>王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r>
              <a:rPr lang="zh-TW" altLang="zh-TW" sz="4400" dirty="0" smtClean="0">
                <a:solidFill>
                  <a:schemeClr val="bg1"/>
                </a:solidFill>
              </a:rPr>
              <a:t>就是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大鵬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金翅鳥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愛吃龍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400" dirty="0" smtClean="0">
                <a:solidFill>
                  <a:schemeClr val="bg1"/>
                </a:solidFill>
              </a:rPr>
              <a:t>一</a:t>
            </a:r>
            <a:r>
              <a:rPr lang="zh-TW" altLang="zh-TW" sz="4400" dirty="0" smtClean="0">
                <a:solidFill>
                  <a:schemeClr val="bg1"/>
                </a:solidFill>
              </a:rPr>
              <a:t>出現</a:t>
            </a:r>
            <a:r>
              <a:rPr lang="zh-TW" altLang="zh-TW" sz="4400" dirty="0">
                <a:solidFill>
                  <a:schemeClr val="bg1"/>
                </a:solidFill>
              </a:rPr>
              <a:t>，</a:t>
            </a:r>
            <a:r>
              <a:rPr lang="zh-TW" altLang="zh-TW" sz="4400" dirty="0" smtClean="0">
                <a:solidFill>
                  <a:schemeClr val="bg1"/>
                </a:solidFill>
              </a:rPr>
              <a:t>龍</a:t>
            </a:r>
            <a:r>
              <a:rPr lang="zh-TW" altLang="en-US" sz="4400" dirty="0" smtClean="0">
                <a:solidFill>
                  <a:schemeClr val="bg1"/>
                </a:solidFill>
              </a:rPr>
              <a:t>會</a:t>
            </a:r>
            <a:r>
              <a:rPr lang="zh-TW" altLang="zh-TW" sz="4400" dirty="0" smtClean="0">
                <a:solidFill>
                  <a:schemeClr val="bg1"/>
                </a:solidFill>
              </a:rPr>
              <a:t>很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恐懼</a:t>
            </a:r>
            <a:r>
              <a:rPr lang="zh-TW" altLang="en-US" sz="4400" dirty="0" smtClean="0">
                <a:solidFill>
                  <a:schemeClr val="bg1"/>
                </a:solidFill>
              </a:rPr>
              <a:t>。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>
                <a:solidFill>
                  <a:srgbClr val="FFFF00"/>
                </a:solidFill>
              </a:rPr>
              <a:t>天龍八部</a:t>
            </a:r>
            <a:r>
              <a:rPr lang="zh-TW" altLang="zh-TW" sz="4400" dirty="0">
                <a:solidFill>
                  <a:schemeClr val="bg1"/>
                </a:solidFill>
              </a:rPr>
              <a:t>各有</a:t>
            </a:r>
            <a:r>
              <a:rPr lang="zh-TW" altLang="zh-TW" sz="4400" b="1" dirty="0">
                <a:solidFill>
                  <a:srgbClr val="FFFF00"/>
                </a:solidFill>
              </a:rPr>
              <a:t>所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司</a:t>
            </a:r>
            <a:r>
              <a:rPr lang="zh-TW" altLang="en-US" sz="4400" dirty="0" smtClean="0">
                <a:solidFill>
                  <a:schemeClr val="bg1"/>
                </a:solidFill>
              </a:rPr>
              <a:t>、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各</a:t>
            </a:r>
            <a:r>
              <a:rPr lang="zh-TW" altLang="zh-TW" sz="4400" b="1" dirty="0">
                <a:solidFill>
                  <a:srgbClr val="FFFF00"/>
                </a:solidFill>
              </a:rPr>
              <a:t>有所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主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，</a:t>
            </a:r>
            <a:r>
              <a:rPr lang="zh-TW" altLang="zh-TW" sz="4400" b="1" dirty="0">
                <a:solidFill>
                  <a:srgbClr val="FFFF00"/>
                </a:solidFill>
              </a:rPr>
              <a:t>天地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萬物</a:t>
            </a:r>
            <a:endParaRPr lang="en-US" altLang="zh-TW" sz="4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400" dirty="0" smtClean="0">
                <a:solidFill>
                  <a:schemeClr val="bg1"/>
                </a:solidFill>
              </a:rPr>
              <a:t>都</a:t>
            </a:r>
            <a:r>
              <a:rPr lang="zh-TW" altLang="zh-TW" sz="4400" dirty="0">
                <a:solidFill>
                  <a:schemeClr val="bg1"/>
                </a:solidFill>
              </a:rPr>
              <a:t>有所</a:t>
            </a:r>
            <a:r>
              <a:rPr lang="zh-TW" altLang="zh-TW" sz="4400" b="1" dirty="0">
                <a:solidFill>
                  <a:srgbClr val="FFFF00"/>
                </a:solidFill>
              </a:rPr>
              <a:t>管理</a:t>
            </a:r>
            <a:r>
              <a:rPr lang="zh-TW" altLang="zh-TW" sz="4400" dirty="0">
                <a:solidFill>
                  <a:schemeClr val="bg1"/>
                </a:solidFill>
              </a:rPr>
              <a:t>的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神</a:t>
            </a:r>
            <a:r>
              <a:rPr lang="zh-TW" altLang="en-US" sz="4400" dirty="0" smtClean="0">
                <a:solidFill>
                  <a:schemeClr val="bg1"/>
                </a:solidFill>
              </a:rPr>
              <a:t>，</a:t>
            </a:r>
            <a:r>
              <a:rPr lang="zh-TW" altLang="zh-TW" sz="4400" dirty="0" smtClean="0">
                <a:solidFill>
                  <a:schemeClr val="bg1"/>
                </a:solidFill>
              </a:rPr>
              <a:t>我們</a:t>
            </a:r>
            <a:r>
              <a:rPr lang="zh-TW" altLang="zh-TW" sz="4400" dirty="0">
                <a:solidFill>
                  <a:schemeClr val="bg1"/>
                </a:solidFill>
              </a:rPr>
              <a:t>要</a:t>
            </a:r>
            <a:r>
              <a:rPr lang="zh-TW" altLang="zh-TW" sz="4400" dirty="0" smtClean="0">
                <a:solidFill>
                  <a:schemeClr val="bg1"/>
                </a:solidFill>
              </a:rPr>
              <a:t>了解</a:t>
            </a:r>
            <a:r>
              <a:rPr lang="zh-TW" altLang="en-US" sz="4400" dirty="0" smtClean="0">
                <a:solidFill>
                  <a:schemeClr val="bg1"/>
                </a:solidFill>
              </a:rPr>
              <a:t>。</a:t>
            </a:r>
            <a:endParaRPr lang="zh-TW" altLang="zh-TW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sz="4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zh-TW" altLang="zh-TW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chemeClr val="bg1"/>
                </a:solidFill>
              </a:rPr>
              <a:t>韋提希子阿闍世</a:t>
            </a:r>
            <a:r>
              <a:rPr lang="zh-TW" altLang="zh-TW" sz="4800" b="1" dirty="0" smtClean="0">
                <a:solidFill>
                  <a:schemeClr val="bg1"/>
                </a:solidFill>
              </a:rPr>
              <a:t>王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與若干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百千眷屬</a:t>
            </a:r>
            <a:r>
              <a:rPr lang="zh-TW" altLang="en-US" sz="4800" b="1" dirty="0">
                <a:solidFill>
                  <a:schemeClr val="bg1"/>
                </a:solidFill>
              </a:rPr>
              <a:t>俱</a:t>
            </a:r>
            <a:endParaRPr lang="en-US" altLang="zh-TW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韋提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希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《觀無量壽經》</a:t>
            </a: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因緣</a:t>
            </a:r>
            <a:r>
              <a:rPr lang="zh-TW" altLang="zh-TW" sz="4800" dirty="0">
                <a:solidFill>
                  <a:schemeClr val="bg1"/>
                </a:solidFill>
              </a:rPr>
              <a:t>所發起者 </a:t>
            </a: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阿</a:t>
            </a:r>
            <a:r>
              <a:rPr lang="zh-TW" altLang="zh-TW" sz="4800" b="1" dirty="0">
                <a:solidFill>
                  <a:srgbClr val="FFFF00"/>
                </a:solidFill>
              </a:rPr>
              <a:t>闍世王</a:t>
            </a:r>
            <a:r>
              <a:rPr lang="zh-TW" altLang="zh-TW" sz="4800" dirty="0">
                <a:solidFill>
                  <a:schemeClr val="bg1"/>
                </a:solidFill>
              </a:rPr>
              <a:t>之母</a:t>
            </a: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頻婆娑羅</a:t>
            </a:r>
            <a:r>
              <a:rPr lang="zh-TW" altLang="zh-TW" sz="4800" b="1" dirty="0">
                <a:solidFill>
                  <a:srgbClr val="FFFF00"/>
                </a:solidFill>
              </a:rPr>
              <a:t>王</a:t>
            </a:r>
            <a:r>
              <a:rPr lang="zh-TW" altLang="zh-TW" sz="4800" dirty="0">
                <a:solidFill>
                  <a:schemeClr val="bg1"/>
                </a:solidFill>
              </a:rPr>
              <a:t>的夫人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FFFF00"/>
                </a:solidFill>
              </a:rPr>
              <a:t>上人手札</a:t>
            </a:r>
            <a:endParaRPr lang="zh-TW" alt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11334" y="2413338"/>
            <a:ext cx="60326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800" dirty="0">
                <a:solidFill>
                  <a:schemeClr val="bg1"/>
                </a:solidFill>
              </a:rPr>
              <a:t>入佛門中 </a:t>
            </a:r>
            <a:r>
              <a:rPr lang="zh-TW" altLang="en-US" sz="4800" dirty="0">
                <a:solidFill>
                  <a:schemeClr val="bg1"/>
                </a:solidFill>
              </a:rPr>
              <a:t> </a:t>
            </a:r>
            <a:r>
              <a:rPr lang="zh-TW" altLang="en-US" sz="4800" dirty="0" smtClean="0">
                <a:solidFill>
                  <a:schemeClr val="bg1"/>
                </a:solidFill>
              </a:rPr>
              <a:t>     </a:t>
            </a:r>
            <a:r>
              <a:rPr lang="zh-TW" altLang="zh-TW" sz="4800" dirty="0" smtClean="0">
                <a:solidFill>
                  <a:schemeClr val="bg1"/>
                </a:solidFill>
              </a:rPr>
              <a:t>學</a:t>
            </a:r>
            <a:r>
              <a:rPr lang="zh-TW" altLang="zh-TW" sz="4800" dirty="0">
                <a:solidFill>
                  <a:schemeClr val="bg1"/>
                </a:solidFill>
              </a:rPr>
              <a:t>正覺道</a:t>
            </a:r>
            <a:endParaRPr lang="en-US" altLang="zh-TW" sz="4800" dirty="0">
              <a:solidFill>
                <a:schemeClr val="bg1"/>
              </a:solidFill>
            </a:endParaRPr>
          </a:p>
          <a:p>
            <a:r>
              <a:rPr lang="zh-TW" altLang="zh-TW" sz="4800" dirty="0" smtClean="0">
                <a:solidFill>
                  <a:schemeClr val="bg1"/>
                </a:solidFill>
              </a:rPr>
              <a:t>內</a:t>
            </a:r>
            <a:r>
              <a:rPr lang="zh-TW" altLang="zh-TW" sz="4800" dirty="0">
                <a:solidFill>
                  <a:schemeClr val="bg1"/>
                </a:solidFill>
              </a:rPr>
              <a:t>護外弘</a:t>
            </a:r>
            <a:r>
              <a:rPr lang="zh-TW" altLang="en-US" sz="4800" dirty="0">
                <a:solidFill>
                  <a:schemeClr val="bg1"/>
                </a:solidFill>
              </a:rPr>
              <a:t>  </a:t>
            </a:r>
            <a:r>
              <a:rPr lang="zh-TW" altLang="en-US" sz="4800" dirty="0" smtClean="0">
                <a:solidFill>
                  <a:schemeClr val="bg1"/>
                </a:solidFill>
              </a:rPr>
              <a:t>     </a:t>
            </a:r>
            <a:r>
              <a:rPr lang="zh-TW" altLang="zh-TW" sz="4800" dirty="0" smtClean="0">
                <a:solidFill>
                  <a:schemeClr val="bg1"/>
                </a:solidFill>
              </a:rPr>
              <a:t>天長地久</a:t>
            </a:r>
            <a:endParaRPr lang="en-US" altLang="zh-TW" sz="4800" dirty="0">
              <a:solidFill>
                <a:schemeClr val="bg1"/>
              </a:solidFill>
            </a:endParaRPr>
          </a:p>
          <a:p>
            <a:r>
              <a:rPr lang="zh-TW" altLang="zh-TW" sz="4800" dirty="0" smtClean="0">
                <a:solidFill>
                  <a:schemeClr val="bg1"/>
                </a:solidFill>
              </a:rPr>
              <a:t>帝</a:t>
            </a:r>
            <a:r>
              <a:rPr lang="zh-TW" altLang="zh-TW" sz="4800" dirty="0">
                <a:solidFill>
                  <a:schemeClr val="bg1"/>
                </a:solidFill>
              </a:rPr>
              <a:t>釋諸天</a:t>
            </a:r>
            <a:r>
              <a:rPr lang="zh-TW" altLang="en-US" sz="4800" dirty="0">
                <a:solidFill>
                  <a:schemeClr val="bg1"/>
                </a:solidFill>
              </a:rPr>
              <a:t>  </a:t>
            </a:r>
            <a:r>
              <a:rPr lang="zh-TW" altLang="en-US" sz="4800" dirty="0" smtClean="0">
                <a:solidFill>
                  <a:schemeClr val="bg1"/>
                </a:solidFill>
              </a:rPr>
              <a:t>     </a:t>
            </a:r>
            <a:r>
              <a:rPr lang="zh-TW" altLang="zh-TW" sz="4800" dirty="0" smtClean="0">
                <a:solidFill>
                  <a:schemeClr val="bg1"/>
                </a:solidFill>
              </a:rPr>
              <a:t>護</a:t>
            </a:r>
            <a:r>
              <a:rPr lang="zh-TW" altLang="zh-TW" sz="4800" dirty="0">
                <a:solidFill>
                  <a:schemeClr val="bg1"/>
                </a:solidFill>
              </a:rPr>
              <a:t>持正法 </a:t>
            </a:r>
          </a:p>
          <a:p>
            <a:r>
              <a:rPr lang="zh-TW" altLang="zh-TW" sz="4800" dirty="0" smtClean="0">
                <a:solidFill>
                  <a:schemeClr val="bg1"/>
                </a:solidFill>
              </a:rPr>
              <a:t>豎</a:t>
            </a:r>
            <a:r>
              <a:rPr lang="zh-TW" altLang="zh-TW" sz="4800" dirty="0">
                <a:solidFill>
                  <a:schemeClr val="bg1"/>
                </a:solidFill>
              </a:rPr>
              <a:t>窮三際</a:t>
            </a:r>
            <a:r>
              <a:rPr lang="zh-TW" altLang="en-US" sz="4800" dirty="0">
                <a:solidFill>
                  <a:schemeClr val="bg1"/>
                </a:solidFill>
              </a:rPr>
              <a:t>  </a:t>
            </a:r>
            <a:r>
              <a:rPr lang="zh-TW" altLang="en-US" sz="4800" dirty="0" smtClean="0">
                <a:solidFill>
                  <a:schemeClr val="bg1"/>
                </a:solidFill>
              </a:rPr>
              <a:t>     </a:t>
            </a:r>
            <a:r>
              <a:rPr lang="zh-TW" altLang="zh-TW" sz="4800" dirty="0" smtClean="0">
                <a:solidFill>
                  <a:schemeClr val="bg1"/>
                </a:solidFill>
              </a:rPr>
              <a:t>橫</a:t>
            </a:r>
            <a:r>
              <a:rPr lang="zh-TW" altLang="zh-TW" sz="4800" dirty="0">
                <a:solidFill>
                  <a:schemeClr val="bg1"/>
                </a:solidFill>
              </a:rPr>
              <a:t>遍十方</a:t>
            </a:r>
          </a:p>
        </p:txBody>
      </p:sp>
    </p:spTree>
    <p:extLst>
      <p:ext uri="{BB962C8B-B14F-4D97-AF65-F5344CB8AC3E}">
        <p14:creationId xmlns:p14="http://schemas.microsoft.com/office/powerpoint/2010/main" val="18416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033152"/>
            <a:ext cx="10515600" cy="66501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36270"/>
            <a:ext cx="10515600" cy="57001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我堂堂是一位</a:t>
            </a:r>
            <a:r>
              <a:rPr lang="zh-TW" altLang="zh-TW" sz="4800" dirty="0" smtClean="0">
                <a:solidFill>
                  <a:schemeClr val="bg1"/>
                </a:solidFill>
              </a:rPr>
              <a:t>國王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竟然</a:t>
            </a:r>
            <a:r>
              <a:rPr lang="zh-TW" altLang="zh-TW" sz="4800" dirty="0">
                <a:solidFill>
                  <a:schemeClr val="bg1"/>
                </a:solidFill>
              </a:rPr>
              <a:t>為了愛我的</a:t>
            </a:r>
            <a:r>
              <a:rPr lang="zh-TW" altLang="zh-TW" sz="4800" dirty="0" smtClean="0">
                <a:solidFill>
                  <a:schemeClr val="bg1"/>
                </a:solidFill>
              </a:rPr>
              <a:t>兒子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跟</a:t>
            </a:r>
            <a:r>
              <a:rPr lang="zh-TW" altLang="zh-TW" sz="4800" dirty="0">
                <a:solidFill>
                  <a:schemeClr val="bg1"/>
                </a:solidFill>
              </a:rPr>
              <a:t>狗同桌</a:t>
            </a:r>
            <a:r>
              <a:rPr lang="zh-TW" altLang="zh-TW" sz="4800" dirty="0" smtClean="0">
                <a:solidFill>
                  <a:schemeClr val="bg1"/>
                </a:solidFill>
              </a:rPr>
              <a:t>吃飯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韋提</a:t>
            </a:r>
            <a:r>
              <a:rPr lang="zh-TW" altLang="zh-TW" sz="4800" dirty="0" smtClean="0">
                <a:solidFill>
                  <a:schemeClr val="bg1"/>
                </a:solidFill>
              </a:rPr>
              <a:t>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把握因緣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韋</a:t>
            </a:r>
            <a:r>
              <a:rPr lang="zh-TW" altLang="zh-TW" sz="4800" dirty="0">
                <a:solidFill>
                  <a:schemeClr val="bg1"/>
                </a:solidFill>
              </a:rPr>
              <a:t>提</a:t>
            </a:r>
            <a:r>
              <a:rPr lang="zh-TW" altLang="zh-TW" sz="4800" dirty="0" smtClean="0">
                <a:solidFill>
                  <a:schemeClr val="bg1"/>
                </a:solidFill>
              </a:rPr>
              <a:t>希</a:t>
            </a:r>
            <a:r>
              <a:rPr lang="zh-TW" altLang="en-US" sz="4800" dirty="0">
                <a:solidFill>
                  <a:schemeClr val="bg1"/>
                </a:solidFill>
              </a:rPr>
              <a:t>說出</a:t>
            </a:r>
            <a:r>
              <a:rPr lang="zh-TW" altLang="en-US" sz="4800" dirty="0" smtClean="0">
                <a:solidFill>
                  <a:schemeClr val="bg1"/>
                </a:solidFill>
              </a:rPr>
              <a:t>頻</a:t>
            </a:r>
            <a:r>
              <a:rPr lang="zh-TW" altLang="en-US" sz="4800" dirty="0">
                <a:solidFill>
                  <a:schemeClr val="bg1"/>
                </a:solidFill>
              </a:rPr>
              <a:t>婆裟羅</a:t>
            </a:r>
            <a:r>
              <a:rPr lang="zh-TW" altLang="en-US" sz="4800" dirty="0" smtClean="0">
                <a:solidFill>
                  <a:schemeClr val="bg1"/>
                </a:solidFill>
              </a:rPr>
              <a:t>王為兒子吸膿</a:t>
            </a:r>
            <a:r>
              <a:rPr lang="zh-TW" altLang="en-US" sz="4800" dirty="0" smtClean="0">
                <a:solidFill>
                  <a:schemeClr val="bg1"/>
                </a:solidFill>
              </a:rPr>
              <a:t>血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往事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喚醒了   </a:t>
            </a:r>
            <a:r>
              <a:rPr lang="zh-TW" altLang="zh-TW" sz="4800" dirty="0" smtClean="0">
                <a:solidFill>
                  <a:schemeClr val="bg1"/>
                </a:solidFill>
              </a:rPr>
              <a:t>阿</a:t>
            </a:r>
            <a:r>
              <a:rPr lang="zh-TW" altLang="zh-TW" sz="4800" dirty="0">
                <a:solidFill>
                  <a:schemeClr val="bg1"/>
                </a:solidFill>
              </a:rPr>
              <a:t>闍</a:t>
            </a:r>
            <a:r>
              <a:rPr lang="zh-TW" altLang="zh-TW" sz="4800" dirty="0" smtClean="0">
                <a:solidFill>
                  <a:schemeClr val="bg1"/>
                </a:solidFill>
              </a:rPr>
              <a:t>世</a:t>
            </a:r>
            <a:r>
              <a:rPr lang="zh-TW" altLang="en-US" sz="4800" dirty="0" smtClean="0">
                <a:solidFill>
                  <a:schemeClr val="bg1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良知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280061"/>
            <a:ext cx="10515600" cy="157941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355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父親往生後，</a:t>
            </a:r>
            <a:r>
              <a:rPr lang="zh-TW" altLang="zh-TW" sz="4800" dirty="0" smtClean="0">
                <a:solidFill>
                  <a:schemeClr val="bg1"/>
                </a:solidFill>
              </a:rPr>
              <a:t>阿</a:t>
            </a:r>
            <a:r>
              <a:rPr lang="zh-TW" altLang="zh-TW" sz="4800" dirty="0">
                <a:solidFill>
                  <a:schemeClr val="bg1"/>
                </a:solidFill>
              </a:rPr>
              <a:t>闍</a:t>
            </a:r>
            <a:r>
              <a:rPr lang="zh-TW" altLang="zh-TW" sz="4800" dirty="0" smtClean="0">
                <a:solidFill>
                  <a:schemeClr val="bg1"/>
                </a:solidFill>
              </a:rPr>
              <a:t>世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非常後悔</a:t>
            </a:r>
            <a:r>
              <a:rPr lang="zh-TW" altLang="en-US" sz="4800" dirty="0" smtClean="0">
                <a:solidFill>
                  <a:schemeClr val="bg1"/>
                </a:solidFill>
              </a:rPr>
              <a:t>，也因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此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生病</a:t>
            </a:r>
            <a:r>
              <a:rPr lang="zh-TW" altLang="en-US" sz="4800" dirty="0" smtClean="0">
                <a:solidFill>
                  <a:schemeClr val="bg1"/>
                </a:solidFill>
              </a:rPr>
              <a:t>了，弟</a:t>
            </a:r>
            <a:r>
              <a:rPr lang="zh-TW" altLang="en-US" sz="4800" dirty="0">
                <a:solidFill>
                  <a:schemeClr val="bg1"/>
                </a:solidFill>
              </a:rPr>
              <a:t>弟</a:t>
            </a:r>
            <a:r>
              <a:rPr lang="zh-TW" altLang="en-US" sz="4800" dirty="0" smtClean="0">
                <a:solidFill>
                  <a:schemeClr val="bg1"/>
                </a:solidFill>
              </a:rPr>
              <a:t>勸他往靈鷲山請佛陀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開示。在佛前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懺悔錯誤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皈依佛陀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護持佛法</a:t>
            </a:r>
            <a:r>
              <a:rPr lang="zh-TW" altLang="en-US" sz="4800" dirty="0" smtClean="0">
                <a:solidFill>
                  <a:schemeClr val="bg1"/>
                </a:solidFill>
              </a:rPr>
              <a:t>。所以</a:t>
            </a:r>
            <a:r>
              <a:rPr lang="zh-TW" altLang="zh-TW" sz="4800" dirty="0" smtClean="0">
                <a:solidFill>
                  <a:schemeClr val="bg1"/>
                </a:solidFill>
              </a:rPr>
              <a:t>佛陀講</a:t>
            </a:r>
            <a:r>
              <a:rPr lang="zh-TW" altLang="zh-TW" sz="4800" dirty="0">
                <a:solidFill>
                  <a:schemeClr val="bg1"/>
                </a:solidFill>
              </a:rPr>
              <a:t>《法華經</a:t>
            </a:r>
            <a:r>
              <a:rPr lang="zh-TW" altLang="zh-TW" sz="4800" dirty="0" smtClean="0">
                <a:solidFill>
                  <a:schemeClr val="bg1"/>
                </a:solidFill>
              </a:rPr>
              <a:t>》時</a:t>
            </a:r>
            <a:r>
              <a:rPr lang="zh-TW" altLang="en-US" sz="4800" dirty="0" smtClean="0">
                <a:solidFill>
                  <a:schemeClr val="bg1"/>
                </a:solidFill>
              </a:rPr>
              <a:t>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他也來到</a:t>
            </a:r>
            <a:r>
              <a:rPr lang="zh-TW" altLang="zh-TW" sz="4800" dirty="0" smtClean="0">
                <a:solidFill>
                  <a:schemeClr val="bg1"/>
                </a:solidFill>
              </a:rPr>
              <a:t>法會中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災難是善緣的開始</a:t>
            </a:r>
            <a:endParaRPr lang="en-US" altLang="zh-TW" sz="4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如禮如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儀  就</a:t>
            </a:r>
            <a:r>
              <a:rPr lang="zh-TW" altLang="en-US" sz="4800" b="1" dirty="0">
                <a:solidFill>
                  <a:schemeClr val="bg1"/>
                </a:solidFill>
              </a:rPr>
              <a:t>軌就序</a:t>
            </a:r>
          </a:p>
        </p:txBody>
      </p:sp>
    </p:spTree>
    <p:extLst>
      <p:ext uri="{BB962C8B-B14F-4D97-AF65-F5344CB8AC3E}">
        <p14:creationId xmlns:p14="http://schemas.microsoft.com/office/powerpoint/2010/main" val="25717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629391"/>
            <a:ext cx="10515600" cy="33250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58784"/>
            <a:ext cx="10515600" cy="4918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人生</a:t>
            </a:r>
            <a:r>
              <a:rPr lang="zh-TW" altLang="zh-TW" sz="4800" b="1" dirty="0">
                <a:solidFill>
                  <a:srgbClr val="FFFF00"/>
                </a:solidFill>
              </a:rPr>
              <a:t>只是</a:t>
            </a:r>
            <a:r>
              <a:rPr lang="zh-TW" altLang="zh-TW" sz="4800" dirty="0">
                <a:solidFill>
                  <a:schemeClr val="bg1"/>
                </a:solidFill>
              </a:rPr>
              <a:t>一個心念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心</a:t>
            </a:r>
            <a:r>
              <a:rPr lang="zh-TW" altLang="zh-TW" sz="4800" dirty="0" smtClean="0">
                <a:solidFill>
                  <a:schemeClr val="bg1"/>
                </a:solidFill>
              </a:rPr>
              <a:t>念轉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可能就是</a:t>
            </a:r>
            <a:r>
              <a:rPr lang="zh-TW" altLang="zh-TW" sz="4800" b="1" dirty="0">
                <a:solidFill>
                  <a:srgbClr val="FFFF00"/>
                </a:solidFill>
              </a:rPr>
              <a:t>永恆</a:t>
            </a:r>
            <a:r>
              <a:rPr lang="zh-TW" altLang="zh-TW" sz="4800" dirty="0">
                <a:solidFill>
                  <a:schemeClr val="bg1"/>
                </a:solidFill>
              </a:rPr>
              <a:t>的慧命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念若不轉</a:t>
            </a:r>
            <a:r>
              <a:rPr lang="zh-TW" altLang="en-US" sz="4800" dirty="0">
                <a:solidFill>
                  <a:schemeClr val="bg1"/>
                </a:solidFill>
              </a:rPr>
              <a:t>  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可能</a:t>
            </a:r>
            <a:r>
              <a:rPr lang="zh-TW" altLang="zh-TW" sz="4800" b="1" dirty="0">
                <a:solidFill>
                  <a:srgbClr val="FFFF00"/>
                </a:solidFill>
              </a:rPr>
              <a:t>永生</a:t>
            </a:r>
            <a:r>
              <a:rPr lang="zh-TW" altLang="zh-TW" sz="4800" dirty="0" smtClean="0">
                <a:solidFill>
                  <a:schemeClr val="bg1"/>
                </a:solidFill>
              </a:rPr>
              <a:t>墮落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4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14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424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直接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請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或者是</a:t>
            </a:r>
            <a:r>
              <a:rPr lang="zh-TW" altLang="en-US" sz="4800" dirty="0" smtClean="0">
                <a:solidFill>
                  <a:schemeClr val="bg1"/>
                </a:solidFill>
              </a:rPr>
              <a:t>在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旁</a:t>
            </a:r>
            <a:r>
              <a:rPr lang="zh-TW" altLang="zh-TW" sz="4800" dirty="0" smtClean="0">
                <a:solidFill>
                  <a:schemeClr val="bg1"/>
                </a:solidFill>
              </a:rPr>
              <a:t>邊</a:t>
            </a:r>
            <a:r>
              <a:rPr lang="zh-TW" altLang="zh-TW" sz="4800" dirty="0">
                <a:solidFill>
                  <a:schemeClr val="bg1"/>
                </a:solidFill>
              </a:rPr>
              <a:t>聽到</a:t>
            </a:r>
            <a:r>
              <a:rPr lang="zh-TW" altLang="zh-TW" sz="4800" dirty="0" smtClean="0">
                <a:solidFill>
                  <a:schemeClr val="bg1"/>
                </a:solidFill>
              </a:rPr>
              <a:t>的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可以接受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都</a:t>
            </a:r>
            <a:r>
              <a:rPr lang="zh-TW" altLang="zh-TW" sz="4800" dirty="0">
                <a:solidFill>
                  <a:schemeClr val="bg1"/>
                </a:solidFill>
              </a:rPr>
              <a:t>是對機受</a:t>
            </a:r>
            <a:r>
              <a:rPr lang="zh-TW" altLang="zh-TW" sz="4800" dirty="0" smtClean="0">
                <a:solidFill>
                  <a:schemeClr val="bg1"/>
                </a:solidFill>
              </a:rPr>
              <a:t>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叫做當機</a:t>
            </a:r>
            <a:endParaRPr lang="zh-TW" altLang="zh-TW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因緣若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會合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果</a:t>
            </a:r>
            <a:r>
              <a:rPr lang="zh-TW" altLang="zh-TW" sz="4800" dirty="0">
                <a:solidFill>
                  <a:schemeClr val="bg1"/>
                </a:solidFill>
              </a:rPr>
              <a:t>就會</a:t>
            </a:r>
            <a:r>
              <a:rPr lang="zh-TW" altLang="zh-TW" sz="4800" dirty="0" smtClean="0">
                <a:solidFill>
                  <a:schemeClr val="bg1"/>
                </a:solidFill>
              </a:rPr>
              <a:t>成就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學佛</a:t>
            </a:r>
            <a:r>
              <a:rPr lang="zh-TW" altLang="zh-TW" sz="4800" b="1" dirty="0">
                <a:solidFill>
                  <a:srgbClr val="FFFF00"/>
                </a:solidFill>
              </a:rPr>
              <a:t>要多聞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心</a:t>
            </a:r>
            <a:r>
              <a:rPr lang="zh-TW" altLang="zh-TW" sz="4800" dirty="0">
                <a:solidFill>
                  <a:schemeClr val="bg1"/>
                </a:solidFill>
              </a:rPr>
              <a:t>有疑要趕快請教</a:t>
            </a:r>
          </a:p>
        </p:txBody>
      </p:sp>
    </p:spTree>
    <p:extLst>
      <p:ext uri="{BB962C8B-B14F-4D97-AF65-F5344CB8AC3E}">
        <p14:creationId xmlns:p14="http://schemas.microsoft.com/office/powerpoint/2010/main" val="20192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819397"/>
            <a:ext cx="10515600" cy="72439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1906"/>
            <a:ext cx="10515600" cy="5025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聞</a:t>
            </a:r>
            <a:r>
              <a:rPr lang="zh-TW" altLang="zh-TW" sz="4800" b="1" dirty="0">
                <a:solidFill>
                  <a:srgbClr val="FFFF00"/>
                </a:solidFill>
              </a:rPr>
              <a:t>法而未悟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解</a:t>
            </a:r>
            <a:r>
              <a:rPr lang="zh-TW" altLang="en-US" sz="4800" dirty="0" smtClean="0">
                <a:solidFill>
                  <a:schemeClr val="bg1"/>
                </a:solidFill>
              </a:rPr>
              <a:t>」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聽</a:t>
            </a:r>
            <a:r>
              <a:rPr lang="zh-TW" altLang="zh-TW" sz="4800" dirty="0">
                <a:solidFill>
                  <a:schemeClr val="bg1"/>
                </a:solidFill>
              </a:rPr>
              <a:t>經有因緣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若是</a:t>
            </a:r>
            <a:r>
              <a:rPr lang="zh-TW" altLang="zh-TW" sz="4800" b="1" dirty="0">
                <a:solidFill>
                  <a:srgbClr val="FFFF00"/>
                </a:solidFill>
              </a:rPr>
              <a:t>聽了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聽</a:t>
            </a:r>
            <a:r>
              <a:rPr lang="zh-TW" altLang="zh-TW" sz="4800" dirty="0">
                <a:solidFill>
                  <a:schemeClr val="bg1"/>
                </a:solidFill>
              </a:rPr>
              <a:t>不</a:t>
            </a:r>
            <a:r>
              <a:rPr lang="zh-TW" altLang="zh-TW" sz="4800" dirty="0" smtClean="0">
                <a:solidFill>
                  <a:schemeClr val="bg1"/>
                </a:solidFill>
              </a:rPr>
              <a:t>懂</a:t>
            </a:r>
            <a:r>
              <a:rPr lang="zh-TW" altLang="en-US" sz="4800" dirty="0" smtClean="0">
                <a:solidFill>
                  <a:schemeClr val="bg1"/>
                </a:solidFill>
              </a:rPr>
              <a:t>也</a:t>
            </a:r>
            <a:r>
              <a:rPr lang="zh-TW" altLang="zh-TW" sz="4800" dirty="0" smtClean="0">
                <a:solidFill>
                  <a:schemeClr val="bg1"/>
                </a:solidFill>
              </a:rPr>
              <a:t>不了解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亦</a:t>
            </a:r>
            <a:r>
              <a:rPr lang="zh-TW" altLang="zh-TW" sz="4800" b="1" dirty="0">
                <a:solidFill>
                  <a:srgbClr val="FFFF00"/>
                </a:solidFill>
              </a:rPr>
              <a:t>已後結緣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眾</a:t>
            </a:r>
            <a:r>
              <a:rPr lang="zh-TW" altLang="en-US" sz="4800" dirty="0" smtClean="0">
                <a:solidFill>
                  <a:schemeClr val="bg1"/>
                </a:solidFill>
              </a:rPr>
              <a:t>」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也是</a:t>
            </a:r>
            <a:r>
              <a:rPr lang="zh-TW" altLang="zh-TW" sz="4800" dirty="0">
                <a:solidFill>
                  <a:schemeClr val="bg1"/>
                </a:solidFill>
              </a:rPr>
              <a:t>未來的結眾</a:t>
            </a:r>
            <a:r>
              <a:rPr lang="zh-TW" altLang="zh-TW" sz="4800" dirty="0" smtClean="0">
                <a:solidFill>
                  <a:schemeClr val="bg1"/>
                </a:solidFill>
              </a:rPr>
              <a:t>緣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4355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5400" b="1" dirty="0" smtClean="0">
                <a:solidFill>
                  <a:srgbClr val="FFFF00"/>
                </a:solidFill>
              </a:rPr>
              <a:t>各</a:t>
            </a:r>
            <a:r>
              <a:rPr lang="zh-TW" altLang="zh-TW" sz="5400" b="1" dirty="0">
                <a:solidFill>
                  <a:srgbClr val="FFFF00"/>
                </a:solidFill>
              </a:rPr>
              <a:t>禮佛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足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   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退</a:t>
            </a:r>
            <a:r>
              <a:rPr lang="zh-TW" altLang="zh-TW" sz="5400" b="1" dirty="0">
                <a:solidFill>
                  <a:srgbClr val="FFFF00"/>
                </a:solidFill>
              </a:rPr>
              <a:t>坐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一面</a:t>
            </a:r>
            <a:endParaRPr lang="en-US" altLang="zh-TW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淨居</a:t>
            </a:r>
            <a:r>
              <a:rPr lang="zh-TW" altLang="en-US" sz="4800" dirty="0" smtClean="0">
                <a:solidFill>
                  <a:schemeClr val="bg1"/>
                </a:solidFill>
              </a:rPr>
              <a:t>天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FFFF00"/>
                </a:solidFill>
              </a:rPr>
              <a:t>色界第四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禪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證</a:t>
            </a:r>
            <a:r>
              <a:rPr lang="zh-TW" altLang="en-US" sz="4800" dirty="0">
                <a:solidFill>
                  <a:schemeClr val="bg1"/>
                </a:solidFill>
              </a:rPr>
              <a:t>不還果之聖者所生之</a:t>
            </a:r>
            <a:r>
              <a:rPr lang="zh-TW" altLang="en-US" sz="4800" dirty="0" smtClean="0">
                <a:solidFill>
                  <a:schemeClr val="bg1"/>
                </a:solidFill>
              </a:rPr>
              <a:t>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有</a:t>
            </a:r>
            <a:r>
              <a:rPr lang="zh-TW" altLang="en-US" sz="4800" dirty="0">
                <a:solidFill>
                  <a:schemeClr val="bg1"/>
                </a:solidFill>
              </a:rPr>
              <a:t>五地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2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05049"/>
            <a:ext cx="10515600" cy="4371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chemeClr val="bg1"/>
                </a:solidFill>
              </a:rPr>
              <a:t>淨居</a:t>
            </a:r>
            <a:r>
              <a:rPr lang="zh-TW" altLang="en-US" sz="4800" dirty="0" smtClean="0">
                <a:solidFill>
                  <a:schemeClr val="bg1"/>
                </a:solidFill>
              </a:rPr>
              <a:t>天人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繞佛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虔誠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頂</a:t>
            </a:r>
            <a:r>
              <a:rPr lang="zh-TW" altLang="en-US" sz="4800" b="1" dirty="0">
                <a:solidFill>
                  <a:srgbClr val="FFFF00"/>
                </a:solidFill>
              </a:rPr>
              <a:t>禮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膜拜</a:t>
            </a:r>
            <a:endParaRPr lang="en-US" altLang="zh-TW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0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1256"/>
            <a:ext cx="10515600" cy="1330037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</a:rPr>
              <a:t>經文</a:t>
            </a:r>
            <a:endParaRPr lang="zh-TW" alt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48451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chemeClr val="bg1"/>
                </a:solidFill>
              </a:rPr>
              <a:t>爾時，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釋</a:t>
            </a:r>
            <a:r>
              <a:rPr lang="zh-TW" altLang="en-US" sz="4000" b="1" dirty="0">
                <a:solidFill>
                  <a:srgbClr val="FFFF00"/>
                </a:solidFill>
              </a:rPr>
              <a:t>提桓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與其</a:t>
            </a:r>
            <a:r>
              <a:rPr lang="zh-TW" altLang="en-US" sz="4000" b="1" dirty="0">
                <a:solidFill>
                  <a:srgbClr val="FFC000"/>
                </a:solidFill>
              </a:rPr>
              <a:t>眷屬</a:t>
            </a:r>
            <a:r>
              <a:rPr lang="zh-TW" altLang="en-US" sz="4000" b="1" dirty="0">
                <a:solidFill>
                  <a:schemeClr val="bg1"/>
                </a:solidFill>
              </a:rPr>
              <a:t>二萬天子俱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。復有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名</a:t>
            </a:r>
            <a:endParaRPr lang="en-US" altLang="zh-TW" sz="4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FF00"/>
                </a:solidFill>
              </a:rPr>
              <a:t>月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普</a:t>
            </a:r>
            <a:r>
              <a:rPr lang="zh-TW" altLang="en-US" sz="4000" b="1" dirty="0">
                <a:solidFill>
                  <a:srgbClr val="FFFF00"/>
                </a:solidFill>
              </a:rPr>
              <a:t>香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寶</a:t>
            </a:r>
            <a:r>
              <a:rPr lang="zh-TW" altLang="en-US" sz="4000" b="1" dirty="0">
                <a:solidFill>
                  <a:srgbClr val="FFFF00"/>
                </a:solidFill>
              </a:rPr>
              <a:t>光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四大天王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，與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bg1"/>
                </a:solidFill>
              </a:rPr>
              <a:t>其</a:t>
            </a:r>
            <a:r>
              <a:rPr lang="zh-TW" altLang="en-US" sz="4000" b="1" dirty="0">
                <a:solidFill>
                  <a:srgbClr val="FFC000"/>
                </a:solidFill>
              </a:rPr>
              <a:t>眷屬</a:t>
            </a:r>
            <a:r>
              <a:rPr lang="zh-TW" altLang="en-US" sz="4000" b="1" dirty="0">
                <a:solidFill>
                  <a:schemeClr val="bg1"/>
                </a:solidFill>
              </a:rPr>
              <a:t>萬天子俱。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自在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大自在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天子，與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bg1"/>
                </a:solidFill>
              </a:rPr>
              <a:t>其</a:t>
            </a:r>
            <a:r>
              <a:rPr lang="zh-TW" altLang="en-US" sz="4000" b="1" dirty="0">
                <a:solidFill>
                  <a:srgbClr val="FFC000"/>
                </a:solidFill>
              </a:rPr>
              <a:t>眷屬</a:t>
            </a:r>
            <a:r>
              <a:rPr lang="zh-TW" altLang="en-US" sz="4000" b="1" dirty="0">
                <a:solidFill>
                  <a:schemeClr val="bg1"/>
                </a:solidFill>
              </a:rPr>
              <a:t>三萬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天子</a:t>
            </a:r>
            <a:r>
              <a:rPr lang="zh-TW" altLang="en-US" sz="4000" b="1" dirty="0">
                <a:solidFill>
                  <a:schemeClr val="bg1"/>
                </a:solidFill>
              </a:rPr>
              <a:t>俱。娑婆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世界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主梵天王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尸</a:t>
            </a:r>
            <a:r>
              <a:rPr lang="zh-TW" altLang="en-US" sz="4000" b="1" dirty="0">
                <a:solidFill>
                  <a:schemeClr val="bg1"/>
                </a:solidFill>
              </a:rPr>
              <a:t>棄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大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bg1"/>
                </a:solidFill>
              </a:rPr>
              <a:t>梵、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光明</a:t>
            </a:r>
            <a:r>
              <a:rPr lang="zh-TW" altLang="en-US" sz="4000" b="1" dirty="0">
                <a:solidFill>
                  <a:srgbClr val="FFFF00"/>
                </a:solidFill>
              </a:rPr>
              <a:t>大梵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等，與其</a:t>
            </a:r>
            <a:r>
              <a:rPr lang="zh-TW" altLang="en-US" sz="4000" b="1" dirty="0" smtClean="0">
                <a:solidFill>
                  <a:srgbClr val="FFC000"/>
                </a:solidFill>
              </a:rPr>
              <a:t>眷屬</a:t>
            </a:r>
            <a:r>
              <a:rPr lang="zh-TW" altLang="en-US" sz="4000" b="1" dirty="0">
                <a:solidFill>
                  <a:schemeClr val="bg1"/>
                </a:solidFill>
              </a:rPr>
              <a:t>萬二千天子俱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。有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FF00"/>
                </a:solidFill>
              </a:rPr>
              <a:t>八龍王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TW" sz="4000" b="1" dirty="0" smtClean="0">
                <a:solidFill>
                  <a:schemeClr val="bg1"/>
                </a:solidFill>
              </a:rPr>
              <a:t>……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韋</a:t>
            </a:r>
            <a:r>
              <a:rPr lang="zh-TW" altLang="en-US" sz="4000" b="1" dirty="0">
                <a:solidFill>
                  <a:schemeClr val="bg1"/>
                </a:solidFill>
              </a:rPr>
              <a:t>提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希子</a:t>
            </a:r>
            <a:r>
              <a:rPr lang="zh-TW" altLang="en-US" sz="4000" b="1" dirty="0">
                <a:solidFill>
                  <a:schemeClr val="bg1"/>
                </a:solidFill>
              </a:rPr>
              <a:t>阿闍世王。與若干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百千</a:t>
            </a:r>
            <a:endParaRPr lang="en-US" altLang="zh-TW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C000"/>
                </a:solidFill>
              </a:rPr>
              <a:t>眷屬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俱。各</a:t>
            </a:r>
            <a:r>
              <a:rPr lang="zh-TW" altLang="en-US" sz="4000" b="1" dirty="0">
                <a:solidFill>
                  <a:schemeClr val="bg1"/>
                </a:solidFill>
              </a:rPr>
              <a:t>禮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佛足，退</a:t>
            </a:r>
            <a:r>
              <a:rPr lang="zh-TW" altLang="en-US" sz="4000" b="1" dirty="0">
                <a:solidFill>
                  <a:schemeClr val="bg1"/>
                </a:solidFill>
              </a:rPr>
              <a:t>坐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一面。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246908"/>
            <a:ext cx="10515600" cy="73627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8790"/>
            <a:ext cx="10515600" cy="47382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人間要供養佛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身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口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意</a:t>
            </a:r>
            <a:r>
              <a:rPr lang="zh-TW" altLang="zh-TW" sz="4800" dirty="0">
                <a:solidFill>
                  <a:schemeClr val="bg1"/>
                </a:solidFill>
              </a:rPr>
              <a:t>三</a:t>
            </a:r>
            <a:r>
              <a:rPr lang="zh-TW" altLang="zh-TW" sz="4800" dirty="0" smtClean="0">
                <a:solidFill>
                  <a:schemeClr val="bg1"/>
                </a:solidFill>
              </a:rPr>
              <a:t>業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除了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恭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敬</a:t>
            </a:r>
            <a:r>
              <a:rPr lang="zh-TW" altLang="en-US" sz="4800" b="1" dirty="0">
                <a:solidFill>
                  <a:srgbClr val="FFFF00"/>
                </a:solidFill>
              </a:rPr>
              <a:t> 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尊重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還要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不斷</a:t>
            </a:r>
            <a:r>
              <a:rPr lang="zh-TW" altLang="zh-TW" sz="4800" b="1" dirty="0">
                <a:solidFill>
                  <a:srgbClr val="FFFF00"/>
                </a:solidFill>
              </a:rPr>
              <a:t>地讚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歎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行法</a:t>
            </a:r>
            <a:endParaRPr lang="en-US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佛法才能暢通</a:t>
            </a: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116281"/>
            <a:ext cx="10515600" cy="86689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90650"/>
            <a:ext cx="10515600" cy="54388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敬佛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供佛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必定要</a:t>
            </a:r>
            <a:r>
              <a:rPr lang="zh-TW" altLang="zh-TW" sz="4800" dirty="0">
                <a:solidFill>
                  <a:schemeClr val="bg1"/>
                </a:solidFill>
              </a:rPr>
              <a:t>敬</a:t>
            </a:r>
            <a:r>
              <a:rPr lang="zh-TW" altLang="zh-TW" sz="4800" dirty="0" smtClean="0">
                <a:solidFill>
                  <a:schemeClr val="bg1"/>
                </a:solidFill>
              </a:rPr>
              <a:t>法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也</a:t>
            </a:r>
            <a:r>
              <a:rPr lang="zh-TW" altLang="zh-TW" sz="4800" b="1" dirty="0">
                <a:solidFill>
                  <a:srgbClr val="FFFF00"/>
                </a:solidFill>
              </a:rPr>
              <a:t>要傳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這</a:t>
            </a:r>
            <a:r>
              <a:rPr lang="zh-TW" altLang="zh-TW" sz="4800" dirty="0">
                <a:solidFill>
                  <a:schemeClr val="bg1"/>
                </a:solidFill>
              </a:rPr>
              <a:t>才是我們為學弟</a:t>
            </a:r>
            <a:r>
              <a:rPr lang="zh-TW" altLang="zh-TW" sz="4800" dirty="0" smtClean="0">
                <a:solidFill>
                  <a:schemeClr val="bg1"/>
                </a:solidFill>
              </a:rPr>
              <a:t>子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應該</a:t>
            </a:r>
            <a:r>
              <a:rPr lang="zh-TW" altLang="zh-TW" sz="4800" dirty="0">
                <a:solidFill>
                  <a:schemeClr val="bg1"/>
                </a:solidFill>
              </a:rPr>
              <a:t>要有的</a:t>
            </a:r>
            <a:r>
              <a:rPr lang="zh-TW" altLang="zh-TW" sz="4800" dirty="0" smtClean="0">
                <a:solidFill>
                  <a:schemeClr val="bg1"/>
                </a:solidFill>
              </a:rPr>
              <a:t>態度</a:t>
            </a:r>
            <a:endParaRPr lang="en-US" altLang="zh-TW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149434"/>
            <a:ext cx="10515600" cy="1330037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4811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要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時時</a:t>
            </a:r>
            <a:r>
              <a:rPr lang="zh-TW" altLang="zh-TW" sz="4800" dirty="0" smtClean="0">
                <a:solidFill>
                  <a:schemeClr val="bg1"/>
                </a:solidFill>
              </a:rPr>
              <a:t>做一個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啟</a:t>
            </a:r>
            <a:r>
              <a:rPr lang="zh-TW" altLang="zh-TW" sz="4800" b="1" dirty="0">
                <a:solidFill>
                  <a:srgbClr val="FFFF00"/>
                </a:solidFill>
              </a:rPr>
              <a:t>機</a:t>
            </a:r>
            <a:r>
              <a:rPr lang="zh-TW" altLang="zh-TW" sz="4800" dirty="0" smtClean="0">
                <a:solidFill>
                  <a:schemeClr val="bg1"/>
                </a:solidFill>
              </a:rPr>
              <a:t>者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當機</a:t>
            </a:r>
            <a:r>
              <a:rPr lang="zh-TW" altLang="zh-TW" sz="4800" dirty="0" smtClean="0">
                <a:solidFill>
                  <a:schemeClr val="bg1"/>
                </a:solidFill>
              </a:rPr>
              <a:t>者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</a:rPr>
              <a:t>或者</a:t>
            </a:r>
            <a:r>
              <a:rPr lang="zh-TW" altLang="zh-TW" sz="4800" dirty="0" smtClean="0">
                <a:solidFill>
                  <a:schemeClr val="bg1"/>
                </a:solidFill>
              </a:rPr>
              <a:t>要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當</a:t>
            </a:r>
            <a:r>
              <a:rPr lang="zh-TW" altLang="zh-TW" sz="4800" b="1" dirty="0">
                <a:solidFill>
                  <a:srgbClr val="FFFF00"/>
                </a:solidFill>
              </a:rPr>
              <a:t>結緣</a:t>
            </a:r>
            <a:r>
              <a:rPr lang="zh-TW" altLang="zh-TW" sz="4800" dirty="0" smtClean="0">
                <a:solidFill>
                  <a:schemeClr val="bg1"/>
                </a:solidFill>
              </a:rPr>
              <a:t>者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無不</a:t>
            </a:r>
            <a:r>
              <a:rPr lang="zh-TW" altLang="zh-TW" sz="4800" dirty="0">
                <a:solidFill>
                  <a:schemeClr val="bg1"/>
                </a:solidFill>
              </a:rPr>
              <a:t>都是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為法</a:t>
            </a:r>
            <a:r>
              <a:rPr lang="zh-TW" altLang="zh-TW" sz="4800" dirty="0" smtClean="0">
                <a:solidFill>
                  <a:schemeClr val="bg1"/>
                </a:solidFill>
              </a:rPr>
              <a:t>而追求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sz="6000" dirty="0">
                <a:solidFill>
                  <a:srgbClr val="FFFF00"/>
                </a:solidFill>
              </a:rPr>
              <a:t>解法會理</a:t>
            </a:r>
          </a:p>
        </p:txBody>
      </p:sp>
    </p:spTree>
    <p:extLst>
      <p:ext uri="{BB962C8B-B14F-4D97-AF65-F5344CB8AC3E}">
        <p14:creationId xmlns:p14="http://schemas.microsoft.com/office/powerpoint/2010/main" val="1922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rgbClr val="FFFF00"/>
                </a:solidFill>
              </a:rPr>
              <a:t>有</a:t>
            </a:r>
            <a:r>
              <a:rPr lang="zh-TW" altLang="zh-TW" sz="4800" dirty="0">
                <a:solidFill>
                  <a:schemeClr val="bg1"/>
                </a:solidFill>
              </a:rPr>
              <a:t>大</a:t>
            </a:r>
            <a:r>
              <a:rPr lang="zh-TW" altLang="zh-TW" sz="4800" dirty="0" smtClean="0">
                <a:solidFill>
                  <a:schemeClr val="bg1"/>
                </a:solidFill>
              </a:rPr>
              <a:t>根</a:t>
            </a:r>
            <a:r>
              <a:rPr lang="zh-TW" altLang="en-US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>
                <a:solidFill>
                  <a:srgbClr val="FFFF00"/>
                </a:solidFill>
              </a:rPr>
              <a:t>具</a:t>
            </a:r>
            <a:r>
              <a:rPr lang="zh-TW" altLang="zh-TW" sz="4800" dirty="0">
                <a:solidFill>
                  <a:schemeClr val="bg1"/>
                </a:solidFill>
              </a:rPr>
              <a:t>大智 </a:t>
            </a:r>
          </a:p>
          <a:p>
            <a:pPr marL="0" indent="0" algn="ctr">
              <a:buNone/>
            </a:pPr>
            <a:r>
              <a:rPr lang="zh-TW" altLang="zh-TW" sz="4800" dirty="0">
                <a:solidFill>
                  <a:srgbClr val="FFFF00"/>
                </a:solidFill>
              </a:rPr>
              <a:t>信</a:t>
            </a:r>
            <a:r>
              <a:rPr lang="zh-TW" altLang="zh-TW" sz="4800" dirty="0" smtClean="0">
                <a:solidFill>
                  <a:schemeClr val="bg1"/>
                </a:solidFill>
              </a:rPr>
              <a:t>大法</a:t>
            </a:r>
            <a:r>
              <a:rPr lang="zh-TW" altLang="en-US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>
                <a:solidFill>
                  <a:srgbClr val="FFFF00"/>
                </a:solidFill>
              </a:rPr>
              <a:t>解</a:t>
            </a:r>
            <a:r>
              <a:rPr lang="zh-TW" altLang="zh-TW" sz="4800" dirty="0">
                <a:solidFill>
                  <a:schemeClr val="bg1"/>
                </a:solidFill>
              </a:rPr>
              <a:t>大理 </a:t>
            </a:r>
          </a:p>
          <a:p>
            <a:pPr marL="0" indent="0" algn="ctr">
              <a:buNone/>
            </a:pPr>
            <a:r>
              <a:rPr lang="zh-TW" altLang="zh-TW" sz="4800" dirty="0">
                <a:solidFill>
                  <a:srgbClr val="FFFF00"/>
                </a:solidFill>
              </a:rPr>
              <a:t>修</a:t>
            </a:r>
            <a:r>
              <a:rPr lang="zh-TW" altLang="zh-TW" sz="4800" dirty="0">
                <a:solidFill>
                  <a:schemeClr val="bg1"/>
                </a:solidFill>
              </a:rPr>
              <a:t>大</a:t>
            </a:r>
            <a:r>
              <a:rPr lang="zh-TW" altLang="zh-TW" sz="4800" dirty="0" smtClean="0">
                <a:solidFill>
                  <a:schemeClr val="bg1"/>
                </a:solidFill>
              </a:rPr>
              <a:t>行</a:t>
            </a:r>
            <a:r>
              <a:rPr lang="zh-TW" altLang="en-US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>
                <a:solidFill>
                  <a:srgbClr val="FFFF00"/>
                </a:solidFill>
              </a:rPr>
              <a:t>立</a:t>
            </a:r>
            <a:r>
              <a:rPr lang="zh-TW" altLang="zh-TW" sz="4800" dirty="0">
                <a:solidFill>
                  <a:schemeClr val="bg1"/>
                </a:solidFill>
              </a:rPr>
              <a:t>大因 </a:t>
            </a: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成大果</a:t>
            </a: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故云 </a:t>
            </a:r>
            <a:r>
              <a:rPr lang="zh-TW" altLang="zh-TW" sz="4800" dirty="0">
                <a:solidFill>
                  <a:srgbClr val="FFFF00"/>
                </a:solidFill>
              </a:rPr>
              <a:t>覺</a:t>
            </a:r>
            <a:r>
              <a:rPr lang="zh-TW" altLang="zh-TW" sz="4800" dirty="0">
                <a:solidFill>
                  <a:schemeClr val="bg1"/>
                </a:solidFill>
              </a:rPr>
              <a:t>有情者</a:t>
            </a:r>
          </a:p>
        </p:txBody>
      </p:sp>
    </p:spTree>
    <p:extLst>
      <p:ext uri="{BB962C8B-B14F-4D97-AF65-F5344CB8AC3E}">
        <p14:creationId xmlns:p14="http://schemas.microsoft.com/office/powerpoint/2010/main" val="34236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83770"/>
            <a:ext cx="10515600" cy="38001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78773"/>
            <a:ext cx="10515600" cy="56170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初聞</a:t>
            </a:r>
            <a:r>
              <a:rPr lang="zh-TW" altLang="zh-TW" sz="4800" dirty="0">
                <a:solidFill>
                  <a:schemeClr val="bg1"/>
                </a:solidFill>
              </a:rPr>
              <a:t>佛法起</a:t>
            </a:r>
            <a:r>
              <a:rPr lang="zh-TW" altLang="zh-TW" sz="4800" b="1" dirty="0">
                <a:solidFill>
                  <a:srgbClr val="FFFF00"/>
                </a:solidFill>
              </a:rPr>
              <a:t>歡喜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心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叫做</a:t>
            </a:r>
            <a:r>
              <a:rPr lang="zh-TW" altLang="zh-TW" sz="4800" b="1" dirty="0">
                <a:solidFill>
                  <a:srgbClr val="FFFF00"/>
                </a:solidFill>
              </a:rPr>
              <a:t>新發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意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要有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因緣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根機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遇到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大法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過去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結了緣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也有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大</a:t>
            </a:r>
            <a:r>
              <a:rPr lang="zh-TW" altLang="zh-TW" sz="4800" b="1" dirty="0">
                <a:solidFill>
                  <a:srgbClr val="FFFF00"/>
                </a:solidFill>
              </a:rPr>
              <a:t>根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機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又具</a:t>
            </a:r>
            <a:r>
              <a:rPr lang="zh-TW" altLang="zh-TW" sz="4800" dirty="0">
                <a:solidFill>
                  <a:schemeClr val="bg1"/>
                </a:solidFill>
              </a:rPr>
              <a:t>足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智慧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接受</a:t>
            </a:r>
            <a:r>
              <a:rPr lang="zh-TW" altLang="zh-TW" sz="4800" dirty="0" smtClean="0">
                <a:solidFill>
                  <a:schemeClr val="bg1"/>
                </a:solidFill>
              </a:rPr>
              <a:t>了佛法</a:t>
            </a:r>
            <a:r>
              <a:rPr lang="en-US" altLang="zh-TW" sz="4800" dirty="0" smtClean="0">
                <a:solidFill>
                  <a:schemeClr val="bg1"/>
                </a:solidFill>
              </a:rPr>
              <a:t>――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正信大法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就能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瞭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解</a:t>
            </a:r>
            <a:r>
              <a:rPr lang="zh-TW" altLang="zh-TW" sz="4800" dirty="0" smtClean="0">
                <a:solidFill>
                  <a:schemeClr val="bg1"/>
                </a:solidFill>
              </a:rPr>
              <a:t>大道理</a:t>
            </a:r>
            <a:endParaRPr lang="zh-TW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389412"/>
            <a:ext cx="10515600" cy="112815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21277"/>
            <a:ext cx="10515600" cy="51556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大道理就是大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乘法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大</a:t>
            </a:r>
            <a:r>
              <a:rPr lang="zh-TW" altLang="zh-TW" sz="4800" dirty="0">
                <a:solidFill>
                  <a:schemeClr val="bg1"/>
                </a:solidFill>
              </a:rPr>
              <a:t>行就是菩薩</a:t>
            </a:r>
            <a:r>
              <a:rPr lang="zh-TW" altLang="zh-TW" sz="4800" dirty="0" smtClean="0">
                <a:solidFill>
                  <a:schemeClr val="bg1"/>
                </a:solidFill>
              </a:rPr>
              <a:t>行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上求</a:t>
            </a:r>
            <a:r>
              <a:rPr lang="zh-TW" altLang="zh-TW" sz="4800" b="1" dirty="0">
                <a:solidFill>
                  <a:srgbClr val="FFFF00"/>
                </a:solidFill>
              </a:rPr>
              <a:t>下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化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學</a:t>
            </a:r>
            <a:r>
              <a:rPr lang="zh-TW" altLang="en-US" sz="4800" dirty="0" smtClean="0">
                <a:solidFill>
                  <a:schemeClr val="bg1"/>
                </a:solidFill>
              </a:rPr>
              <a:t>習</a:t>
            </a:r>
            <a:r>
              <a:rPr lang="zh-TW" altLang="zh-TW" sz="4800" dirty="0">
                <a:solidFill>
                  <a:schemeClr val="bg1"/>
                </a:solidFill>
              </a:rPr>
              <a:t>佛法的</a:t>
            </a:r>
            <a:r>
              <a:rPr lang="zh-TW" altLang="zh-TW" sz="4800" dirty="0" smtClean="0">
                <a:solidFill>
                  <a:schemeClr val="bg1"/>
                </a:solidFill>
              </a:rPr>
              <a:t>正理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很</a:t>
            </a:r>
            <a:r>
              <a:rPr lang="zh-TW" altLang="zh-TW" sz="4800" b="1" dirty="0">
                <a:solidFill>
                  <a:srgbClr val="FFFF00"/>
                </a:solidFill>
              </a:rPr>
              <a:t>殷勤</a:t>
            </a:r>
            <a:r>
              <a:rPr lang="zh-TW" altLang="zh-TW" sz="4800" dirty="0">
                <a:solidFill>
                  <a:schemeClr val="bg1"/>
                </a:solidFill>
              </a:rPr>
              <a:t>為大地苦難眾生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施教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再</a:t>
            </a:r>
            <a:r>
              <a:rPr lang="zh-TW" altLang="en-US" sz="4800" dirty="0">
                <a:solidFill>
                  <a:schemeClr val="bg1"/>
                </a:solidFill>
              </a:rPr>
              <a:t>把</a:t>
            </a:r>
            <a:r>
              <a:rPr lang="zh-TW" altLang="zh-TW" sz="4800" dirty="0">
                <a:solidFill>
                  <a:schemeClr val="bg1"/>
                </a:solidFill>
              </a:rPr>
              <a:t>這個</a:t>
            </a:r>
            <a:r>
              <a:rPr lang="zh-TW" altLang="zh-TW" sz="4800" dirty="0" smtClean="0">
                <a:solidFill>
                  <a:schemeClr val="bg1"/>
                </a:solidFill>
              </a:rPr>
              <a:t>教法</a:t>
            </a:r>
            <a:r>
              <a:rPr lang="zh-TW" altLang="zh-TW" sz="4800" b="1" dirty="0">
                <a:solidFill>
                  <a:srgbClr val="FFFF00"/>
                </a:solidFill>
              </a:rPr>
              <a:t>傳達給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別人</a:t>
            </a:r>
            <a:endParaRPr lang="en-US" altLang="zh-TW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叫做</a:t>
            </a:r>
            <a:r>
              <a:rPr lang="zh-TW" altLang="zh-TW" sz="4800" dirty="0">
                <a:solidFill>
                  <a:schemeClr val="bg1"/>
                </a:solidFill>
              </a:rPr>
              <a:t>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修大</a:t>
            </a:r>
            <a:r>
              <a:rPr lang="zh-TW" altLang="zh-TW" sz="4800" b="1" dirty="0">
                <a:solidFill>
                  <a:srgbClr val="FFFF00"/>
                </a:solidFill>
              </a:rPr>
              <a:t>行</a:t>
            </a:r>
            <a:r>
              <a:rPr lang="zh-TW" altLang="zh-TW" sz="4800" dirty="0" smtClean="0">
                <a:solidFill>
                  <a:schemeClr val="bg1"/>
                </a:solidFill>
              </a:rPr>
              <a:t>」</a:t>
            </a: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246908"/>
            <a:ext cx="10515600" cy="46313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7595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「</a:t>
            </a:r>
            <a:r>
              <a:rPr lang="zh-TW" altLang="zh-TW" sz="4800" b="1" dirty="0">
                <a:solidFill>
                  <a:srgbClr val="FFFF00"/>
                </a:solidFill>
              </a:rPr>
              <a:t>立大因</a:t>
            </a:r>
            <a:r>
              <a:rPr lang="zh-TW" altLang="zh-TW" sz="4800" dirty="0" smtClean="0">
                <a:solidFill>
                  <a:schemeClr val="bg1"/>
                </a:solidFill>
              </a:rPr>
              <a:t>」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這一生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成熟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遇到</a:t>
            </a:r>
            <a:r>
              <a:rPr lang="zh-TW" altLang="zh-TW" sz="4800" dirty="0">
                <a:solidFill>
                  <a:schemeClr val="bg1"/>
                </a:solidFill>
              </a:rPr>
              <a:t>這樣</a:t>
            </a:r>
            <a:r>
              <a:rPr lang="zh-TW" altLang="zh-TW" sz="4800" dirty="0" smtClean="0">
                <a:solidFill>
                  <a:schemeClr val="bg1"/>
                </a:solidFill>
              </a:rPr>
              <a:t>的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法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要</a:t>
            </a:r>
            <a:r>
              <a:rPr lang="zh-TW" altLang="zh-TW" sz="4800" dirty="0">
                <a:solidFill>
                  <a:schemeClr val="bg1"/>
                </a:solidFill>
              </a:rPr>
              <a:t>好好</a:t>
            </a:r>
            <a:r>
              <a:rPr lang="zh-TW" altLang="zh-TW" sz="4800" b="1" dirty="0">
                <a:solidFill>
                  <a:srgbClr val="FFFF00"/>
                </a:solidFill>
              </a:rPr>
              <a:t>把握</a:t>
            </a:r>
            <a:r>
              <a:rPr lang="zh-TW" altLang="zh-TW" sz="4800" dirty="0" smtClean="0">
                <a:solidFill>
                  <a:schemeClr val="bg1"/>
                </a:solidFill>
              </a:rPr>
              <a:t>機會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dirty="0" smtClean="0">
                <a:solidFill>
                  <a:schemeClr val="bg1"/>
                </a:solidFill>
              </a:rPr>
              <a:t>不要</a:t>
            </a:r>
            <a:r>
              <a:rPr lang="zh-TW" altLang="zh-TW" sz="4800" dirty="0">
                <a:solidFill>
                  <a:schemeClr val="bg1"/>
                </a:solidFill>
              </a:rPr>
              <a:t>讓它</a:t>
            </a:r>
            <a:r>
              <a:rPr lang="zh-TW" altLang="zh-TW" sz="4800" b="1" dirty="0">
                <a:solidFill>
                  <a:srgbClr val="FFFF00"/>
                </a:solidFill>
              </a:rPr>
              <a:t>空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過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立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自己</a:t>
            </a:r>
            <a:r>
              <a:rPr lang="zh-TW" altLang="zh-TW" sz="4800" dirty="0" smtClean="0">
                <a:solidFill>
                  <a:schemeClr val="bg1"/>
                </a:solidFill>
              </a:rPr>
              <a:t>過去</a:t>
            </a:r>
            <a:r>
              <a:rPr lang="zh-TW" altLang="zh-TW" sz="4800" dirty="0">
                <a:solidFill>
                  <a:schemeClr val="bg1"/>
                </a:solidFill>
              </a:rPr>
              <a:t>的</a:t>
            </a:r>
            <a:r>
              <a:rPr lang="zh-TW" altLang="zh-TW" sz="4800" b="1" dirty="0">
                <a:solidFill>
                  <a:srgbClr val="FFFF00"/>
                </a:solidFill>
              </a:rPr>
              <a:t>大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緣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為</a:t>
            </a:r>
            <a:r>
              <a:rPr lang="zh-TW" altLang="zh-TW" sz="4800" dirty="0">
                <a:solidFill>
                  <a:schemeClr val="bg1"/>
                </a:solidFill>
              </a:rPr>
              <a:t>未來</a:t>
            </a:r>
            <a:r>
              <a:rPr lang="zh-TW" altLang="zh-TW" sz="4800" b="1" dirty="0">
                <a:solidFill>
                  <a:srgbClr val="FFFF00"/>
                </a:solidFill>
              </a:rPr>
              <a:t>眾生</a:t>
            </a:r>
            <a:r>
              <a:rPr lang="zh-TW" altLang="zh-TW" sz="4800" dirty="0" smtClean="0">
                <a:solidFill>
                  <a:schemeClr val="bg1"/>
                </a:solidFill>
              </a:rPr>
              <a:t>的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因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再造</a:t>
            </a:r>
            <a:r>
              <a:rPr lang="zh-TW" altLang="zh-TW" sz="4800" dirty="0" smtClean="0">
                <a:solidFill>
                  <a:schemeClr val="bg1"/>
                </a:solidFill>
              </a:rPr>
              <a:t>福因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結</a:t>
            </a:r>
            <a:r>
              <a:rPr lang="zh-TW" altLang="zh-TW" sz="4800" dirty="0">
                <a:solidFill>
                  <a:schemeClr val="bg1"/>
                </a:solidFill>
              </a:rPr>
              <a:t>善</a:t>
            </a:r>
            <a:r>
              <a:rPr lang="zh-TW" altLang="zh-TW" sz="4800" dirty="0" smtClean="0">
                <a:solidFill>
                  <a:schemeClr val="bg1"/>
                </a:solidFill>
              </a:rPr>
              <a:t>緣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叫做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立</a:t>
            </a:r>
            <a:r>
              <a:rPr lang="zh-TW" altLang="zh-TW" sz="4800" dirty="0" smtClean="0">
                <a:solidFill>
                  <a:schemeClr val="bg1"/>
                </a:solidFill>
              </a:rPr>
              <a:t>大因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有</a:t>
            </a:r>
            <a:r>
              <a:rPr lang="zh-TW" altLang="zh-TW" sz="4800" dirty="0">
                <a:solidFill>
                  <a:schemeClr val="bg1"/>
                </a:solidFill>
              </a:rPr>
              <a:t>這個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因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 </a:t>
            </a:r>
            <a:r>
              <a:rPr lang="zh-TW" altLang="en-US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結</a:t>
            </a:r>
            <a:r>
              <a:rPr lang="zh-TW" altLang="zh-TW" sz="4800" dirty="0">
                <a:solidFill>
                  <a:schemeClr val="bg1"/>
                </a:solidFill>
              </a:rPr>
              <a:t>這個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緣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dirty="0" smtClean="0">
                <a:solidFill>
                  <a:schemeClr val="bg1"/>
                </a:solidFill>
              </a:rPr>
              <a:t>將來「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成大果</a:t>
            </a:r>
            <a:r>
              <a:rPr lang="zh-TW" altLang="zh-TW" sz="4800" dirty="0" smtClean="0">
                <a:solidFill>
                  <a:schemeClr val="bg1"/>
                </a:solidFill>
              </a:rPr>
              <a:t>」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zh-TW" altLang="zh-TW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054431"/>
            <a:ext cx="10515600" cy="153191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46264"/>
            <a:ext cx="10515600" cy="61276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4600" b="1" dirty="0">
                <a:solidFill>
                  <a:schemeClr val="bg1"/>
                </a:solidFill>
              </a:rPr>
              <a:t>過去生</a:t>
            </a:r>
            <a:r>
              <a:rPr lang="zh-TW" altLang="zh-TW" sz="4600" b="1" dirty="0">
                <a:solidFill>
                  <a:srgbClr val="FFFF00"/>
                </a:solidFill>
              </a:rPr>
              <a:t>尚未</a:t>
            </a:r>
            <a:r>
              <a:rPr lang="zh-TW" altLang="zh-TW" sz="4600" b="1" dirty="0">
                <a:solidFill>
                  <a:schemeClr val="bg1"/>
                </a:solidFill>
              </a:rPr>
              <a:t>成等正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覺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這</a:t>
            </a:r>
            <a:r>
              <a:rPr lang="zh-TW" altLang="zh-TW" sz="4600" b="1" dirty="0">
                <a:solidFill>
                  <a:schemeClr val="bg1"/>
                </a:solidFill>
              </a:rPr>
              <a:t>一生已經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愈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來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愈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成熟了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來生</a:t>
            </a:r>
            <a:r>
              <a:rPr lang="zh-TW" altLang="zh-TW" sz="4600" b="1" dirty="0">
                <a:solidFill>
                  <a:srgbClr val="FFFF00"/>
                </a:solidFill>
              </a:rPr>
              <a:t>會</a:t>
            </a:r>
            <a:r>
              <a:rPr lang="zh-TW" altLang="zh-TW" sz="4600" b="1" dirty="0">
                <a:solidFill>
                  <a:schemeClr val="bg1"/>
                </a:solidFill>
              </a:rPr>
              <a:t>更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成熟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只要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守護</a:t>
            </a:r>
            <a:r>
              <a:rPr lang="zh-TW" altLang="zh-TW" sz="4600" b="1" dirty="0">
                <a:solidFill>
                  <a:schemeClr val="bg1"/>
                </a:solidFill>
              </a:rPr>
              <a:t>這一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念心</a:t>
            </a:r>
            <a:r>
              <a:rPr lang="zh-TW" altLang="zh-TW" sz="4600" b="1" dirty="0">
                <a:solidFill>
                  <a:schemeClr val="bg1"/>
                </a:solidFill>
              </a:rPr>
              <a:t>而</a:t>
            </a:r>
            <a:r>
              <a:rPr lang="zh-TW" altLang="zh-TW" sz="4600" b="1" dirty="0">
                <a:solidFill>
                  <a:srgbClr val="FFFF00"/>
                </a:solidFill>
              </a:rPr>
              <a:t>不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亂</a:t>
            </a:r>
            <a:endParaRPr lang="en-US" altLang="zh-TW" sz="4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過去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現在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未來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rgbClr val="FFFF00"/>
                </a:solidFill>
              </a:rPr>
              <a:t>不斷</a:t>
            </a:r>
            <a:r>
              <a:rPr lang="zh-TW" altLang="zh-TW" sz="4600" b="1" dirty="0">
                <a:solidFill>
                  <a:schemeClr val="bg1"/>
                </a:solidFill>
              </a:rPr>
              <a:t>地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成因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不斷</a:t>
            </a:r>
            <a:r>
              <a:rPr lang="zh-TW" altLang="zh-TW" sz="4600" b="1" dirty="0">
                <a:solidFill>
                  <a:schemeClr val="bg1"/>
                </a:solidFill>
              </a:rPr>
              <a:t>地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成果</a:t>
            </a:r>
            <a:endParaRPr lang="en-US" altLang="zh-TW" sz="4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因緣果</a:t>
            </a:r>
            <a:r>
              <a:rPr lang="zh-TW" altLang="zh-TW" sz="4600" b="1" dirty="0">
                <a:solidFill>
                  <a:schemeClr val="bg1"/>
                </a:solidFill>
              </a:rPr>
              <a:t>報</a:t>
            </a:r>
            <a:r>
              <a:rPr lang="zh-TW" altLang="zh-TW" sz="4600" b="1" dirty="0">
                <a:solidFill>
                  <a:srgbClr val="FFFF00"/>
                </a:solidFill>
              </a:rPr>
              <a:t>不斷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累積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就是</a:t>
            </a:r>
            <a:r>
              <a:rPr lang="zh-TW" altLang="zh-TW" sz="4600" b="1" dirty="0">
                <a:solidFill>
                  <a:srgbClr val="FFFF00"/>
                </a:solidFill>
              </a:rPr>
              <a:t>大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因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大果</a:t>
            </a:r>
            <a:endParaRPr lang="en-US" altLang="zh-TW" sz="4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600" b="1" dirty="0" smtClean="0">
                <a:solidFill>
                  <a:schemeClr val="bg1"/>
                </a:solidFill>
              </a:rPr>
              <a:t>這樣</a:t>
            </a:r>
            <a:r>
              <a:rPr lang="zh-TW" altLang="zh-TW" sz="4600" b="1" dirty="0">
                <a:solidFill>
                  <a:schemeClr val="bg1"/>
                </a:solidFill>
              </a:rPr>
              <a:t>才是</a:t>
            </a:r>
            <a:r>
              <a:rPr lang="zh-TW" altLang="zh-TW" sz="4600" b="1" dirty="0">
                <a:solidFill>
                  <a:srgbClr val="FFFF00"/>
                </a:solidFill>
              </a:rPr>
              <a:t>覺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有情</a:t>
            </a:r>
            <a:r>
              <a:rPr lang="zh-TW" altLang="en-US" sz="4600" b="1" dirty="0" smtClean="0">
                <a:solidFill>
                  <a:schemeClr val="bg1"/>
                </a:solidFill>
              </a:rPr>
              <a:t>   </a:t>
            </a:r>
            <a:r>
              <a:rPr lang="zh-TW" altLang="zh-TW" sz="4600" b="1" dirty="0" smtClean="0">
                <a:solidFill>
                  <a:schemeClr val="bg1"/>
                </a:solidFill>
              </a:rPr>
              <a:t>也就是</a:t>
            </a:r>
            <a:r>
              <a:rPr lang="zh-TW" altLang="zh-TW" sz="4600" b="1" dirty="0" smtClean="0">
                <a:solidFill>
                  <a:srgbClr val="FFFF00"/>
                </a:solidFill>
              </a:rPr>
              <a:t>菩薩</a:t>
            </a:r>
            <a:endParaRPr lang="zh-TW" altLang="zh-TW" sz="4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2731325"/>
            <a:ext cx="10515600" cy="203068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26919"/>
            <a:ext cx="10515600" cy="45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覺悟世間</a:t>
            </a:r>
            <a:r>
              <a:rPr lang="zh-TW" altLang="zh-TW" sz="4800" b="1" dirty="0">
                <a:solidFill>
                  <a:srgbClr val="FFFF00"/>
                </a:solidFill>
              </a:rPr>
              <a:t>苦難眾生</a:t>
            </a:r>
            <a:r>
              <a:rPr lang="zh-TW" altLang="zh-TW" sz="4800" dirty="0">
                <a:solidFill>
                  <a:schemeClr val="bg1"/>
                </a:solidFill>
              </a:rPr>
              <a:t>的</a:t>
            </a:r>
            <a:r>
              <a:rPr lang="zh-TW" altLang="zh-TW" sz="4800" dirty="0" smtClean="0">
                <a:solidFill>
                  <a:schemeClr val="bg1"/>
                </a:solidFill>
              </a:rPr>
              <a:t>有情人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是</a:t>
            </a:r>
            <a:r>
              <a:rPr lang="zh-TW" altLang="zh-TW" sz="4800" b="1" dirty="0">
                <a:solidFill>
                  <a:srgbClr val="FFFF00"/>
                </a:solidFill>
              </a:rPr>
              <a:t>甘願</a:t>
            </a:r>
            <a:r>
              <a:rPr lang="zh-TW" altLang="zh-TW" sz="4800" dirty="0">
                <a:solidFill>
                  <a:schemeClr val="bg1"/>
                </a:solidFill>
              </a:rPr>
              <a:t>來</a:t>
            </a:r>
            <a:r>
              <a:rPr lang="zh-TW" altLang="zh-TW" sz="4800" dirty="0" smtClean="0">
                <a:solidFill>
                  <a:schemeClr val="bg1"/>
                </a:solidFill>
              </a:rPr>
              <a:t>的</a:t>
            </a:r>
            <a:r>
              <a:rPr lang="zh-TW" altLang="en-US" sz="4800" dirty="0" smtClean="0">
                <a:solidFill>
                  <a:schemeClr val="bg1"/>
                </a:solidFill>
              </a:rPr>
              <a:t>   </a:t>
            </a:r>
            <a:r>
              <a:rPr lang="zh-TW" altLang="zh-TW" sz="4800" dirty="0" smtClean="0">
                <a:solidFill>
                  <a:schemeClr val="bg1"/>
                </a:solidFill>
              </a:rPr>
              <a:t>也</a:t>
            </a:r>
            <a:r>
              <a:rPr lang="zh-TW" altLang="zh-TW" sz="4800" b="1" dirty="0">
                <a:solidFill>
                  <a:srgbClr val="FFFF00"/>
                </a:solidFill>
              </a:rPr>
              <a:t>甘願</a:t>
            </a:r>
            <a:r>
              <a:rPr lang="zh-TW" altLang="zh-TW" sz="4800" dirty="0">
                <a:solidFill>
                  <a:schemeClr val="bg1"/>
                </a:solidFill>
              </a:rPr>
              <a:t>入人群中</a:t>
            </a:r>
            <a:r>
              <a:rPr lang="zh-TW" altLang="zh-TW" sz="4800" dirty="0" smtClean="0">
                <a:solidFill>
                  <a:schemeClr val="bg1"/>
                </a:solidFill>
              </a:rPr>
              <a:t>去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能夠</a:t>
            </a:r>
            <a:r>
              <a:rPr lang="zh-TW" altLang="zh-TW" sz="4800" dirty="0">
                <a:solidFill>
                  <a:schemeClr val="bg1"/>
                </a:solidFill>
              </a:rPr>
              <a:t>上求下</a:t>
            </a:r>
            <a:r>
              <a:rPr lang="zh-TW" altLang="zh-TW" sz="4800" dirty="0" smtClean="0">
                <a:solidFill>
                  <a:schemeClr val="bg1"/>
                </a:solidFill>
              </a:rPr>
              <a:t>化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就是</a:t>
            </a:r>
            <a:r>
              <a:rPr lang="zh-TW" altLang="zh-TW" sz="4800" b="1" dirty="0">
                <a:solidFill>
                  <a:srgbClr val="FFFF00"/>
                </a:solidFill>
              </a:rPr>
              <a:t>覺有情</a:t>
            </a:r>
            <a:r>
              <a:rPr lang="zh-TW" altLang="zh-TW" sz="4800" dirty="0" smtClean="0">
                <a:solidFill>
                  <a:schemeClr val="bg1"/>
                </a:solidFill>
              </a:rPr>
              <a:t>者</a:t>
            </a:r>
            <a:endParaRPr lang="zh-TW" altLang="zh-TW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zh-TW" sz="5400" b="1" dirty="0">
                <a:solidFill>
                  <a:srgbClr val="FFFF00"/>
                </a:solidFill>
              </a:rPr>
              <a:t>入佛門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中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b="1" dirty="0">
                <a:solidFill>
                  <a:srgbClr val="FFFF00"/>
                </a:solidFill>
              </a:rPr>
              <a:t>學正覺道</a:t>
            </a:r>
            <a:endParaRPr lang="en-US" altLang="zh-TW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282534"/>
            <a:ext cx="10515600" cy="53438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641269"/>
            <a:ext cx="10515600" cy="5961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solidFill>
                  <a:schemeClr val="bg1"/>
                </a:solidFill>
              </a:rPr>
              <a:t>學佛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，要</a:t>
            </a:r>
            <a:r>
              <a:rPr lang="zh-TW" altLang="zh-TW" sz="4400" b="1" dirty="0">
                <a:solidFill>
                  <a:srgbClr val="FFFF00"/>
                </a:solidFill>
              </a:rPr>
              <a:t>發大心</a:t>
            </a:r>
            <a:r>
              <a:rPr lang="zh-TW" altLang="zh-TW" sz="4400" b="1" dirty="0">
                <a:solidFill>
                  <a:schemeClr val="bg1"/>
                </a:solidFill>
              </a:rPr>
              <a:t>、</a:t>
            </a:r>
            <a:r>
              <a:rPr lang="zh-TW" altLang="zh-TW" sz="4400" b="1" dirty="0">
                <a:solidFill>
                  <a:srgbClr val="FFFF00"/>
                </a:solidFill>
              </a:rPr>
              <a:t>立大願</a:t>
            </a:r>
            <a:r>
              <a:rPr lang="zh-TW" altLang="zh-TW" sz="4400" b="1" dirty="0">
                <a:solidFill>
                  <a:schemeClr val="bg1"/>
                </a:solidFill>
              </a:rPr>
              <a:t>，大願要</a:t>
            </a:r>
            <a:r>
              <a:rPr lang="zh-TW" altLang="zh-TW" sz="4400" b="1" dirty="0">
                <a:solidFill>
                  <a:srgbClr val="FFFF00"/>
                </a:solidFill>
              </a:rPr>
              <a:t>如何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立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chemeClr val="bg1"/>
                </a:solidFill>
              </a:rPr>
              <a:t>呢？好好</a:t>
            </a:r>
            <a:r>
              <a:rPr lang="zh-TW" altLang="zh-TW" sz="4400" b="1" dirty="0">
                <a:solidFill>
                  <a:srgbClr val="FFFF00"/>
                </a:solidFill>
              </a:rPr>
              <a:t>發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大</a:t>
            </a:r>
            <a:r>
              <a:rPr lang="zh-TW" altLang="zh-TW" sz="4400" b="1" dirty="0">
                <a:solidFill>
                  <a:srgbClr val="FFFF00"/>
                </a:solidFill>
              </a:rPr>
              <a:t>乘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心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、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修</a:t>
            </a:r>
            <a:r>
              <a:rPr lang="zh-TW" altLang="zh-TW" sz="4400" b="1" dirty="0">
                <a:solidFill>
                  <a:srgbClr val="FFFF00"/>
                </a:solidFill>
              </a:rPr>
              <a:t>大乘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行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；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入</a:t>
            </a:r>
            <a:r>
              <a:rPr lang="zh-TW" altLang="zh-TW" sz="4400" b="1" dirty="0">
                <a:solidFill>
                  <a:schemeClr val="bg1"/>
                </a:solidFill>
              </a:rPr>
              <a:t>人群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，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rgbClr val="FFFF00"/>
                </a:solidFill>
              </a:rPr>
              <a:t>顧好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大</a:t>
            </a:r>
            <a:r>
              <a:rPr lang="zh-TW" altLang="zh-TW" sz="4400" b="1" dirty="0">
                <a:solidFill>
                  <a:schemeClr val="bg1"/>
                </a:solidFill>
              </a:rPr>
              <a:t>因，將來才能</a:t>
            </a:r>
            <a:r>
              <a:rPr lang="zh-TW" altLang="zh-TW" sz="4400" b="1" dirty="0">
                <a:solidFill>
                  <a:srgbClr val="FFFF00"/>
                </a:solidFill>
              </a:rPr>
              <a:t>成大果</a:t>
            </a:r>
            <a:r>
              <a:rPr lang="zh-TW" altLang="zh-TW" sz="4400" b="1" dirty="0">
                <a:solidFill>
                  <a:schemeClr val="bg1"/>
                </a:solidFill>
              </a:rPr>
              <a:t>，才不會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內心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rgbClr val="FFFF00"/>
                </a:solidFill>
              </a:rPr>
              <a:t>一時</a:t>
            </a:r>
            <a:r>
              <a:rPr lang="zh-TW" altLang="zh-TW" sz="4400" b="1" dirty="0">
                <a:solidFill>
                  <a:schemeClr val="bg1"/>
                </a:solidFill>
              </a:rPr>
              <a:t>動念，造成了</a:t>
            </a:r>
            <a:r>
              <a:rPr lang="zh-TW" altLang="zh-TW" sz="4400" b="1" dirty="0">
                <a:solidFill>
                  <a:srgbClr val="FFFF00"/>
                </a:solidFill>
              </a:rPr>
              <a:t>不可解</a:t>
            </a:r>
            <a:r>
              <a:rPr lang="zh-TW" altLang="zh-TW" sz="4400" b="1" dirty="0">
                <a:solidFill>
                  <a:schemeClr val="bg1"/>
                </a:solidFill>
              </a:rPr>
              <a:t>的怨。</a:t>
            </a: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rgbClr val="FFFF00"/>
                </a:solidFill>
              </a:rPr>
              <a:t>阿</a:t>
            </a:r>
            <a:r>
              <a:rPr lang="zh-TW" altLang="zh-TW" sz="4400" b="1" dirty="0">
                <a:solidFill>
                  <a:srgbClr val="FFFF00"/>
                </a:solidFill>
              </a:rPr>
              <a:t>闍世</a:t>
            </a:r>
            <a:r>
              <a:rPr lang="zh-TW" altLang="zh-TW" sz="4400" b="1" dirty="0">
                <a:solidFill>
                  <a:schemeClr val="bg1"/>
                </a:solidFill>
              </a:rPr>
              <a:t>的另外一個名字，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叫做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未</a:t>
            </a:r>
            <a:r>
              <a:rPr lang="zh-TW" altLang="zh-TW" sz="4400" b="1" dirty="0">
                <a:solidFill>
                  <a:srgbClr val="FFFF00"/>
                </a:solidFill>
              </a:rPr>
              <a:t>生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怨</a:t>
            </a:r>
            <a:r>
              <a:rPr lang="zh-TW" altLang="en-US" sz="4400" b="1" dirty="0">
                <a:solidFill>
                  <a:schemeClr val="bg1"/>
                </a:solidFill>
              </a:rPr>
              <a:t>」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，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chemeClr val="bg1"/>
                </a:solidFill>
              </a:rPr>
              <a:t>尚未出生父親</a:t>
            </a:r>
            <a:r>
              <a:rPr lang="zh-TW" altLang="zh-TW" sz="4400" b="1" dirty="0">
                <a:solidFill>
                  <a:schemeClr val="bg1"/>
                </a:solidFill>
              </a:rPr>
              <a:t>就很怨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了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出生</a:t>
            </a:r>
            <a:r>
              <a:rPr lang="zh-TW" altLang="zh-TW" sz="4400" b="1" dirty="0">
                <a:solidFill>
                  <a:schemeClr val="bg1"/>
                </a:solidFill>
              </a:rPr>
              <a:t>之後，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一個</a:t>
            </a:r>
            <a:endParaRPr lang="en-US" altLang="zh-TW" sz="4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rgbClr val="FFFF00"/>
                </a:solidFill>
              </a:rPr>
              <a:t>舉動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就造</a:t>
            </a:r>
            <a:r>
              <a:rPr lang="zh-TW" altLang="zh-TW" sz="4400" b="1" dirty="0">
                <a:solidFill>
                  <a:schemeClr val="bg1"/>
                </a:solidFill>
              </a:rPr>
              <a:t>了</a:t>
            </a:r>
            <a:r>
              <a:rPr lang="zh-TW" altLang="zh-TW" sz="4400" b="1" dirty="0">
                <a:solidFill>
                  <a:srgbClr val="FFFF00"/>
                </a:solidFill>
              </a:rPr>
              <a:t>這種</a:t>
            </a:r>
            <a:r>
              <a:rPr lang="zh-TW" altLang="zh-TW" sz="4400" b="1" dirty="0">
                <a:solidFill>
                  <a:schemeClr val="bg1"/>
                </a:solidFill>
              </a:rPr>
              <a:t>的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緣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！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總而言之</a:t>
            </a:r>
            <a:r>
              <a:rPr lang="zh-TW" altLang="zh-TW" sz="4400" b="1" dirty="0">
                <a:solidFill>
                  <a:schemeClr val="bg1"/>
                </a:solidFill>
              </a:rPr>
              <a:t>，</a:t>
            </a:r>
            <a:r>
              <a:rPr lang="zh-TW" altLang="zh-TW" sz="4400" b="1" dirty="0">
                <a:solidFill>
                  <a:srgbClr val="FFFF00"/>
                </a:solidFill>
              </a:rPr>
              <a:t>學佛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時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zh-TW" sz="4400" b="1" dirty="0" smtClean="0">
                <a:solidFill>
                  <a:schemeClr val="bg1"/>
                </a:solidFill>
              </a:rPr>
              <a:t>時</a:t>
            </a:r>
            <a:r>
              <a:rPr lang="zh-TW" altLang="zh-TW" sz="4400" b="1" dirty="0">
                <a:solidFill>
                  <a:schemeClr val="bg1"/>
                </a:solidFill>
              </a:rPr>
              <a:t>要</a:t>
            </a:r>
            <a:r>
              <a:rPr lang="zh-TW" altLang="zh-TW" sz="4400" b="1" dirty="0">
                <a:solidFill>
                  <a:srgbClr val="FFFF00"/>
                </a:solidFill>
              </a:rPr>
              <a:t>顧好</a:t>
            </a:r>
            <a:r>
              <a:rPr lang="zh-TW" altLang="zh-TW" sz="4400" b="1" dirty="0">
                <a:solidFill>
                  <a:schemeClr val="bg1"/>
                </a:solidFill>
              </a:rPr>
              <a:t>這念心，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所以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要</a:t>
            </a:r>
            <a:r>
              <a:rPr lang="zh-TW" altLang="zh-TW" sz="4400" b="1" dirty="0" smtClean="0">
                <a:solidFill>
                  <a:srgbClr val="FFFF00"/>
                </a:solidFill>
              </a:rPr>
              <a:t>多用心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啊！</a:t>
            </a:r>
            <a:endParaRPr lang="zh-TW" altLang="zh-TW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389412"/>
            <a:ext cx="10515600" cy="104502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在佛法門</a:t>
            </a:r>
            <a:r>
              <a:rPr lang="zh-TW" altLang="zh-TW" sz="4800" dirty="0" smtClean="0">
                <a:solidFill>
                  <a:schemeClr val="bg1"/>
                </a:solidFill>
              </a:rPr>
              <a:t>中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必定要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追求</a:t>
            </a:r>
            <a:r>
              <a:rPr lang="zh-TW" altLang="zh-TW" sz="4800" dirty="0" smtClean="0">
                <a:solidFill>
                  <a:schemeClr val="bg1"/>
                </a:solidFill>
              </a:rPr>
              <a:t>正</a:t>
            </a:r>
            <a:r>
              <a:rPr lang="zh-TW" altLang="zh-TW" sz="4800" dirty="0">
                <a:solidFill>
                  <a:schemeClr val="bg1"/>
                </a:solidFill>
              </a:rPr>
              <a:t>覺</a:t>
            </a:r>
            <a:r>
              <a:rPr lang="zh-TW" altLang="zh-TW" sz="4800" dirty="0" smtClean="0">
                <a:solidFill>
                  <a:schemeClr val="bg1"/>
                </a:solidFill>
              </a:rPr>
              <a:t>道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大菩提</a:t>
            </a:r>
            <a:r>
              <a:rPr lang="zh-TW" altLang="zh-TW" sz="4800" dirty="0" smtClean="0">
                <a:solidFill>
                  <a:schemeClr val="bg1"/>
                </a:solidFill>
              </a:rPr>
              <a:t>道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正</a:t>
            </a:r>
            <a:r>
              <a:rPr lang="zh-TW" altLang="zh-TW" sz="4800" dirty="0">
                <a:solidFill>
                  <a:schemeClr val="bg1"/>
                </a:solidFill>
              </a:rPr>
              <a:t>等正</a:t>
            </a:r>
            <a:r>
              <a:rPr lang="zh-TW" altLang="zh-TW" sz="4800" dirty="0" smtClean="0">
                <a:solidFill>
                  <a:schemeClr val="bg1"/>
                </a:solidFill>
              </a:rPr>
              <a:t>覺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精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進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zh-TW" altLang="zh-TW" sz="4800" dirty="0" smtClean="0">
                <a:solidFill>
                  <a:schemeClr val="bg1"/>
                </a:solidFill>
              </a:rPr>
              <a:t>步步向前</a:t>
            </a:r>
            <a:r>
              <a:rPr lang="en-US" altLang="zh-TW" sz="4800" dirty="0" smtClean="0">
                <a:solidFill>
                  <a:schemeClr val="bg1"/>
                </a:solidFill>
              </a:rPr>
              <a:t>  </a:t>
            </a:r>
            <a:r>
              <a:rPr lang="zh-TW" altLang="zh-TW" sz="4800" dirty="0" smtClean="0">
                <a:solidFill>
                  <a:schemeClr val="bg1"/>
                </a:solidFill>
              </a:rPr>
              <a:t>沒有停滯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就是</a:t>
            </a:r>
            <a:r>
              <a:rPr lang="zh-TW" altLang="zh-TW" sz="4800" b="1" dirty="0">
                <a:solidFill>
                  <a:srgbClr val="FFFF00"/>
                </a:solidFill>
              </a:rPr>
              <a:t>正覺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道</a:t>
            </a:r>
            <a:endParaRPr lang="zh-TW" altLang="zh-TW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510638"/>
            <a:ext cx="10515600" cy="35625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44316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4800" dirty="0">
                <a:solidFill>
                  <a:schemeClr val="bg1"/>
                </a:solidFill>
              </a:rPr>
              <a:t>發大</a:t>
            </a:r>
            <a:r>
              <a:rPr lang="zh-TW" altLang="zh-TW" sz="4800" dirty="0" smtClean="0">
                <a:solidFill>
                  <a:schemeClr val="bg1"/>
                </a:solidFill>
              </a:rPr>
              <a:t>心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立</a:t>
            </a:r>
            <a:r>
              <a:rPr lang="zh-TW" altLang="zh-TW" sz="4800" dirty="0">
                <a:solidFill>
                  <a:schemeClr val="bg1"/>
                </a:solidFill>
              </a:rPr>
              <a:t>大</a:t>
            </a:r>
            <a:r>
              <a:rPr lang="zh-TW" altLang="zh-TW" sz="4800" dirty="0" smtClean="0">
                <a:solidFill>
                  <a:schemeClr val="bg1"/>
                </a:solidFill>
              </a:rPr>
              <a:t>願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zh-TW" sz="4800" b="1" dirty="0" smtClean="0">
                <a:solidFill>
                  <a:srgbClr val="FFFF00"/>
                </a:solidFill>
              </a:rPr>
              <a:t>行</a:t>
            </a:r>
            <a:r>
              <a:rPr lang="zh-TW" altLang="zh-TW" sz="4800" b="1" dirty="0">
                <a:solidFill>
                  <a:srgbClr val="FFFF00"/>
                </a:solidFill>
              </a:rPr>
              <a:t>大志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業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bg1"/>
                </a:solidFill>
              </a:rPr>
              <a:t>追求佛法才</a:t>
            </a:r>
            <a:r>
              <a:rPr lang="zh-TW" altLang="zh-TW" sz="4800" dirty="0">
                <a:solidFill>
                  <a:schemeClr val="bg1"/>
                </a:solidFill>
              </a:rPr>
              <a:t>不會</a:t>
            </a:r>
            <a:r>
              <a:rPr lang="zh-TW" altLang="zh-TW" sz="4800" dirty="0" smtClean="0">
                <a:solidFill>
                  <a:schemeClr val="bg1"/>
                </a:solidFill>
              </a:rPr>
              <a:t>偏差</a:t>
            </a:r>
            <a:endParaRPr lang="en-US" altLang="zh-TW" sz="4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zh-TW" sz="4800" b="1" dirty="0">
                <a:solidFill>
                  <a:srgbClr val="FFFF00"/>
                </a:solidFill>
              </a:rPr>
              <a:t>內護外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弘</a:t>
            </a:r>
            <a:r>
              <a:rPr lang="en-US" altLang="zh-TW" sz="4800" b="1" dirty="0" smtClean="0">
                <a:solidFill>
                  <a:srgbClr val="FFFF00"/>
                </a:solidFill>
              </a:rPr>
              <a:t>  </a:t>
            </a:r>
            <a:r>
              <a:rPr lang="zh-TW" altLang="zh-TW" sz="4800" b="1" dirty="0" smtClean="0">
                <a:solidFill>
                  <a:srgbClr val="FFFF00"/>
                </a:solidFill>
              </a:rPr>
              <a:t>護</a:t>
            </a:r>
            <a:r>
              <a:rPr lang="zh-TW" altLang="zh-TW" sz="4800" b="1" dirty="0">
                <a:solidFill>
                  <a:srgbClr val="FFFF00"/>
                </a:solidFill>
              </a:rPr>
              <a:t>持正法 </a:t>
            </a:r>
          </a:p>
        </p:txBody>
      </p:sp>
    </p:spTree>
    <p:extLst>
      <p:ext uri="{BB962C8B-B14F-4D97-AF65-F5344CB8AC3E}">
        <p14:creationId xmlns:p14="http://schemas.microsoft.com/office/powerpoint/2010/main" val="25715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1941</Words>
  <Application>Microsoft Office PowerPoint</Application>
  <PresentationFormat>寬螢幕</PresentationFormat>
  <Paragraphs>320</Paragraphs>
  <Slides>60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60</vt:i4>
      </vt:variant>
    </vt:vector>
  </HeadingPairs>
  <TitlesOfParts>
    <vt:vector size="65" baseType="lpstr">
      <vt:lpstr>新細明體</vt:lpstr>
      <vt:lpstr>Arial</vt:lpstr>
      <vt:lpstr>Calibri</vt:lpstr>
      <vt:lpstr>Calibri Light</vt:lpstr>
      <vt:lpstr>Office 佈景主題</vt:lpstr>
      <vt:lpstr>法華心香</vt:lpstr>
      <vt:lpstr>靜思法髓妙蓮華—序品</vt:lpstr>
      <vt:lpstr>導讀重點</vt:lpstr>
      <vt:lpstr>上人手札</vt:lpstr>
      <vt:lpstr>經文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忉利天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華 靜思法髓妙蓮華</dc:title>
  <dc:creator>ALLEN</dc:creator>
  <cp:lastModifiedBy>ALLEN</cp:lastModifiedBy>
  <cp:revision>195</cp:revision>
  <dcterms:created xsi:type="dcterms:W3CDTF">2020-08-02T09:25:51Z</dcterms:created>
  <dcterms:modified xsi:type="dcterms:W3CDTF">2020-08-11T06:26:12Z</dcterms:modified>
</cp:coreProperties>
</file>