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theme/theme8.xml" ContentType="application/vnd.openxmlformats-officedocument.theme+xml"/>
  <Override PartName="/ppt/slideLayouts/slideLayout1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63" r:id="rId3"/>
    <p:sldMasterId id="2147483672" r:id="rId4"/>
    <p:sldMasterId id="2147483676" r:id="rId5"/>
    <p:sldMasterId id="2147483687" r:id="rId6"/>
    <p:sldMasterId id="2147483682" r:id="rId7"/>
    <p:sldMasterId id="2147483707" r:id="rId8"/>
    <p:sldMasterId id="2147483709" r:id="rId9"/>
  </p:sldMasterIdLst>
  <p:notesMasterIdLst>
    <p:notesMasterId r:id="rId24"/>
  </p:notesMasterIdLst>
  <p:sldIdLst>
    <p:sldId id="256" r:id="rId10"/>
    <p:sldId id="259" r:id="rId11"/>
    <p:sldId id="261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3" r:id="rId20"/>
    <p:sldId id="274" r:id="rId21"/>
    <p:sldId id="271" r:id="rId22"/>
    <p:sldId id="282" r:id="rId23"/>
  </p:sldIdLst>
  <p:sldSz cx="9906000" cy="6858000" type="A4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440">
          <p15:clr>
            <a:srgbClr val="A4A3A4"/>
          </p15:clr>
        </p15:guide>
        <p15:guide id="2" pos="15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D1E0683-0174-4587-8C4C-118D2AE68023}">
  <a:tblStyle styleId="{FD1E0683-0174-4587-8C4C-118D2AE6802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8A58922-26CE-4442-8D8B-76BD84E6BE8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044" y="84"/>
      </p:cViewPr>
      <p:guideLst>
        <p:guide orient="horz" pos="1440"/>
        <p:guide pos="15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</a:t>
            </a:fld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2" name="Google Shape;2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2382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E658-1D1F-439C-894A-C1BEF260984D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36D21-4EE7-460C-AF8D-FF48FDABAD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4031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582F-298B-4F58-AA27-D72F68737458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75D92-AF51-41F3-BBF3-E13924C4209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3961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userDrawn="1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5005539" y="5059786"/>
            <a:ext cx="4070313" cy="739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32271" lvl="0" indent="0" algn="l"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517"/>
              <a:buNone/>
              <a:defRPr sz="3200"/>
            </a:lvl1pPr>
            <a:lvl2pPr marL="914400" lvl="1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marL="1371600" lvl="2" indent="-297370" algn="l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Char char="•"/>
              <a:defRPr sz="1083"/>
            </a:lvl3pPr>
            <a:lvl4pPr marL="1828800" lvl="3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–"/>
              <a:defRPr sz="975"/>
            </a:lvl4pPr>
            <a:lvl5pPr marL="2286000" lvl="4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»"/>
              <a:defRPr sz="975"/>
            </a:lvl5pPr>
            <a:lvl6pPr marL="2743200" lvl="5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6pPr>
            <a:lvl7pPr marL="3200400" lvl="6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7pPr>
            <a:lvl8pPr marL="3657600" lvl="7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8pPr>
            <a:lvl9pPr marL="4114800" lvl="8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9pPr>
          </a:lstStyle>
          <a:p>
            <a:endParaRPr dirty="0"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5005539" y="3736606"/>
            <a:ext cx="4070313" cy="823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32271" lvl="0" indent="0" algn="l"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517"/>
              <a:buNone/>
              <a:defRPr sz="3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914400" lvl="1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marL="1371600" lvl="2" indent="-297370" algn="l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Char char="•"/>
              <a:defRPr sz="1083"/>
            </a:lvl3pPr>
            <a:lvl4pPr marL="1828800" lvl="3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–"/>
              <a:defRPr sz="975"/>
            </a:lvl4pPr>
            <a:lvl5pPr marL="2286000" lvl="4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»"/>
              <a:defRPr sz="975"/>
            </a:lvl5pPr>
            <a:lvl6pPr marL="2743200" lvl="5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6pPr>
            <a:lvl7pPr marL="3200400" lvl="6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7pPr>
            <a:lvl8pPr marL="3657600" lvl="7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8pPr>
            <a:lvl9pPr marL="4114800" lvl="8" indent="-290512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975"/>
              <a:buChar char="•"/>
              <a:defRPr sz="975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571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365761" y="1658983"/>
            <a:ext cx="8908868" cy="3435531"/>
          </a:xfrm>
        </p:spPr>
        <p:txBody>
          <a:bodyPr/>
          <a:lstStyle>
            <a:lvl1pPr marL="0" indent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按一下以編輯文字</a:t>
            </a:r>
          </a:p>
          <a:p>
            <a:pPr lvl="4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90789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4477250" y="2007326"/>
            <a:ext cx="5428750" cy="3515769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None/>
              <a:defRPr sz="2800"/>
            </a:lvl2pPr>
            <a:lvl3pPr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 smtClean="0"/>
              <a:t>按一下以編輯照片</a:t>
            </a:r>
            <a:endParaRPr lang="en-US" altLang="zh-TW" dirty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 hasCustomPrompt="1"/>
          </p:nvPr>
        </p:nvSpPr>
        <p:spPr>
          <a:xfrm>
            <a:off x="688203" y="1996124"/>
            <a:ext cx="3557225" cy="3673156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dirty="0" smtClean="0"/>
              <a:t>按一下以編輯文字</a:t>
            </a:r>
          </a:p>
        </p:txBody>
      </p:sp>
    </p:spTree>
    <p:extLst>
      <p:ext uri="{BB962C8B-B14F-4D97-AF65-F5344CB8AC3E}">
        <p14:creationId xmlns:p14="http://schemas.microsoft.com/office/powerpoint/2010/main" val="2560051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467269" y="2825935"/>
            <a:ext cx="2733131" cy="40320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 smtClean="0"/>
              <a:t>按一下以編輯文字</a:t>
            </a:r>
          </a:p>
        </p:txBody>
      </p:sp>
      <p:sp>
        <p:nvSpPr>
          <p:cNvPr id="7" name="文字版面配置區 2"/>
          <p:cNvSpPr>
            <a:spLocks noGrp="1"/>
          </p:cNvSpPr>
          <p:nvPr>
            <p:ph type="body" idx="10" hasCustomPrompt="1"/>
          </p:nvPr>
        </p:nvSpPr>
        <p:spPr>
          <a:xfrm>
            <a:off x="3448594" y="2825935"/>
            <a:ext cx="2939143" cy="40320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 smtClean="0"/>
              <a:t>按一下以編輯文字</a:t>
            </a:r>
          </a:p>
        </p:txBody>
      </p:sp>
      <p:sp>
        <p:nvSpPr>
          <p:cNvPr id="8" name="文字版面配置區 2"/>
          <p:cNvSpPr>
            <a:spLocks noGrp="1"/>
          </p:cNvSpPr>
          <p:nvPr>
            <p:ph type="body" idx="11" hasCustomPrompt="1"/>
          </p:nvPr>
        </p:nvSpPr>
        <p:spPr>
          <a:xfrm>
            <a:off x="6635931" y="2825936"/>
            <a:ext cx="2913018" cy="392320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 smtClean="0"/>
              <a:t>按一下以編輯文字</a:t>
            </a:r>
          </a:p>
        </p:txBody>
      </p:sp>
    </p:spTree>
    <p:extLst>
      <p:ext uri="{BB962C8B-B14F-4D97-AF65-F5344CB8AC3E}">
        <p14:creationId xmlns:p14="http://schemas.microsoft.com/office/powerpoint/2010/main" val="3566909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 hasCustomPrompt="1"/>
          </p:nvPr>
        </p:nvSpPr>
        <p:spPr>
          <a:xfrm>
            <a:off x="2235200" y="365126"/>
            <a:ext cx="6989763" cy="984704"/>
          </a:xfrm>
        </p:spPr>
        <p:txBody>
          <a:bodyPr>
            <a:normAutofit/>
          </a:bodyPr>
          <a:lstStyle>
            <a:lvl1pPr algn="ctr">
              <a:defRPr sz="4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按一下以編輯標題</a:t>
            </a:r>
            <a:endParaRPr lang="zh-TW" altLang="en-US" dirty="0"/>
          </a:p>
        </p:txBody>
      </p:sp>
      <p:sp>
        <p:nvSpPr>
          <p:cNvPr id="5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2438400" y="1785258"/>
            <a:ext cx="6570617" cy="4217852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 smtClean="0"/>
              <a:t>按一下以編輯文字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98533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hasCustomPrompt="1"/>
          </p:nvPr>
        </p:nvSpPr>
        <p:spPr>
          <a:xfrm>
            <a:off x="1920421" y="222477"/>
            <a:ext cx="7429500" cy="1011237"/>
          </a:xfrm>
        </p:spPr>
        <p:txBody>
          <a:bodyPr anchor="b">
            <a:normAutofit/>
          </a:bodyPr>
          <a:lstStyle>
            <a:lvl1pPr algn="ctr">
              <a:defRPr sz="4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按一下以編輯標題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2380343" y="1787752"/>
            <a:ext cx="6844620" cy="419213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 smtClean="0"/>
              <a:t>按一下以編輯文字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8589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348343" y="1708059"/>
            <a:ext cx="8876619" cy="3373392"/>
          </a:xfrm>
        </p:spPr>
        <p:txBody>
          <a:bodyPr/>
          <a:lstStyle>
            <a:lvl1pPr marL="0" indent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TW" altLang="en-US" dirty="0" smtClean="0"/>
              <a:t>按一下以編輯文字</a:t>
            </a:r>
          </a:p>
        </p:txBody>
      </p:sp>
    </p:spTree>
    <p:extLst>
      <p:ext uri="{BB962C8B-B14F-4D97-AF65-F5344CB8AC3E}">
        <p14:creationId xmlns:p14="http://schemas.microsoft.com/office/powerpoint/2010/main" val="7398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247650" y="183092"/>
            <a:ext cx="44577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3"/>
              <a:buFont typeface="Calibri"/>
              <a:buNone/>
              <a:defRPr sz="23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47650" y="1066800"/>
            <a:ext cx="44577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8645" algn="l" rtl="0">
              <a:spcBef>
                <a:spcPts val="347"/>
              </a:spcBef>
              <a:spcAft>
                <a:spcPts val="0"/>
              </a:spcAft>
              <a:buClr>
                <a:schemeClr val="dk1"/>
              </a:buClr>
              <a:buSzPts val="1733"/>
              <a:buFont typeface="Arial"/>
              <a:buChar char="•"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4929" algn="l" rtl="0"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517"/>
              <a:buFont typeface="Arial"/>
              <a:buChar char="–"/>
              <a:defRPr sz="151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1150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7370" algn="l" rtl="0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Font typeface="Arial"/>
              <a:buChar char="–"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7370" algn="l" rtl="0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Font typeface="Arial"/>
              <a:buChar char="»"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370" algn="l" rtl="0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Font typeface="Arial"/>
              <a:buChar char="•"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7370" algn="l" rtl="0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Font typeface="Arial"/>
              <a:buChar char="•"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7370" algn="l" rtl="0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Font typeface="Arial"/>
              <a:buChar char="•"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7370" algn="l" rtl="0">
              <a:spcBef>
                <a:spcPts val="217"/>
              </a:spcBef>
              <a:spcAft>
                <a:spcPts val="0"/>
              </a:spcAft>
              <a:buClr>
                <a:schemeClr val="dk1"/>
              </a:buClr>
              <a:buSzPts val="1083"/>
              <a:buFont typeface="Arial"/>
              <a:buChar char="•"/>
              <a:defRPr sz="108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247650" y="4237567"/>
            <a:ext cx="11557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1692275" y="4237567"/>
            <a:ext cx="156845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3549650" y="4237567"/>
            <a:ext cx="11557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70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29004-973B-4F20-B835-B5C168F7EB5B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22814-DFDF-4C47-9906-490CFBBA3E5D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6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6064D-3B2E-4064-BDDF-79C23103A12D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9F817-1591-47E1-AAC5-F75816F1F634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5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815C1-8E82-4582-8418-4FC5A5403A72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9F4BF-B728-42F4-97F1-8A87B528AC04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1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654FA-5344-47B5-89D7-DCF06085DB29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05365-F495-4966-A790-689E1452060A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0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9144F-2C13-451C-8AE1-750D261DC2A8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4C379-A485-4C83-AED8-497615A1DC25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1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7BF34-2F41-46A7-9E40-D2EE71874284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C19C9-02C0-4B55-898B-4F58C8724745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9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FE658-1D1F-439C-894A-C1BEF260984D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36D21-4EE7-460C-AF8D-FF48FDABAD23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3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C582F-298B-4F58-AA27-D72F68737458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75D92-AF51-41F3-BBF3-E13924C4209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3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63513">
            <a:off x="5697850" y="5663273"/>
            <a:ext cx="175223" cy="59503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/>
        </p:nvSpPr>
        <p:spPr>
          <a:xfrm>
            <a:off x="4865044" y="5753719"/>
            <a:ext cx="1212454" cy="472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446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75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3992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5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813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1715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6721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333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007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2666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0159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704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副標題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5905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2775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5559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1</Words>
  <Application>Microsoft Office PowerPoint</Application>
  <PresentationFormat>A4 紙張 (210x297 公釐)</PresentationFormat>
  <Paragraphs>1</Paragraphs>
  <Slides>14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9</vt:i4>
      </vt:variant>
      <vt:variant>
        <vt:lpstr>投影片標題</vt:lpstr>
      </vt:variant>
      <vt:variant>
        <vt:i4>14</vt:i4>
      </vt:variant>
    </vt:vector>
  </HeadingPairs>
  <TitlesOfParts>
    <vt:vector size="28" baseType="lpstr">
      <vt:lpstr>微軟正黑體</vt:lpstr>
      <vt:lpstr>新細明體</vt:lpstr>
      <vt:lpstr>Arial</vt:lpstr>
      <vt:lpstr>Calibri</vt:lpstr>
      <vt:lpstr>Calibri Light</vt:lpstr>
      <vt:lpstr>Office Theme</vt:lpstr>
      <vt:lpstr>自訂設計</vt:lpstr>
      <vt:lpstr>1_自訂設計</vt:lpstr>
      <vt:lpstr>2_自訂設計</vt:lpstr>
      <vt:lpstr>3_自訂設計</vt:lpstr>
      <vt:lpstr>9_自訂設計</vt:lpstr>
      <vt:lpstr>6_自訂設計</vt:lpstr>
      <vt:lpstr>7_自訂設計</vt:lpstr>
      <vt:lpstr>4_自訂設計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69</cp:revision>
  <dcterms:modified xsi:type="dcterms:W3CDTF">2022-09-19T07:12:55Z</dcterms:modified>
</cp:coreProperties>
</file>