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  <p:sldMasterId id="2147483720" r:id="rId2"/>
    <p:sldMasterId id="2147483742" r:id="rId3"/>
    <p:sldMasterId id="2147483760" r:id="rId4"/>
    <p:sldMasterId id="2147483766" r:id="rId5"/>
    <p:sldMasterId id="2147483770" r:id="rId6"/>
    <p:sldMasterId id="2147483825" r:id="rId7"/>
    <p:sldMasterId id="2147483772" r:id="rId8"/>
    <p:sldMasterId id="2147483777" r:id="rId9"/>
    <p:sldMasterId id="2147483789" r:id="rId10"/>
  </p:sldMasterIdLst>
  <p:sldIdLst>
    <p:sldId id="257" r:id="rId11"/>
    <p:sldId id="267" r:id="rId12"/>
    <p:sldId id="259" r:id="rId13"/>
    <p:sldId id="268" r:id="rId14"/>
    <p:sldId id="269" r:id="rId15"/>
    <p:sldId id="260" r:id="rId16"/>
    <p:sldId id="261" r:id="rId17"/>
    <p:sldId id="262" r:id="rId18"/>
    <p:sldId id="270" r:id="rId19"/>
    <p:sldId id="271" r:id="rId20"/>
    <p:sldId id="272" r:id="rId21"/>
    <p:sldId id="264" r:id="rId22"/>
    <p:sldId id="265" r:id="rId23"/>
    <p:sldId id="266" r:id="rId24"/>
  </p:sldIdLst>
  <p:sldSz cx="9144000" cy="6300788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1" autoAdjust="0"/>
    <p:restoredTop sz="94660"/>
  </p:normalViewPr>
  <p:slideViewPr>
    <p:cSldViewPr snapToGrid="0">
      <p:cViewPr varScale="1">
        <p:scale>
          <a:sx n="94" d="100"/>
          <a:sy n="94" d="100"/>
        </p:scale>
        <p:origin x="8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2025902" y="2502568"/>
            <a:ext cx="3267994" cy="569324"/>
          </a:xfrm>
        </p:spPr>
        <p:txBody>
          <a:bodyPr anchor="b">
            <a:normAutofit/>
          </a:bodyPr>
          <a:lstStyle>
            <a:lvl1pPr marL="0" indent="0" algn="l">
              <a:buNone/>
              <a:defRPr sz="2800" b="0"/>
            </a:lvl1pPr>
            <a:lvl2pPr marL="457200" indent="0" algn="l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編輯文字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 hasCustomPrompt="1"/>
          </p:nvPr>
        </p:nvSpPr>
        <p:spPr>
          <a:xfrm>
            <a:off x="2025902" y="3404937"/>
            <a:ext cx="3267994" cy="588373"/>
          </a:xfrm>
        </p:spPr>
        <p:txBody>
          <a:bodyPr anchor="b">
            <a:normAutofit/>
          </a:bodyPr>
          <a:lstStyle>
            <a:lvl1pPr marL="0" indent="0" algn="l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編輯文字</a:t>
            </a:r>
          </a:p>
        </p:txBody>
      </p:sp>
    </p:spTree>
    <p:extLst>
      <p:ext uri="{BB962C8B-B14F-4D97-AF65-F5344CB8AC3E}">
        <p14:creationId xmlns:p14="http://schemas.microsoft.com/office/powerpoint/2010/main" val="3197574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25C5F-A009-46D2-8D9D-DF5655BCE782}" type="datetimeFigureOut">
              <a:rPr lang="zh-TW" altLang="en-US"/>
              <a:pPr>
                <a:defRPr/>
              </a:pPr>
              <a:t>2022/9/19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2AA36-EC2A-461D-B625-7AA857B5208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378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628650" y="1677988"/>
            <a:ext cx="7886700" cy="33151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 altLang="en-US" dirty="0" smtClean="0"/>
              <a:t>編輯文字</a:t>
            </a:r>
          </a:p>
        </p:txBody>
      </p:sp>
    </p:spTree>
    <p:extLst>
      <p:ext uri="{BB962C8B-B14F-4D97-AF65-F5344CB8AC3E}">
        <p14:creationId xmlns:p14="http://schemas.microsoft.com/office/powerpoint/2010/main" val="2984738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1060367" y="1402557"/>
            <a:ext cx="4269622" cy="3506328"/>
          </a:xfrm>
        </p:spPr>
        <p:txBody>
          <a:bodyPr/>
          <a:lstStyle>
            <a:lvl1pPr marL="0" indent="0">
              <a:buNone/>
              <a:defRPr sz="25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dirty="0" smtClean="0"/>
              <a:t>編輯照片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5490996" y="1406860"/>
            <a:ext cx="2949575" cy="3502025"/>
          </a:xfrm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dirty="0" smtClean="0"/>
              <a:t>編輯文字</a:t>
            </a:r>
          </a:p>
        </p:txBody>
      </p:sp>
    </p:spTree>
    <p:extLst>
      <p:ext uri="{BB962C8B-B14F-4D97-AF65-F5344CB8AC3E}">
        <p14:creationId xmlns:p14="http://schemas.microsoft.com/office/powerpoint/2010/main" val="550137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367463" y="221064"/>
            <a:ext cx="4776537" cy="2052904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zh-TW" altLang="en-US" dirty="0" smtClean="0"/>
              <a:t>編輯文字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87229" y="2603417"/>
            <a:ext cx="3868737" cy="3697371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編輯文字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 hasCustomPrompt="1"/>
          </p:nvPr>
        </p:nvSpPr>
        <p:spPr>
          <a:xfrm>
            <a:off x="5329991" y="3662196"/>
            <a:ext cx="3814010" cy="2449847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編輯文字</a:t>
            </a:r>
          </a:p>
        </p:txBody>
      </p:sp>
    </p:spTree>
    <p:extLst>
      <p:ext uri="{BB962C8B-B14F-4D97-AF65-F5344CB8AC3E}">
        <p14:creationId xmlns:p14="http://schemas.microsoft.com/office/powerpoint/2010/main" val="829125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917408" y="2146966"/>
            <a:ext cx="7597942" cy="3110833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編輯文字</a:t>
            </a:r>
          </a:p>
        </p:txBody>
      </p:sp>
    </p:spTree>
    <p:extLst>
      <p:ext uri="{BB962C8B-B14F-4D97-AF65-F5344CB8AC3E}">
        <p14:creationId xmlns:p14="http://schemas.microsoft.com/office/powerpoint/2010/main" val="3590988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1034716" y="2022559"/>
            <a:ext cx="7591926" cy="3355557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 smtClean="0"/>
              <a:t>編輯文字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21956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r">
              <a:defRPr sz="4000"/>
            </a:lvl1pPr>
          </a:lstStyle>
          <a:p>
            <a:r>
              <a:rPr lang="zh-TW" altLang="en-US" dirty="0" smtClean="0"/>
              <a:t>按一下以編輯標題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編輯文字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0874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628650" y="1677989"/>
            <a:ext cx="7886700" cy="329105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 altLang="en-US" dirty="0" smtClean="0"/>
              <a:t>編輯文字</a:t>
            </a:r>
          </a:p>
        </p:txBody>
      </p:sp>
    </p:spTree>
    <p:extLst>
      <p:ext uri="{BB962C8B-B14F-4D97-AF65-F5344CB8AC3E}">
        <p14:creationId xmlns:p14="http://schemas.microsoft.com/office/powerpoint/2010/main" val="1485953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E0686-CD8F-41E6-969F-7FF8DF348005}" type="datetimeFigureOut">
              <a:rPr lang="zh-TW" altLang="en-US"/>
              <a:pPr>
                <a:defRPr/>
              </a:pPr>
              <a:t>2022/9/19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8389D-00EE-4AD3-BCE2-64F417C0722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0859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28650" y="334963"/>
            <a:ext cx="7886700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28650" y="1677988"/>
            <a:ext cx="7886700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5840413"/>
            <a:ext cx="2057400" cy="33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C6255E-1199-4AC3-B81D-02B2CAE05868}" type="datetimeFigureOut">
              <a:rPr lang="zh-TW" altLang="en-US"/>
              <a:pPr>
                <a:defRPr/>
              </a:pPr>
              <a:t>2022/9/19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5840413"/>
            <a:ext cx="3086100" cy="33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5840413"/>
            <a:ext cx="2057400" cy="33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F88BB41-4FAE-45E0-8C58-BB8319A571A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1031" name="圖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30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28650" y="334963"/>
            <a:ext cx="7886700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921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28650" y="1677988"/>
            <a:ext cx="7886700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5840413"/>
            <a:ext cx="2057400" cy="33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0EBE4F-E6F7-4060-BDA2-F5E4354524D7}" type="datetimeFigureOut">
              <a:rPr lang="zh-TW" altLang="en-US"/>
              <a:pPr>
                <a:defRPr/>
              </a:pPr>
              <a:t>2022/9/19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5840413"/>
            <a:ext cx="3086100" cy="33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5840413"/>
            <a:ext cx="2057400" cy="33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98E727E-E975-41EB-B23A-B0F9454A019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9223" name="圖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37650" cy="630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0" y="0"/>
            <a:ext cx="9118640" cy="63007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28650" y="334963"/>
            <a:ext cx="7886700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28650" y="1677988"/>
            <a:ext cx="7886700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5840413"/>
            <a:ext cx="2057400" cy="33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E6C5CF7-ABD4-48E2-A97B-0A87AED0106D}" type="datetimeFigureOut">
              <a:rPr lang="zh-TW" altLang="en-US"/>
              <a:pPr>
                <a:defRPr/>
              </a:pPr>
              <a:t>2022/9/19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5840413"/>
            <a:ext cx="3086100" cy="33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5840413"/>
            <a:ext cx="2057400" cy="33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A58EB3B-8BBD-46E3-A619-9E0A03AC224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2055" name="圖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30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28650" y="334963"/>
            <a:ext cx="7886700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28650" y="1677988"/>
            <a:ext cx="7886700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5840413"/>
            <a:ext cx="2057400" cy="33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25D8C4-3EB1-428B-96F3-0D455F816C9F}" type="datetimeFigureOut">
              <a:rPr lang="zh-TW" altLang="en-US"/>
              <a:pPr>
                <a:defRPr/>
              </a:pPr>
              <a:t>2022/9/19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5840413"/>
            <a:ext cx="3086100" cy="33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5840413"/>
            <a:ext cx="2057400" cy="33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D9F8112-4F3D-43F1-9FC1-72F43719F2F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3079" name="圖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30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28650" y="334963"/>
            <a:ext cx="7886700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09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28650" y="1677988"/>
            <a:ext cx="7886700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5840413"/>
            <a:ext cx="2057400" cy="33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B42E65E-BC37-4ADE-A25E-610BD4519CA4}" type="datetimeFigureOut">
              <a:rPr lang="zh-TW" altLang="en-US"/>
              <a:pPr>
                <a:defRPr/>
              </a:pPr>
              <a:t>2022/9/19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5840413"/>
            <a:ext cx="3086100" cy="33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5840413"/>
            <a:ext cx="2057400" cy="33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A32ABC3-5CB2-41D0-986D-73B5E65E5E0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4103" name="圖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30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28650" y="334963"/>
            <a:ext cx="7886700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512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28650" y="1677988"/>
            <a:ext cx="7886700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5840413"/>
            <a:ext cx="2057400" cy="33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AE46487-C9FA-459C-8958-FA85186016E1}" type="datetimeFigureOut">
              <a:rPr lang="zh-TW" altLang="en-US"/>
              <a:pPr>
                <a:defRPr/>
              </a:pPr>
              <a:t>2022/9/19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5840413"/>
            <a:ext cx="3086100" cy="33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5840413"/>
            <a:ext cx="2057400" cy="33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B60CAB-5B34-4CBA-9807-EA0249E68D7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5127" name="圖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30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28650" y="334963"/>
            <a:ext cx="7886700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614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28650" y="1677988"/>
            <a:ext cx="7886700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5840413"/>
            <a:ext cx="2057400" cy="33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6B02734-8065-48CC-AA2A-61E516F38293}" type="datetimeFigureOut">
              <a:rPr lang="zh-TW" altLang="en-US"/>
              <a:pPr>
                <a:defRPr/>
              </a:pPr>
              <a:t>2022/9/19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5840413"/>
            <a:ext cx="3086100" cy="33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5840413"/>
            <a:ext cx="2057400" cy="33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0EBBEED-1FE3-4D61-A91E-F5555847D62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6151" name="圖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30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34963"/>
            <a:ext cx="7886700" cy="121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677988"/>
            <a:ext cx="7886700" cy="3997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5840413"/>
            <a:ext cx="2057400" cy="33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528AE-F12E-4D10-A731-370A0B7CD78F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5840413"/>
            <a:ext cx="3086100" cy="33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5840413"/>
            <a:ext cx="2057400" cy="33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67518-8B67-4C5B-94F1-6D6F8226F964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" y="0"/>
            <a:ext cx="9137094" cy="630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224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28650" y="334963"/>
            <a:ext cx="7886700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717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28650" y="1677988"/>
            <a:ext cx="7886700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5840413"/>
            <a:ext cx="2057400" cy="33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B6E9373-BFBC-4BC6-974E-DBF9133AAC28}" type="datetimeFigureOut">
              <a:rPr lang="zh-TW" altLang="en-US"/>
              <a:pPr>
                <a:defRPr/>
              </a:pPr>
              <a:t>2022/9/19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5840413"/>
            <a:ext cx="3086100" cy="33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5840413"/>
            <a:ext cx="2057400" cy="33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4F89C6A-AF73-4413-B2E1-8E8F00F70A0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7175" name="圖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30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28650" y="334963"/>
            <a:ext cx="7886700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819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28650" y="1677988"/>
            <a:ext cx="7886700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5840413"/>
            <a:ext cx="2057400" cy="33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BA913BD-2620-4F82-9186-59867418A0E0}" type="datetimeFigureOut">
              <a:rPr lang="zh-TW" altLang="en-US"/>
              <a:pPr>
                <a:defRPr/>
              </a:pPr>
              <a:t>2022/9/19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5840413"/>
            <a:ext cx="3086100" cy="33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5840413"/>
            <a:ext cx="2057400" cy="33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93F4EC4-5A68-427C-96EB-C2596DBD2B9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8199" name="圖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30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字版面配置區 7"/>
          <p:cNvSpPr>
            <a:spLocks noGrp="1"/>
          </p:cNvSpPr>
          <p:nvPr>
            <p:ph type="body" idx="1"/>
          </p:nvPr>
        </p:nvSpPr>
        <p:spPr>
          <a:xfrm>
            <a:off x="2025650" y="2501900"/>
            <a:ext cx="3268663" cy="569913"/>
          </a:xfrm>
        </p:spPr>
        <p:txBody>
          <a:bodyPr/>
          <a:lstStyle/>
          <a:p>
            <a:endParaRPr lang="zh-TW" altLang="en-US" smtClean="0"/>
          </a:p>
        </p:txBody>
      </p:sp>
      <p:sp>
        <p:nvSpPr>
          <p:cNvPr id="26627" name="文字版面配置區 8"/>
          <p:cNvSpPr>
            <a:spLocks noGrp="1"/>
          </p:cNvSpPr>
          <p:nvPr>
            <p:ph type="body" sz="quarter" idx="3"/>
          </p:nvPr>
        </p:nvSpPr>
        <p:spPr>
          <a:xfrm>
            <a:off x="2025650" y="3405188"/>
            <a:ext cx="3268663" cy="587375"/>
          </a:xfrm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副標題 1"/>
          <p:cNvSpPr>
            <a:spLocks noGrp="1"/>
          </p:cNvSpPr>
          <p:nvPr>
            <p:ph type="subTitle" idx="1"/>
          </p:nvPr>
        </p:nvSpPr>
        <p:spPr>
          <a:xfrm>
            <a:off x="1035050" y="2022475"/>
            <a:ext cx="7591425" cy="3355975"/>
          </a:xfrm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3296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內容版面配置區 2"/>
          <p:cNvSpPr>
            <a:spLocks noGrp="1"/>
          </p:cNvSpPr>
          <p:nvPr>
            <p:ph idx="1"/>
          </p:nvPr>
        </p:nvSpPr>
        <p:spPr>
          <a:xfrm>
            <a:off x="628650" y="1677988"/>
            <a:ext cx="7886700" cy="3290887"/>
          </a:xfrm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內容版面配置區 1"/>
          <p:cNvSpPr>
            <a:spLocks noGrp="1"/>
          </p:cNvSpPr>
          <p:nvPr>
            <p:ph idx="1"/>
          </p:nvPr>
        </p:nvSpPr>
        <p:spPr>
          <a:xfrm>
            <a:off x="628650" y="1677988"/>
            <a:ext cx="7886700" cy="3314700"/>
          </a:xfrm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文字版面配置區 2"/>
          <p:cNvSpPr>
            <a:spLocks noGrp="1"/>
          </p:cNvSpPr>
          <p:nvPr>
            <p:ph type="body" sz="half" idx="2"/>
          </p:nvPr>
        </p:nvSpPr>
        <p:spPr>
          <a:xfrm>
            <a:off x="5491163" y="1406525"/>
            <a:ext cx="2949575" cy="3502025"/>
          </a:xfrm>
        </p:spPr>
        <p:txBody>
          <a:bodyPr/>
          <a:lstStyle/>
          <a:p>
            <a:endParaRPr lang="zh-TW" altLang="en-US" smtClean="0"/>
          </a:p>
        </p:txBody>
      </p:sp>
      <p:sp>
        <p:nvSpPr>
          <p:cNvPr id="28675" name="內容版面配置區 3"/>
          <p:cNvSpPr>
            <a:spLocks noGrp="1"/>
          </p:cNvSpPr>
          <p:nvPr>
            <p:ph idx="1"/>
          </p:nvPr>
        </p:nvSpPr>
        <p:spPr>
          <a:xfrm>
            <a:off x="1060450" y="1403350"/>
            <a:ext cx="4268788" cy="3505200"/>
          </a:xfrm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內容版面配置區 1"/>
          <p:cNvSpPr>
            <a:spLocks noGrp="1"/>
          </p:cNvSpPr>
          <p:nvPr>
            <p:ph idx="1"/>
          </p:nvPr>
        </p:nvSpPr>
        <p:spPr>
          <a:xfrm>
            <a:off x="1060450" y="1403350"/>
            <a:ext cx="4268788" cy="3505200"/>
          </a:xfrm>
        </p:spPr>
        <p:txBody>
          <a:bodyPr/>
          <a:lstStyle/>
          <a:p>
            <a:endParaRPr lang="zh-TW" altLang="en-US" smtClean="0"/>
          </a:p>
        </p:txBody>
      </p:sp>
      <p:sp>
        <p:nvSpPr>
          <p:cNvPr id="29699" name="文字版面配置區 2"/>
          <p:cNvSpPr>
            <a:spLocks noGrp="1"/>
          </p:cNvSpPr>
          <p:nvPr>
            <p:ph type="body" sz="half" idx="2"/>
          </p:nvPr>
        </p:nvSpPr>
        <p:spPr>
          <a:xfrm>
            <a:off x="5491163" y="1406525"/>
            <a:ext cx="2949575" cy="3502025"/>
          </a:xfrm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內容版面配置區 1"/>
          <p:cNvSpPr>
            <a:spLocks noGrp="1"/>
          </p:cNvSpPr>
          <p:nvPr>
            <p:ph idx="1"/>
          </p:nvPr>
        </p:nvSpPr>
        <p:spPr>
          <a:xfrm>
            <a:off x="1060450" y="1403350"/>
            <a:ext cx="4268788" cy="3505200"/>
          </a:xfrm>
        </p:spPr>
        <p:txBody>
          <a:bodyPr/>
          <a:lstStyle/>
          <a:p>
            <a:endParaRPr lang="zh-TW" altLang="en-US" smtClean="0"/>
          </a:p>
        </p:txBody>
      </p:sp>
      <p:sp>
        <p:nvSpPr>
          <p:cNvPr id="30723" name="文字版面配置區 2"/>
          <p:cNvSpPr>
            <a:spLocks noGrp="1"/>
          </p:cNvSpPr>
          <p:nvPr>
            <p:ph type="body" sz="half" idx="2"/>
          </p:nvPr>
        </p:nvSpPr>
        <p:spPr>
          <a:xfrm>
            <a:off x="5491163" y="1406525"/>
            <a:ext cx="2949575" cy="3502025"/>
          </a:xfrm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標題 2"/>
          <p:cNvSpPr>
            <a:spLocks noGrp="1"/>
          </p:cNvSpPr>
          <p:nvPr>
            <p:ph type="title"/>
          </p:nvPr>
        </p:nvSpPr>
        <p:spPr>
          <a:xfrm>
            <a:off x="4367213" y="0"/>
            <a:ext cx="4776787" cy="2273300"/>
          </a:xfrm>
        </p:spPr>
        <p:txBody>
          <a:bodyPr/>
          <a:lstStyle/>
          <a:p>
            <a:endParaRPr lang="zh-TW" altLang="en-US" smtClean="0"/>
          </a:p>
        </p:txBody>
      </p:sp>
      <p:sp>
        <p:nvSpPr>
          <p:cNvPr id="31747" name="文字版面配置區 3"/>
          <p:cNvSpPr>
            <a:spLocks noGrp="1"/>
          </p:cNvSpPr>
          <p:nvPr>
            <p:ph type="body" idx="1"/>
          </p:nvPr>
        </p:nvSpPr>
        <p:spPr>
          <a:xfrm>
            <a:off x="87313" y="2603500"/>
            <a:ext cx="3868737" cy="3697288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endParaRPr lang="zh-TW" altLang="en-US" smtClean="0"/>
          </a:p>
        </p:txBody>
      </p:sp>
      <p:sp>
        <p:nvSpPr>
          <p:cNvPr id="31748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329238" y="3662363"/>
            <a:ext cx="3814762" cy="2449512"/>
          </a:xfrm>
        </p:spPr>
        <p:txBody>
          <a:bodyPr anchor="t"/>
          <a:lstStyle/>
          <a:p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文字版面配置區 3"/>
          <p:cNvSpPr>
            <a:spLocks noGrp="1"/>
          </p:cNvSpPr>
          <p:nvPr>
            <p:ph type="body" idx="1"/>
          </p:nvPr>
        </p:nvSpPr>
        <p:spPr>
          <a:xfrm>
            <a:off x="917575" y="2146300"/>
            <a:ext cx="7597775" cy="3111500"/>
          </a:xfrm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副標題 2"/>
          <p:cNvSpPr>
            <a:spLocks noGrp="1"/>
          </p:cNvSpPr>
          <p:nvPr>
            <p:ph type="subTitle" idx="1"/>
          </p:nvPr>
        </p:nvSpPr>
        <p:spPr>
          <a:xfrm>
            <a:off x="1035050" y="2022475"/>
            <a:ext cx="7591425" cy="3355975"/>
          </a:xfrm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副標題 1"/>
          <p:cNvSpPr>
            <a:spLocks noGrp="1"/>
          </p:cNvSpPr>
          <p:nvPr>
            <p:ph type="subTitle" idx="1"/>
          </p:nvPr>
        </p:nvSpPr>
        <p:spPr>
          <a:xfrm>
            <a:off x="1035050" y="2022475"/>
            <a:ext cx="7591425" cy="3355975"/>
          </a:xfrm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0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</TotalTime>
  <Words>0</Words>
  <Application>Microsoft Office PowerPoint</Application>
  <PresentationFormat>自訂</PresentationFormat>
  <Paragraphs>0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10</vt:i4>
      </vt:variant>
      <vt:variant>
        <vt:lpstr>投影片標題</vt:lpstr>
      </vt:variant>
      <vt:variant>
        <vt:i4>14</vt:i4>
      </vt:variant>
    </vt:vector>
  </HeadingPairs>
  <TitlesOfParts>
    <vt:vector size="28" baseType="lpstr">
      <vt:lpstr>新細明體</vt:lpstr>
      <vt:lpstr>Arial</vt:lpstr>
      <vt:lpstr>Calibri</vt:lpstr>
      <vt:lpstr>Calibri Light</vt:lpstr>
      <vt:lpstr>1_自訂設計</vt:lpstr>
      <vt:lpstr>2_自訂設計</vt:lpstr>
      <vt:lpstr>自訂設計</vt:lpstr>
      <vt:lpstr>4_自訂設計</vt:lpstr>
      <vt:lpstr>3_自訂設計</vt:lpstr>
      <vt:lpstr>5_自訂設計</vt:lpstr>
      <vt:lpstr>7_自訂設計</vt:lpstr>
      <vt:lpstr>6_自訂設計</vt:lpstr>
      <vt:lpstr>9_自訂設計</vt:lpstr>
      <vt:lpstr>10_自訂設計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13</cp:revision>
  <dcterms:created xsi:type="dcterms:W3CDTF">2022-09-14T09:41:04Z</dcterms:created>
  <dcterms:modified xsi:type="dcterms:W3CDTF">2022-09-19T07:23:05Z</dcterms:modified>
</cp:coreProperties>
</file>