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26" r:id="rId1"/>
  </p:sldMasterIdLst>
  <p:notesMasterIdLst>
    <p:notesMasterId r:id="rId19"/>
  </p:notesMasterIdLst>
  <p:handoutMasterIdLst>
    <p:handoutMasterId r:id="rId20"/>
  </p:handoutMasterIdLst>
  <p:sldIdLst>
    <p:sldId id="3283" r:id="rId2"/>
    <p:sldId id="3284" r:id="rId3"/>
    <p:sldId id="3285" r:id="rId4"/>
    <p:sldId id="3286" r:id="rId5"/>
    <p:sldId id="3287" r:id="rId6"/>
    <p:sldId id="3288" r:id="rId7"/>
    <p:sldId id="3289" r:id="rId8"/>
    <p:sldId id="3290" r:id="rId9"/>
    <p:sldId id="3291" r:id="rId10"/>
    <p:sldId id="3292" r:id="rId11"/>
    <p:sldId id="3293" r:id="rId12"/>
    <p:sldId id="3294" r:id="rId13"/>
    <p:sldId id="3295" r:id="rId14"/>
    <p:sldId id="3296" r:id="rId15"/>
    <p:sldId id="3297" r:id="rId16"/>
    <p:sldId id="3298" r:id="rId17"/>
    <p:sldId id="3271" r:id="rId18"/>
  </p:sldIdLst>
  <p:sldSz cx="9144000" cy="6858000" type="overhead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標楷體" panose="03000509000000000000" pitchFamily="65" charset="-120"/>
      <p:regular r:id="rId23"/>
    </p:embeddedFont>
    <p:embeddedFont>
      <p:font typeface="微軟正黑體" panose="020B0604030504040204" pitchFamily="34" charset="-12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wiCa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91C70B"/>
    <a:srgbClr val="8E0000"/>
    <a:srgbClr val="EA6B3E"/>
    <a:srgbClr val="CCFF66"/>
    <a:srgbClr val="EFCFCC"/>
    <a:srgbClr val="FF5050"/>
    <a:srgbClr val="000066"/>
    <a:srgbClr val="711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5" autoAdjust="0"/>
    <p:restoredTop sz="66547" autoAdjust="0"/>
  </p:normalViewPr>
  <p:slideViewPr>
    <p:cSldViewPr>
      <p:cViewPr varScale="1">
        <p:scale>
          <a:sx n="47" d="100"/>
          <a:sy n="47" d="100"/>
        </p:scale>
        <p:origin x="-1812" y="-84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649699F-330F-43D9-A386-E3547906003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917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Narrow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Narrow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B16811-E2C9-4610-B4DB-278935F12CF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6068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你有出言傷害過別人嗎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我們來看看這則故事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若時間有限制，建議可略過此故事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16811-E2C9-4610-B4DB-278935F12CF5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6007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畢老師說「看起來像什麼並不重要， 重要的是事實是什麼。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16811-E2C9-4610-B4DB-278935F12CF5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870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湯米低頭看著鞋尖說：「真的很對不起。 我該怎麼補救呢？」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畢老師深深吸了一口氣， 抬頭看著天上一朵小小的雲。 他說：「我跟你說怎麼補救。 去找個塞滿羽毛的枕頭， 一個小時後拿到棒球場的內野區給我。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16811-E2C9-4610-B4DB-278935F12CF5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151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9FEAC-C9BA-44A5-BE5A-7D2CBEE104ED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湯米點點頭， 然後跑回家拿枕頭。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一個小時後， 湯米帶著枕頭， 在投手板那兒和畢老師碰面。 畢老師說：「跟我來。」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湯米不知道畢老師的葫蘆裡在賣什麼藥， 但還是跟著畢老師， 往看台走去。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等他們走到看台的最高處， 畢老師說：「今天的風真大啊。 」湯米點點頭表示同意。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「用這把剪刀把枕頭剪開， 然後把裡面的羽毛抖出來。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湯米一臉疑惑， 但還是照著做， 心裡慶幸畢老師這麼簡單就原諒了他。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11473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5BEB4-F393-4912-B4E1-6E87FE8888EE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千百根羽毛被風吹起， 飛得又高又遠。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湯米鬆了一口氣。 他問畢老師：「這樣就算補救了嗎？還要我做什麼事嗎？」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畢老師說：「你還要做一件事， 現在去把羽毛通通撿回來。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湯米回答：「全部撿回來？不可能吧。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9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1EBE4-36C3-4DF5-8C5A-05FB09A6AFE0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畢老師說：「你散佈的謠言也是一樣。 我受的傷害是不可能彌補回來的。 看，每一根羽毛所代表的， 就是一位赫普村的居民。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湯米想了好一會兒， 才明白畢老師的意思。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最後， 湯米說：「我猜， 我該做的事還多著呢。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畢老師露出微笑， 對湯米說：「沒錯。 以後不要那麼快就去評斷別人， 記住你說的話會造成多大的影響。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畢老師拿出一顆又紅又大的蘋果給了湯米， 然後轉身回家。 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985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A4803-2008-409B-A67F-0F1359AD4586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湯米想了好一會兒， 才明白畢老師的意思。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最後，湯米說：「我猜， 我該做的事還多著呢。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933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05129-BB98-43AB-B108-76727C8A0240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畢老師露出微笑， 對湯米說：「沒錯。 以後不要那麼快就去評斷別人， 記住你說的話會造成多大的影響。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畢老師拿出一顆又紅又大的蘋果給了湯米， 然後轉身回家。 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3878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16811-E2C9-4610-B4DB-278935F12CF5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189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赫普村是個小村莊， 畢老師正向棒球隊的小選手們說恭喜， 恭喜他們打了一場漂亮的棒球賽。 他們輸了， 但是沒有人在意， 因為他們真的玩得很高興。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畢伯帝老師是赫普村小學的歷史老師。 每年夏天的每個星期六， 他都會安排球賽， 讓他的學生和其他學校的學生比賽。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16811-E2C9-4610-B4DB-278935F12CF5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1074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比利立頓是畢老師的學生， 他最喜歡打棒球， 而且他覺得畢老師是全天下最棒的老師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16811-E2C9-4610-B4DB-278935F12CF5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1074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2155D-9E32-4F00-B071-D021EA4322D7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 每次球賽結束， 比利都會留下來幫忙整理球和球棒。 等到整理完， 畢老師總會笑著跟他說：「謝謝嘍， 辛苦你了。 我們下星期六見。 」</a:t>
            </a:r>
            <a:endParaRPr lang="zh-TW" altLang="en-US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327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73F9F-1858-421D-88E4-8E122EE5C19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赫普村的市中心有條小小的街道， 畢老師在球賽後總會沿著市中心的街道走回家， 一路上跟他認識的人揮手打招呼， 而那些人也會揮手向他問好。 經過傅卡迪的水果店時， 他會停下來讚美傅先生店裡的水果有多新鮮， 然後挑一顆最紅最亮的蘋果放進袋子， 再繼續路程。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這天， 湯米提巴頓站在對街， 用好奇的目光看著畢老師離開水果店。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他自言自語的說道：「好奇怪喔， 畢老師沒付錢就走了。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湯米踏上滑板， 趕緊去跟朋友們說他的大發現。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 Narrow" pitchFamily="34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他們不敢相信自己看到的事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---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畢老師沒付錢就走了！他們迫不及待的跟其他朋友說， 朋友又告訴他們的爸媽， 爸媽又跟鄰居講， 鄰居再跟朋友說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......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事情就在小小的赫普村裡傳開來了。 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108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0914F-7819-44F3-A3FD-0EDB4F76D66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星期六又到了   棒球場上只有</a:t>
            </a:r>
            <a:r>
              <a:rPr lang="zh-TW" altLang="en-US" sz="1200" b="1" u="sng" dirty="0" smtClean="0">
                <a:latin typeface="標楷體" pitchFamily="65" charset="-120"/>
                <a:ea typeface="標楷體" pitchFamily="65" charset="-120"/>
              </a:rPr>
              <a:t>畢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老師一個人 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532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4A77-36AC-4369-8E0A-815B039C51E4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正當他覺得奇怪時， 他看見比利哭喪著臉向他走來。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畢老師說：「比利， 你來啦！其他人都上哪兒去了？」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比利沒有回答。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畢老師又問：「怎麼了？」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比利低著頭， 盯著地上說：「大家都說你是小偷。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畢老師一臉困惑， 脫下帽子抓了抓頭。 他問比利：「是誰說我偷東西？我又偷了什麼呢？」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6507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187EF-CF67-4F54-A769-0FDBF743835E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比利回答：「是湯米和他的朋友說的。 他們說你在傅先生的水果店， 沒付錢就拿了蘋果。 他們還說看過兩次呢。 」「啊， 原來如此。 」畢老師一面說， 一面戴上帽子。 他對比利說：「我們去跟傅先生談談這件事吧。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他們沿著市街中心的街道走。 畢老師一路向他認識的人打招呼， 但是那些人都不理他， 有的還假裝沒看到。 最後畢老師和比利來到傅先生的水果店。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傅先生探出頭來打招呼：「你們怎麼會在這裡？不是應該在打棒球嗎？」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畢老師說：「今天沒有球賽。 我早一點過來拿蘋果， 可以嗎？」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傅先生回答：「當然可以啊。 你星期六早上來買牛奶的時候， 都會先付蘋果的錢。 你想要什麼時候來拿蘋果都可以啊。 要不要那顆最大最亮的紅蘋果？」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 畢老師拿了蘋果， 微笑著把蘋果遞給比利。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172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94C7D-014A-4872-8692-9A1588328AC5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比利說：「謝謝， 但是我要先去找湯米， 跟他說清楚這是怎麼一回事。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畢老師回答：「順便叫他來我家， 我想跟他談談。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沒多久， 比利就找到了湯米， 跟他說畢老師和蘋果的事， 也告訴他畢老師想跟他談談。 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 Narrow" pitchFamily="34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於是湯米飛奔到畢老師家， 他按了畢老師家的門鈴， 畢老師出來幫他開門。 他們站在門邊， 看著對方好一會兒。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湯米先開口：「天啊， 畢老師， 我不知道事情是那樣的。 我不應該亂說話， 但是你看起來真的像是沒付錢就拿了蘋果。 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新細明體" pitchFamily="18" charset="-120"/>
                <a:cs typeface="+mn-cs"/>
              </a:rPr>
              <a:t>畢老師抬了抬眉毛， 感覺有一股暖風拂過臉龐。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671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908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E7944-91C8-4EFA-8ACE-B9BAAA8C3BD7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0152" y="6440122"/>
            <a:ext cx="2897023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dirty="0" smtClean="0">
                <a:solidFill>
                  <a:prstClr val="white"/>
                </a:solidFill>
              </a:rPr>
              <a:t>慈濟台中兒童劇團</a:t>
            </a:r>
            <a:endParaRPr lang="en-US" altLang="zh-TW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21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A1BCB-CEC2-4263-9975-5598F382EF86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D9F0B-3CF4-433F-8DAC-FA487CAD8365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8972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A51D9-D166-48CC-B6A5-B8122CEB626C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A114E-0447-429A-A8E3-5EE52C85C01A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0782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91541-1D53-4D97-8295-4A2ADF889EDE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95248-DAC1-4A39-BCBE-87ABDB90AB6D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55783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D8BD0-5E9E-432B-80F0-CD9ABA2AC9D1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5936" y="6459786"/>
            <a:ext cx="2385806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dirty="0" smtClean="0">
                <a:solidFill>
                  <a:prstClr val="white"/>
                </a:solidFill>
              </a:rPr>
              <a:t>慈濟台中兒童劇團</a:t>
            </a:r>
            <a:endParaRPr lang="en-US" altLang="zh-TW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0321E-FE5F-488A-BB5F-2C6BF27A4F39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26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95720-42D5-44DB-B2C8-DFE654B7F9C4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79888-3225-4C3C-880A-8A8052BCD89A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6400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F8773-452E-42B3-A35C-6CE2836F5760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6EEE5-CF07-4D40-97E7-2F71D055FAC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4898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79EE7-1A3B-4B26-890D-5EE794F234B7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9908E-A09E-44DD-A195-444EE4607F20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1128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0351F-C823-4A7C-B5E1-18DCBFB0CA04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DB176-CA79-49C9-B97F-5372F5F40850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31665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9EB0F4-65A6-41B6-9059-527CBA801772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2DD039-F192-4690-8C09-A35DE5B40E1C}" type="slidenum">
              <a:rPr lang="zh-TW" altLang="en-US" smtClean="0">
                <a:solidFill>
                  <a:srgbClr val="696464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7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23042-4B71-47ED-93E3-AE9C2D79D182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E5EB8-7D1E-4367-AA30-504AFDD4F20D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1465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0EC2CC-BEB2-462A-B947-BD4895E4C9D3}" type="datetimeFigureOut">
              <a:rPr lang="zh-TW" altLang="en-US" smtClean="0"/>
              <a:pPr>
                <a:defRPr/>
              </a:pPr>
              <a:t>2017/9/29</a:t>
            </a:fld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DB636C-132B-44EB-8960-38732C299C5B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68144" y="6440122"/>
            <a:ext cx="2969031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r>
              <a:rPr lang="zh-TW" altLang="en-US" dirty="0" smtClean="0">
                <a:solidFill>
                  <a:prstClr val="white"/>
                </a:solidFill>
              </a:rPr>
              <a:t>慈濟台中兒童劇團</a:t>
            </a:r>
            <a:endParaRPr lang="en-US" altLang="zh-TW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22909;&#22909;&#35498;&#35441;&#20844;&#30410;&#24291;&#21578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528" y="908720"/>
            <a:ext cx="6175648" cy="802685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語言的力量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55776" y="2780928"/>
            <a:ext cx="5743600" cy="802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畢老師的</a:t>
            </a:r>
            <a:r>
              <a:rPr kumimoji="0"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蘋果</a:t>
            </a:r>
            <a:endParaRPr kumimoji="0" lang="zh-TW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741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80975" y="692696"/>
            <a:ext cx="8785225" cy="4614863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>
                <a:solidFill>
                  <a:schemeClr val="tx1"/>
                </a:solidFill>
              </a:rPr>
              <a:t>看起來</a:t>
            </a:r>
            <a:r>
              <a:rPr kumimoji="1" lang="zh-TW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像</a:t>
            </a:r>
            <a:r>
              <a:rPr kumimoji="1" lang="zh-TW" altLang="en-US" sz="6000" dirty="0">
                <a:solidFill>
                  <a:schemeClr val="tx1"/>
                </a:solidFill>
              </a:rPr>
              <a:t>什麼並不</a:t>
            </a:r>
            <a:r>
              <a:rPr kumimoji="1" lang="zh-TW" altLang="en-US" sz="6000" dirty="0" smtClean="0">
                <a:solidFill>
                  <a:schemeClr val="tx1"/>
                </a:solidFill>
              </a:rPr>
              <a:t>重要</a:t>
            </a:r>
            <a:r>
              <a:rPr kumimoji="1" lang="en-US" altLang="zh-TW" sz="6000" dirty="0" smtClean="0">
                <a:solidFill>
                  <a:schemeClr val="tx1"/>
                </a:solidFill>
              </a:rPr>
              <a:t/>
            </a:r>
            <a:br>
              <a:rPr kumimoji="1" lang="en-US" altLang="zh-TW" sz="6000" dirty="0" smtClean="0">
                <a:solidFill>
                  <a:schemeClr val="tx1"/>
                </a:solidFill>
              </a:rPr>
            </a:br>
            <a:r>
              <a:rPr kumimoji="1" lang="zh-TW" altLang="en-US" sz="6000" dirty="0" smtClean="0">
                <a:solidFill>
                  <a:schemeClr val="tx1"/>
                </a:solidFill>
              </a:rPr>
              <a:t>重要</a:t>
            </a:r>
            <a:r>
              <a:rPr kumimoji="1" lang="zh-TW" altLang="en-US" sz="6000" dirty="0">
                <a:solidFill>
                  <a:schemeClr val="tx1"/>
                </a:solidFill>
              </a:rPr>
              <a:t>的是</a:t>
            </a:r>
            <a:r>
              <a:rPr kumimoji="1" lang="zh-TW" altLang="en-US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事實</a:t>
            </a:r>
            <a:r>
              <a:rPr kumimoji="1" lang="zh-TW" altLang="en-US" sz="6000" dirty="0">
                <a:solidFill>
                  <a:schemeClr val="tx1"/>
                </a:solidFill>
              </a:rPr>
              <a:t>是</a:t>
            </a:r>
            <a:r>
              <a:rPr kumimoji="1" lang="zh-TW" altLang="en-US" sz="6000" dirty="0" smtClean="0">
                <a:solidFill>
                  <a:schemeClr val="tx1"/>
                </a:solidFill>
              </a:rPr>
              <a:t>什麼</a:t>
            </a:r>
            <a:r>
              <a:rPr lang="zh-TW" altLang="en-US" sz="6000" dirty="0"/>
              <a:t/>
            </a:r>
            <a:br>
              <a:rPr lang="zh-TW" altLang="en-US" sz="6000" dirty="0"/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21493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「低頭看鞋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136"/>
            <a:ext cx="10604078" cy="70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86604"/>
            <a:ext cx="10441160" cy="1774244"/>
          </a:xfrm>
        </p:spPr>
        <p:txBody>
          <a:bodyPr>
            <a:normAutofit/>
          </a:bodyPr>
          <a:lstStyle/>
          <a:p>
            <a:r>
              <a:rPr kumimoji="1" lang="zh-TW" altLang="en-US" b="1" dirty="0" smtClean="0">
                <a:solidFill>
                  <a:schemeClr val="tx1"/>
                </a:solidFill>
              </a:rPr>
              <a:t>真的</a:t>
            </a:r>
            <a:r>
              <a:rPr kumimoji="1" lang="zh-TW" altLang="en-US" b="1" dirty="0">
                <a:solidFill>
                  <a:schemeClr val="tx1"/>
                </a:solidFill>
              </a:rPr>
              <a:t>很</a:t>
            </a:r>
            <a:r>
              <a:rPr kumimoji="1" lang="zh-TW" alt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對不起 </a:t>
            </a:r>
            <a:r>
              <a:rPr kumimoji="1" lang="zh-TW" altLang="en-US" b="1" dirty="0" smtClean="0">
                <a:solidFill>
                  <a:schemeClr val="tx1"/>
                </a:solidFill>
              </a:rPr>
              <a:t>我</a:t>
            </a:r>
            <a:r>
              <a:rPr kumimoji="1" lang="zh-TW" altLang="en-US" b="1" dirty="0">
                <a:solidFill>
                  <a:schemeClr val="tx1"/>
                </a:solidFill>
              </a:rPr>
              <a:t>該怎麼</a:t>
            </a:r>
            <a:r>
              <a:rPr kumimoji="1" lang="zh-TW" alt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補救</a:t>
            </a:r>
            <a:r>
              <a:rPr kumimoji="1" lang="zh-TW" altLang="en-US" b="1" dirty="0">
                <a:solidFill>
                  <a:schemeClr val="tx1"/>
                </a:solidFill>
              </a:rPr>
              <a:t>呢</a:t>
            </a:r>
            <a:r>
              <a:rPr kumimoji="1" lang="zh-TW" altLang="en-US" b="1" dirty="0" smtClean="0">
                <a:solidFill>
                  <a:schemeClr val="tx1"/>
                </a:solidFill>
              </a:rPr>
              <a:t>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836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5796136" y="6481911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0"/>
            <a:ext cx="9305748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27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586709" y="6460703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51206" name="Picture 6" descr="DSCF74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67925"/>
            <a:ext cx="9396536" cy="86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651500" y="112553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394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5364163" y="6460703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49160" name="Picture 8" descr="DSCF7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-144400"/>
            <a:ext cx="5170512" cy="72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1084" y="3493728"/>
            <a:ext cx="10441160" cy="1774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dirty="0">
                <a:solidFill>
                  <a:schemeClr val="tx1"/>
                </a:solidFill>
              </a:rPr>
              <a:t>你散佈的</a:t>
            </a:r>
            <a:r>
              <a:rPr lang="zh-TW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謠言 </a:t>
            </a:r>
            <a:r>
              <a:rPr lang="zh-TW" altLang="en-US" dirty="0" smtClean="0">
                <a:solidFill>
                  <a:schemeClr val="bg1"/>
                </a:solidFill>
              </a:rPr>
              <a:t>也是</a:t>
            </a:r>
            <a:r>
              <a:rPr lang="zh-TW" altLang="en-US" dirty="0">
                <a:solidFill>
                  <a:schemeClr val="bg1"/>
                </a:solidFill>
              </a:rPr>
              <a:t>一樣</a:t>
            </a:r>
            <a:r>
              <a:rPr kumimoji="1" lang="zh-TW" altLang="en-US" dirty="0" smtClean="0">
                <a:solidFill>
                  <a:schemeClr val="bg1"/>
                </a:solidFill>
              </a:rPr>
              <a:t>。</a:t>
            </a:r>
            <a:endParaRPr kumimoji="1" lang="en-US" altLang="zh-TW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</a:rPr>
              <a:t>  我</a:t>
            </a:r>
            <a:r>
              <a:rPr lang="zh-TW" altLang="en-US" dirty="0">
                <a:solidFill>
                  <a:schemeClr val="tx1"/>
                </a:solidFill>
              </a:rPr>
              <a:t>受的傷害</a:t>
            </a:r>
            <a:r>
              <a:rPr lang="zh-TW" altLang="en-US" dirty="0" smtClean="0">
                <a:solidFill>
                  <a:schemeClr val="tx1"/>
                </a:solidFill>
              </a:rPr>
              <a:t>是</a:t>
            </a:r>
            <a:r>
              <a:rPr lang="zh-TW" altLang="en-US" dirty="0">
                <a:solidFill>
                  <a:schemeClr val="bg1"/>
                </a:solidFill>
              </a:rPr>
              <a:t>不可能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彌補</a:t>
            </a:r>
            <a:r>
              <a:rPr lang="zh-TW" altLang="en-US" dirty="0">
                <a:solidFill>
                  <a:schemeClr val="bg1"/>
                </a:solidFill>
              </a:rPr>
              <a:t>回來的</a:t>
            </a:r>
            <a:endParaRPr kumimoji="0"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3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012160" y="6492875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30729" name="Picture 9" descr="DSCF742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00" y="-21704"/>
            <a:ext cx="5986512" cy="73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68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9055" y="983898"/>
            <a:ext cx="1080120" cy="3229322"/>
          </a:xfrm>
        </p:spPr>
        <p:txBody>
          <a:bodyPr>
            <a:noAutofit/>
          </a:bodyPr>
          <a:lstStyle/>
          <a:p>
            <a:r>
              <a:rPr lang="zh-TW" altLang="en-US" sz="5400" b="1" dirty="0"/>
              <a:t>不要那麼</a:t>
            </a:r>
            <a:r>
              <a:rPr lang="zh-TW" altLang="en-US" sz="5400" b="1" dirty="0" smtClean="0"/>
              <a:t>快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103427" name="Picture 3" descr="DSCF7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9275"/>
            <a:ext cx="411162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57781" y="2027128"/>
            <a:ext cx="1080120" cy="430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dirty="0" smtClean="0"/>
              <a:t>就去評斷別人</a:t>
            </a:r>
            <a:endParaRPr kumimoji="0"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84265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11429"/>
          <a:stretch/>
        </p:blipFill>
        <p:spPr bwMode="auto">
          <a:xfrm>
            <a:off x="1" y="1412776"/>
            <a:ext cx="9144000" cy="47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99592" y="657374"/>
            <a:ext cx="3533775" cy="89941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口說好話</a:t>
            </a:r>
            <a:endParaRPr lang="zh-TW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7780" y="368111"/>
            <a:ext cx="3533016" cy="11886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好好</a:t>
            </a:r>
            <a:r>
              <a:rPr kumimoji="0" lang="zh-TW" alt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說話</a:t>
            </a:r>
            <a:endParaRPr kumimoji="0" lang="zh-TW" alt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8015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1555576" cy="3626729"/>
          </a:xfrm>
        </p:spPr>
        <p:txBody>
          <a:bodyPr>
            <a:normAutofit/>
          </a:bodyPr>
          <a:lstStyle/>
          <a:p>
            <a:r>
              <a:rPr lang="zh-TW" altLang="en-US" sz="8800" dirty="0" smtClean="0"/>
              <a:t>畢老師</a:t>
            </a:r>
            <a:endParaRPr lang="zh-TW" altLang="en-US" sz="8800" dirty="0"/>
          </a:p>
        </p:txBody>
      </p:sp>
      <p:pic>
        <p:nvPicPr>
          <p:cNvPr id="5" name="Picture 4" descr="畢老師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-25525"/>
            <a:ext cx="6084168" cy="836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15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比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60966"/>
            <a:ext cx="6184279" cy="75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1555576" cy="3626729"/>
          </a:xfrm>
        </p:spPr>
        <p:txBody>
          <a:bodyPr>
            <a:normAutofit/>
          </a:bodyPr>
          <a:lstStyle/>
          <a:p>
            <a:r>
              <a:rPr lang="zh-TW" altLang="en-US" sz="8800" dirty="0" smtClean="0"/>
              <a:t>比利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9963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012160" y="6492875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11274" name="Picture 10" descr="DSCF7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26" y="0"/>
            <a:ext cx="9333428" cy="68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38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012160" y="6381328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32777" name="Picture 9" descr="DSCF74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7519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23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156176" y="6492875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43016" name="Picture 8" descr="DSCF7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94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119813" y="6381328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4724400"/>
            <a:ext cx="91440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zh-TW" sz="2000">
              <a:solidFill>
                <a:srgbClr val="FFFF9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5" y="-29964"/>
            <a:ext cx="9319751" cy="698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93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慈濟台中兒童劇團</a:t>
            </a:r>
            <a:endParaRPr lang="en-US" altLang="zh-TW"/>
          </a:p>
        </p:txBody>
      </p:sp>
      <p:pic>
        <p:nvPicPr>
          <p:cNvPr id="89091" name="Picture 3" descr="DSCF7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83" y="0"/>
            <a:ext cx="9491246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932363" y="4048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270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5364088" y="6492875"/>
            <a:ext cx="1854203" cy="365125"/>
          </a:xfrm>
        </p:spPr>
        <p:txBody>
          <a:bodyPr/>
          <a:lstStyle/>
          <a:p>
            <a:r>
              <a:rPr lang="zh-TW" altLang="en-US" sz="1400" dirty="0" smtClean="0"/>
              <a:t>慈濟台中兒童劇團</a:t>
            </a:r>
            <a:endParaRPr lang="en-US" altLang="zh-TW" sz="1400" dirty="0"/>
          </a:p>
        </p:txBody>
      </p:sp>
      <p:pic>
        <p:nvPicPr>
          <p:cNvPr id="24585" name="Picture 9" descr="DSCF74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4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回顧">
  <a:themeElements>
    <a:clrScheme name="回顧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13205</TotalTime>
  <Words>634</Words>
  <Application>Microsoft Office PowerPoint</Application>
  <PresentationFormat>投影片</PresentationFormat>
  <Paragraphs>58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Arial</vt:lpstr>
      <vt:lpstr>新細明體</vt:lpstr>
      <vt:lpstr>Times New Roman</vt:lpstr>
      <vt:lpstr>Calibri Light</vt:lpstr>
      <vt:lpstr>標楷體</vt:lpstr>
      <vt:lpstr>微軟正黑體</vt:lpstr>
      <vt:lpstr>Calibri</vt:lpstr>
      <vt:lpstr>Arial Narrow</vt:lpstr>
      <vt:lpstr>2_回顧</vt:lpstr>
      <vt:lpstr>語言的力量</vt:lpstr>
      <vt:lpstr>畢老師</vt:lpstr>
      <vt:lpstr>比利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看起來像什麼並不重要 重要的是事實是什麼 </vt:lpstr>
      <vt:lpstr>真的很對不起 我該怎麼補救呢？ </vt:lpstr>
      <vt:lpstr>PowerPoint 簡報</vt:lpstr>
      <vt:lpstr>PowerPoint 簡報</vt:lpstr>
      <vt:lpstr>PowerPoint 簡報</vt:lpstr>
      <vt:lpstr>PowerPoint 簡報</vt:lpstr>
      <vt:lpstr>不要那麼快</vt:lpstr>
      <vt:lpstr>口說好話</vt:lpstr>
    </vt:vector>
  </TitlesOfParts>
  <Company>rising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judy</dc:creator>
  <cp:lastModifiedBy>user</cp:lastModifiedBy>
  <cp:revision>1135</cp:revision>
  <dcterms:created xsi:type="dcterms:W3CDTF">2006-02-06T12:38:57Z</dcterms:created>
  <dcterms:modified xsi:type="dcterms:W3CDTF">2017-09-28T23:44:23Z</dcterms:modified>
</cp:coreProperties>
</file>