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87" r:id="rId2"/>
    <p:sldMasterId id="2147484199" r:id="rId3"/>
    <p:sldMasterId id="2147484211" r:id="rId4"/>
    <p:sldMasterId id="2147484223" r:id="rId5"/>
    <p:sldMasterId id="2147484238" r:id="rId6"/>
    <p:sldMasterId id="2147484254" r:id="rId7"/>
  </p:sldMasterIdLst>
  <p:notesMasterIdLst>
    <p:notesMasterId r:id="rId93"/>
  </p:notesMasterIdLst>
  <p:handoutMasterIdLst>
    <p:handoutMasterId r:id="rId94"/>
  </p:handoutMasterIdLst>
  <p:sldIdLst>
    <p:sldId id="1017" r:id="rId8"/>
    <p:sldId id="7294" r:id="rId9"/>
    <p:sldId id="5105" r:id="rId10"/>
    <p:sldId id="5106" r:id="rId11"/>
    <p:sldId id="7296" r:id="rId12"/>
    <p:sldId id="5107" r:id="rId13"/>
    <p:sldId id="7266" r:id="rId14"/>
    <p:sldId id="7268" r:id="rId15"/>
    <p:sldId id="7267" r:id="rId16"/>
    <p:sldId id="7122" r:id="rId17"/>
    <p:sldId id="7137" r:id="rId18"/>
    <p:sldId id="5103" r:id="rId19"/>
    <p:sldId id="7261" r:id="rId20"/>
    <p:sldId id="485" r:id="rId21"/>
    <p:sldId id="480" r:id="rId22"/>
    <p:sldId id="388" r:id="rId23"/>
    <p:sldId id="389" r:id="rId24"/>
    <p:sldId id="479" r:id="rId25"/>
    <p:sldId id="7284" r:id="rId26"/>
    <p:sldId id="7270" r:id="rId27"/>
    <p:sldId id="7285" r:id="rId28"/>
    <p:sldId id="7279" r:id="rId29"/>
    <p:sldId id="5108" r:id="rId30"/>
    <p:sldId id="7286" r:id="rId31"/>
    <p:sldId id="7287" r:id="rId32"/>
    <p:sldId id="5109" r:id="rId33"/>
    <p:sldId id="5110" r:id="rId34"/>
    <p:sldId id="5111" r:id="rId35"/>
    <p:sldId id="7288" r:id="rId36"/>
    <p:sldId id="7300" r:id="rId37"/>
    <p:sldId id="7301" r:id="rId38"/>
    <p:sldId id="5112" r:id="rId39"/>
    <p:sldId id="7271" r:id="rId40"/>
    <p:sldId id="7275" r:id="rId41"/>
    <p:sldId id="7276" r:id="rId42"/>
    <p:sldId id="7277" r:id="rId43"/>
    <p:sldId id="7278" r:id="rId44"/>
    <p:sldId id="7280" r:id="rId45"/>
    <p:sldId id="513" r:id="rId46"/>
    <p:sldId id="7305" r:id="rId47"/>
    <p:sldId id="602" r:id="rId48"/>
    <p:sldId id="1492" r:id="rId49"/>
    <p:sldId id="1603" r:id="rId50"/>
    <p:sldId id="1493" r:id="rId51"/>
    <p:sldId id="1494" r:id="rId52"/>
    <p:sldId id="7262" r:id="rId53"/>
    <p:sldId id="5123" r:id="rId54"/>
    <p:sldId id="7281" r:id="rId55"/>
    <p:sldId id="7299" r:id="rId56"/>
    <p:sldId id="7258" r:id="rId57"/>
    <p:sldId id="7302" r:id="rId58"/>
    <p:sldId id="5114" r:id="rId59"/>
    <p:sldId id="7263" r:id="rId60"/>
    <p:sldId id="7264" r:id="rId61"/>
    <p:sldId id="7265" r:id="rId62"/>
    <p:sldId id="5120" r:id="rId63"/>
    <p:sldId id="7298" r:id="rId64"/>
    <p:sldId id="7282" r:id="rId65"/>
    <p:sldId id="7303" r:id="rId66"/>
    <p:sldId id="5115" r:id="rId67"/>
    <p:sldId id="5116" r:id="rId68"/>
    <p:sldId id="5117" r:id="rId69"/>
    <p:sldId id="5118" r:id="rId70"/>
    <p:sldId id="7293" r:id="rId71"/>
    <p:sldId id="470" r:id="rId72"/>
    <p:sldId id="471" r:id="rId73"/>
    <p:sldId id="472" r:id="rId74"/>
    <p:sldId id="473" r:id="rId75"/>
    <p:sldId id="474" r:id="rId76"/>
    <p:sldId id="475" r:id="rId77"/>
    <p:sldId id="476" r:id="rId78"/>
    <p:sldId id="477" r:id="rId79"/>
    <p:sldId id="478" r:id="rId80"/>
    <p:sldId id="7272" r:id="rId81"/>
    <p:sldId id="7273" r:id="rId82"/>
    <p:sldId id="481" r:id="rId83"/>
    <p:sldId id="482" r:id="rId84"/>
    <p:sldId id="483" r:id="rId85"/>
    <p:sldId id="484" r:id="rId86"/>
    <p:sldId id="7274" r:id="rId87"/>
    <p:sldId id="486" r:id="rId88"/>
    <p:sldId id="7283" r:id="rId89"/>
    <p:sldId id="7304" r:id="rId90"/>
    <p:sldId id="7295" r:id="rId91"/>
    <p:sldId id="1578" r:id="rId92"/>
  </p:sldIdLst>
  <p:sldSz cx="13792200" cy="8078788"/>
  <p:notesSz cx="6796088" cy="9925050"/>
  <p:defaultTextStyle>
    <a:defPPr>
      <a:defRPr lang="en-GB"/>
    </a:defPPr>
    <a:lvl1pPr algn="l" defTabSz="449263" rtl="0" eaLnBrk="0" fontAlgn="base" hangingPunct="0">
      <a:spcBef>
        <a:spcPct val="0"/>
      </a:spcBef>
      <a:spcAft>
        <a:spcPct val="0"/>
      </a:spcAft>
      <a:defRPr sz="6000" b="1" kern="1200">
        <a:solidFill>
          <a:schemeClr val="bg1"/>
        </a:solidFill>
        <a:latin typeface="Times New Roman" panose="02020603050405020304" pitchFamily="18" charset="0"/>
        <a:ea typeface="新細明體" panose="02020500000000000000" pitchFamily="18" charset="-120"/>
        <a:cs typeface="+mn-cs"/>
      </a:defRPr>
    </a:lvl1pPr>
    <a:lvl2pPr marL="457200" algn="l" defTabSz="449263" rtl="0" eaLnBrk="0" fontAlgn="base" hangingPunct="0">
      <a:spcBef>
        <a:spcPct val="0"/>
      </a:spcBef>
      <a:spcAft>
        <a:spcPct val="0"/>
      </a:spcAft>
      <a:defRPr sz="6000" b="1" kern="1200">
        <a:solidFill>
          <a:schemeClr val="bg1"/>
        </a:solidFill>
        <a:latin typeface="Times New Roman" panose="02020603050405020304" pitchFamily="18" charset="0"/>
        <a:ea typeface="新細明體" panose="02020500000000000000" pitchFamily="18" charset="-120"/>
        <a:cs typeface="+mn-cs"/>
      </a:defRPr>
    </a:lvl2pPr>
    <a:lvl3pPr marL="914400" algn="l" defTabSz="449263" rtl="0" eaLnBrk="0" fontAlgn="base" hangingPunct="0">
      <a:spcBef>
        <a:spcPct val="0"/>
      </a:spcBef>
      <a:spcAft>
        <a:spcPct val="0"/>
      </a:spcAft>
      <a:defRPr sz="6000" b="1" kern="1200">
        <a:solidFill>
          <a:schemeClr val="bg1"/>
        </a:solidFill>
        <a:latin typeface="Times New Roman" panose="02020603050405020304" pitchFamily="18" charset="0"/>
        <a:ea typeface="新細明體" panose="02020500000000000000" pitchFamily="18" charset="-120"/>
        <a:cs typeface="+mn-cs"/>
      </a:defRPr>
    </a:lvl3pPr>
    <a:lvl4pPr marL="1371600" algn="l" defTabSz="449263" rtl="0" eaLnBrk="0" fontAlgn="base" hangingPunct="0">
      <a:spcBef>
        <a:spcPct val="0"/>
      </a:spcBef>
      <a:spcAft>
        <a:spcPct val="0"/>
      </a:spcAft>
      <a:defRPr sz="6000" b="1" kern="1200">
        <a:solidFill>
          <a:schemeClr val="bg1"/>
        </a:solidFill>
        <a:latin typeface="Times New Roman" panose="02020603050405020304" pitchFamily="18" charset="0"/>
        <a:ea typeface="新細明體" panose="02020500000000000000" pitchFamily="18" charset="-120"/>
        <a:cs typeface="+mn-cs"/>
      </a:defRPr>
    </a:lvl4pPr>
    <a:lvl5pPr marL="1828800" algn="l" defTabSz="449263" rtl="0" eaLnBrk="0" fontAlgn="base" hangingPunct="0">
      <a:spcBef>
        <a:spcPct val="0"/>
      </a:spcBef>
      <a:spcAft>
        <a:spcPct val="0"/>
      </a:spcAft>
      <a:defRPr sz="6000" b="1" kern="1200">
        <a:solidFill>
          <a:schemeClr val="bg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sz="6000" b="1" kern="1200">
        <a:solidFill>
          <a:schemeClr val="bg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sz="6000" b="1" kern="1200">
        <a:solidFill>
          <a:schemeClr val="bg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sz="6000" b="1" kern="1200">
        <a:solidFill>
          <a:schemeClr val="bg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sz="6000" b="1" kern="1200">
        <a:solidFill>
          <a:schemeClr val="bg1"/>
        </a:solidFill>
        <a:latin typeface="Times New Roman" panose="02020603050405020304" pitchFamily="18"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FF"/>
    <a:srgbClr val="00CCFF"/>
    <a:srgbClr val="85DCFF"/>
    <a:srgbClr val="AC4926"/>
    <a:srgbClr val="993300"/>
    <a:srgbClr val="0070C0"/>
    <a:srgbClr val="00B0F0"/>
    <a:srgbClr val="663300"/>
    <a:srgbClr val="00FFCC"/>
    <a:srgbClr val="95EF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9B8B25-431D-4623-BE4C-EFC6026A9228}" v="67" dt="2021-10-25T04:04:09.056"/>
    <p1510:client id="{55F1F0E4-F6B5-4B53-99F5-77254C1C74B8}" v="9" dt="2021-10-24T12:49:28.541"/>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612" autoAdjust="0"/>
    <p:restoredTop sz="93241" autoAdjust="0"/>
  </p:normalViewPr>
  <p:slideViewPr>
    <p:cSldViewPr>
      <p:cViewPr varScale="1">
        <p:scale>
          <a:sx n="99" d="100"/>
          <a:sy n="99" d="100"/>
        </p:scale>
        <p:origin x="667" y="82"/>
      </p:cViewPr>
      <p:guideLst>
        <p:guide orient="horz" pos="2160"/>
        <p:guide pos="2880"/>
      </p:guideLst>
    </p:cSldViewPr>
  </p:slideViewPr>
  <p:outlineViewPr>
    <p:cViewPr varScale="1">
      <p:scale>
        <a:sx n="170" d="200"/>
        <a:sy n="170" d="200"/>
      </p:scale>
      <p:origin x="0" y="6480"/>
    </p:cViewPr>
  </p:outlineViewPr>
  <p:notesTextViewPr>
    <p:cViewPr>
      <p:scale>
        <a:sx n="100" d="100"/>
        <a:sy n="100" d="100"/>
      </p:scale>
      <p:origin x="0" y="0"/>
    </p:cViewPr>
  </p:notesTextViewPr>
  <p:sorterViewPr>
    <p:cViewPr varScale="1">
      <p:scale>
        <a:sx n="1" d="1"/>
        <a:sy n="1" d="1"/>
      </p:scale>
      <p:origin x="0" y="-11957"/>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handoutMaster" Target="handoutMasters/handoutMaster1.xml"/><Relationship Id="rId9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明智 高" userId="13106cc9a47d8e8b" providerId="LiveId" clId="{4D9B8B25-431D-4623-BE4C-EFC6026A9228}"/>
    <pc:docChg chg="undo custSel addSld delSld modSld sldOrd">
      <pc:chgData name="明智 高" userId="13106cc9a47d8e8b" providerId="LiveId" clId="{4D9B8B25-431D-4623-BE4C-EFC6026A9228}" dt="2021-10-25T04:07:10.385" v="1284" actId="2711"/>
      <pc:docMkLst>
        <pc:docMk/>
      </pc:docMkLst>
      <pc:sldChg chg="modSp add mod">
        <pc:chgData name="明智 高" userId="13106cc9a47d8e8b" providerId="LiveId" clId="{4D9B8B25-431D-4623-BE4C-EFC6026A9228}" dt="2021-10-25T02:42:02.737" v="688" actId="1076"/>
        <pc:sldMkLst>
          <pc:docMk/>
          <pc:sldMk cId="3894340680" sldId="388"/>
        </pc:sldMkLst>
        <pc:spChg chg="mod">
          <ac:chgData name="明智 高" userId="13106cc9a47d8e8b" providerId="LiveId" clId="{4D9B8B25-431D-4623-BE4C-EFC6026A9228}" dt="2021-10-25T02:41:59.385" v="687" actId="1076"/>
          <ac:spMkLst>
            <pc:docMk/>
            <pc:sldMk cId="3894340680" sldId="388"/>
            <ac:spMk id="195587" creationId="{00000000-0000-0000-0000-000000000000}"/>
          </ac:spMkLst>
        </pc:spChg>
        <pc:picChg chg="mod">
          <ac:chgData name="明智 高" userId="13106cc9a47d8e8b" providerId="LiveId" clId="{4D9B8B25-431D-4623-BE4C-EFC6026A9228}" dt="2021-10-25T02:42:02.737" v="688" actId="1076"/>
          <ac:picMkLst>
            <pc:docMk/>
            <pc:sldMk cId="3894340680" sldId="388"/>
            <ac:picMk id="195588" creationId="{00000000-0000-0000-0000-000000000000}"/>
          </ac:picMkLst>
        </pc:picChg>
      </pc:sldChg>
      <pc:sldChg chg="modSp add mod">
        <pc:chgData name="明智 高" userId="13106cc9a47d8e8b" providerId="LiveId" clId="{4D9B8B25-431D-4623-BE4C-EFC6026A9228}" dt="2021-10-25T02:42:11.512" v="689" actId="14100"/>
        <pc:sldMkLst>
          <pc:docMk/>
          <pc:sldMk cId="566834072" sldId="389"/>
        </pc:sldMkLst>
        <pc:spChg chg="mod">
          <ac:chgData name="明智 高" userId="13106cc9a47d8e8b" providerId="LiveId" clId="{4D9B8B25-431D-4623-BE4C-EFC6026A9228}" dt="2021-10-25T02:42:11.512" v="689" actId="14100"/>
          <ac:spMkLst>
            <pc:docMk/>
            <pc:sldMk cId="566834072" sldId="389"/>
            <ac:spMk id="196611" creationId="{00000000-0000-0000-0000-000000000000}"/>
          </ac:spMkLst>
        </pc:spChg>
        <pc:picChg chg="mod">
          <ac:chgData name="明智 高" userId="13106cc9a47d8e8b" providerId="LiveId" clId="{4D9B8B25-431D-4623-BE4C-EFC6026A9228}" dt="2021-10-25T02:12:43.461" v="81" actId="1076"/>
          <ac:picMkLst>
            <pc:docMk/>
            <pc:sldMk cId="566834072" sldId="389"/>
            <ac:picMk id="196612" creationId="{00000000-0000-0000-0000-000000000000}"/>
          </ac:picMkLst>
        </pc:picChg>
        <pc:picChg chg="mod">
          <ac:chgData name="明智 高" userId="13106cc9a47d8e8b" providerId="LiveId" clId="{4D9B8B25-431D-4623-BE4C-EFC6026A9228}" dt="2021-10-25T02:12:41.413" v="80" actId="1076"/>
          <ac:picMkLst>
            <pc:docMk/>
            <pc:sldMk cId="566834072" sldId="389"/>
            <ac:picMk id="196613" creationId="{00000000-0000-0000-0000-000000000000}"/>
          </ac:picMkLst>
        </pc:picChg>
      </pc:sldChg>
      <pc:sldChg chg="modSp add mod">
        <pc:chgData name="明智 高" userId="13106cc9a47d8e8b" providerId="LiveId" clId="{4D9B8B25-431D-4623-BE4C-EFC6026A9228}" dt="2021-10-25T02:34:31.961" v="653" actId="20577"/>
        <pc:sldMkLst>
          <pc:docMk/>
          <pc:sldMk cId="0" sldId="470"/>
        </pc:sldMkLst>
        <pc:spChg chg="mod">
          <ac:chgData name="明智 高" userId="13106cc9a47d8e8b" providerId="LiveId" clId="{4D9B8B25-431D-4623-BE4C-EFC6026A9228}" dt="2021-10-25T02:30:19.365" v="396" actId="2711"/>
          <ac:spMkLst>
            <pc:docMk/>
            <pc:sldMk cId="0" sldId="470"/>
            <ac:spMk id="70658" creationId="{1A68456F-087D-47E9-9D7A-102A720D9F94}"/>
          </ac:spMkLst>
        </pc:spChg>
        <pc:spChg chg="mod">
          <ac:chgData name="明智 高" userId="13106cc9a47d8e8b" providerId="LiveId" clId="{4D9B8B25-431D-4623-BE4C-EFC6026A9228}" dt="2021-10-25T02:34:31.961" v="653" actId="20577"/>
          <ac:spMkLst>
            <pc:docMk/>
            <pc:sldMk cId="0" sldId="470"/>
            <ac:spMk id="70659" creationId="{6A35B7E7-CD30-4871-8B0A-7C40388403AA}"/>
          </ac:spMkLst>
        </pc:spChg>
      </pc:sldChg>
      <pc:sldChg chg="modSp add mod">
        <pc:chgData name="明智 高" userId="13106cc9a47d8e8b" providerId="LiveId" clId="{4D9B8B25-431D-4623-BE4C-EFC6026A9228}" dt="2021-10-25T02:30:23.815" v="397" actId="108"/>
        <pc:sldMkLst>
          <pc:docMk/>
          <pc:sldMk cId="0" sldId="471"/>
        </pc:sldMkLst>
        <pc:spChg chg="mod">
          <ac:chgData name="明智 高" userId="13106cc9a47d8e8b" providerId="LiveId" clId="{4D9B8B25-431D-4623-BE4C-EFC6026A9228}" dt="2021-10-25T02:30:23.815" v="397" actId="108"/>
          <ac:spMkLst>
            <pc:docMk/>
            <pc:sldMk cId="0" sldId="471"/>
            <ac:spMk id="71682" creationId="{2E8628ED-C9C1-4888-B943-7AC7AACC1336}"/>
          </ac:spMkLst>
        </pc:spChg>
        <pc:spChg chg="mod">
          <ac:chgData name="明智 高" userId="13106cc9a47d8e8b" providerId="LiveId" clId="{4D9B8B25-431D-4623-BE4C-EFC6026A9228}" dt="2021-10-25T02:29:12.286" v="376" actId="108"/>
          <ac:spMkLst>
            <pc:docMk/>
            <pc:sldMk cId="0" sldId="471"/>
            <ac:spMk id="71683" creationId="{07235EDA-4ACE-4562-9941-3A86020158EF}"/>
          </ac:spMkLst>
        </pc:spChg>
      </pc:sldChg>
      <pc:sldChg chg="modSp add mod">
        <pc:chgData name="明智 高" userId="13106cc9a47d8e8b" providerId="LiveId" clId="{4D9B8B25-431D-4623-BE4C-EFC6026A9228}" dt="2021-10-25T02:30:25.870" v="398" actId="108"/>
        <pc:sldMkLst>
          <pc:docMk/>
          <pc:sldMk cId="0" sldId="472"/>
        </pc:sldMkLst>
        <pc:spChg chg="mod">
          <ac:chgData name="明智 高" userId="13106cc9a47d8e8b" providerId="LiveId" clId="{4D9B8B25-431D-4623-BE4C-EFC6026A9228}" dt="2021-10-25T02:30:25.870" v="398" actId="108"/>
          <ac:spMkLst>
            <pc:docMk/>
            <pc:sldMk cId="0" sldId="472"/>
            <ac:spMk id="72706" creationId="{066A16B3-D1D0-49DA-8E6F-8BE53486D418}"/>
          </ac:spMkLst>
        </pc:spChg>
        <pc:spChg chg="mod">
          <ac:chgData name="明智 高" userId="13106cc9a47d8e8b" providerId="LiveId" clId="{4D9B8B25-431D-4623-BE4C-EFC6026A9228}" dt="2021-10-25T02:29:16.479" v="377" actId="108"/>
          <ac:spMkLst>
            <pc:docMk/>
            <pc:sldMk cId="0" sldId="472"/>
            <ac:spMk id="72707" creationId="{908EB724-4D53-46FC-A27E-74FF30DE401D}"/>
          </ac:spMkLst>
        </pc:spChg>
      </pc:sldChg>
      <pc:sldChg chg="modSp add mod">
        <pc:chgData name="明智 高" userId="13106cc9a47d8e8b" providerId="LiveId" clId="{4D9B8B25-431D-4623-BE4C-EFC6026A9228}" dt="2021-10-25T02:30:27.772" v="399" actId="108"/>
        <pc:sldMkLst>
          <pc:docMk/>
          <pc:sldMk cId="0" sldId="473"/>
        </pc:sldMkLst>
        <pc:spChg chg="mod">
          <ac:chgData name="明智 高" userId="13106cc9a47d8e8b" providerId="LiveId" clId="{4D9B8B25-431D-4623-BE4C-EFC6026A9228}" dt="2021-10-25T02:30:27.772" v="399" actId="108"/>
          <ac:spMkLst>
            <pc:docMk/>
            <pc:sldMk cId="0" sldId="473"/>
            <ac:spMk id="73730" creationId="{1EF4151C-BE95-43F2-A52B-ACAD38938203}"/>
          </ac:spMkLst>
        </pc:spChg>
        <pc:spChg chg="mod">
          <ac:chgData name="明智 高" userId="13106cc9a47d8e8b" providerId="LiveId" clId="{4D9B8B25-431D-4623-BE4C-EFC6026A9228}" dt="2021-10-25T02:29:19.764" v="378" actId="108"/>
          <ac:spMkLst>
            <pc:docMk/>
            <pc:sldMk cId="0" sldId="473"/>
            <ac:spMk id="73731" creationId="{45004187-D27F-4B32-9E9F-D392B1BB1A5A}"/>
          </ac:spMkLst>
        </pc:spChg>
      </pc:sldChg>
      <pc:sldChg chg="modSp add mod">
        <pc:chgData name="明智 高" userId="13106cc9a47d8e8b" providerId="LiveId" clId="{4D9B8B25-431D-4623-BE4C-EFC6026A9228}" dt="2021-10-25T02:30:29.947" v="400" actId="108"/>
        <pc:sldMkLst>
          <pc:docMk/>
          <pc:sldMk cId="0" sldId="474"/>
        </pc:sldMkLst>
        <pc:spChg chg="mod">
          <ac:chgData name="明智 高" userId="13106cc9a47d8e8b" providerId="LiveId" clId="{4D9B8B25-431D-4623-BE4C-EFC6026A9228}" dt="2021-10-25T02:30:29.947" v="400" actId="108"/>
          <ac:spMkLst>
            <pc:docMk/>
            <pc:sldMk cId="0" sldId="474"/>
            <ac:spMk id="74754" creationId="{1E5C36CF-62E2-4664-9749-F13E5700BC9A}"/>
          </ac:spMkLst>
        </pc:spChg>
        <pc:spChg chg="mod">
          <ac:chgData name="明智 高" userId="13106cc9a47d8e8b" providerId="LiveId" clId="{4D9B8B25-431D-4623-BE4C-EFC6026A9228}" dt="2021-10-25T02:29:22.304" v="379" actId="108"/>
          <ac:spMkLst>
            <pc:docMk/>
            <pc:sldMk cId="0" sldId="474"/>
            <ac:spMk id="74755" creationId="{FCA20FFB-1C48-4B72-B5E9-58DBB7B5CFA7}"/>
          </ac:spMkLst>
        </pc:spChg>
      </pc:sldChg>
      <pc:sldChg chg="modSp add mod">
        <pc:chgData name="明智 高" userId="13106cc9a47d8e8b" providerId="LiveId" clId="{4D9B8B25-431D-4623-BE4C-EFC6026A9228}" dt="2021-10-25T02:30:32.016" v="401" actId="108"/>
        <pc:sldMkLst>
          <pc:docMk/>
          <pc:sldMk cId="0" sldId="475"/>
        </pc:sldMkLst>
        <pc:spChg chg="mod">
          <ac:chgData name="明智 高" userId="13106cc9a47d8e8b" providerId="LiveId" clId="{4D9B8B25-431D-4623-BE4C-EFC6026A9228}" dt="2021-10-25T02:30:32.016" v="401" actId="108"/>
          <ac:spMkLst>
            <pc:docMk/>
            <pc:sldMk cId="0" sldId="475"/>
            <ac:spMk id="75778" creationId="{4EB13B0D-4E39-4D69-B36D-BD287E845A25}"/>
          </ac:spMkLst>
        </pc:spChg>
        <pc:spChg chg="mod">
          <ac:chgData name="明智 高" userId="13106cc9a47d8e8b" providerId="LiveId" clId="{4D9B8B25-431D-4623-BE4C-EFC6026A9228}" dt="2021-10-25T02:29:24.646" v="380" actId="108"/>
          <ac:spMkLst>
            <pc:docMk/>
            <pc:sldMk cId="0" sldId="475"/>
            <ac:spMk id="75779" creationId="{C789A844-A51D-4152-AC80-B64744D5BB8C}"/>
          </ac:spMkLst>
        </pc:spChg>
      </pc:sldChg>
      <pc:sldChg chg="modSp add mod">
        <pc:chgData name="明智 高" userId="13106cc9a47d8e8b" providerId="LiveId" clId="{4D9B8B25-431D-4623-BE4C-EFC6026A9228}" dt="2021-10-25T02:30:34.008" v="402" actId="108"/>
        <pc:sldMkLst>
          <pc:docMk/>
          <pc:sldMk cId="0" sldId="476"/>
        </pc:sldMkLst>
        <pc:spChg chg="mod">
          <ac:chgData name="明智 高" userId="13106cc9a47d8e8b" providerId="LiveId" clId="{4D9B8B25-431D-4623-BE4C-EFC6026A9228}" dt="2021-10-25T02:30:34.008" v="402" actId="108"/>
          <ac:spMkLst>
            <pc:docMk/>
            <pc:sldMk cId="0" sldId="476"/>
            <ac:spMk id="76802" creationId="{FA44ABC3-88EC-4F30-968B-99C07DD2B825}"/>
          </ac:spMkLst>
        </pc:spChg>
        <pc:spChg chg="mod">
          <ac:chgData name="明智 高" userId="13106cc9a47d8e8b" providerId="LiveId" clId="{4D9B8B25-431D-4623-BE4C-EFC6026A9228}" dt="2021-10-25T02:29:27.052" v="381" actId="108"/>
          <ac:spMkLst>
            <pc:docMk/>
            <pc:sldMk cId="0" sldId="476"/>
            <ac:spMk id="76803" creationId="{0CE86C62-6EC9-4922-AEFA-86F4C5129E68}"/>
          </ac:spMkLst>
        </pc:spChg>
      </pc:sldChg>
      <pc:sldChg chg="modSp add mod">
        <pc:chgData name="明智 高" userId="13106cc9a47d8e8b" providerId="LiveId" clId="{4D9B8B25-431D-4623-BE4C-EFC6026A9228}" dt="2021-10-25T02:30:35.856" v="403" actId="108"/>
        <pc:sldMkLst>
          <pc:docMk/>
          <pc:sldMk cId="0" sldId="477"/>
        </pc:sldMkLst>
        <pc:spChg chg="mod">
          <ac:chgData name="明智 高" userId="13106cc9a47d8e8b" providerId="LiveId" clId="{4D9B8B25-431D-4623-BE4C-EFC6026A9228}" dt="2021-10-25T02:30:35.856" v="403" actId="108"/>
          <ac:spMkLst>
            <pc:docMk/>
            <pc:sldMk cId="0" sldId="477"/>
            <ac:spMk id="77826" creationId="{387E23E8-896B-4825-9317-9D19893D45CF}"/>
          </ac:spMkLst>
        </pc:spChg>
        <pc:spChg chg="mod">
          <ac:chgData name="明智 高" userId="13106cc9a47d8e8b" providerId="LiveId" clId="{4D9B8B25-431D-4623-BE4C-EFC6026A9228}" dt="2021-10-25T02:29:29.450" v="382" actId="108"/>
          <ac:spMkLst>
            <pc:docMk/>
            <pc:sldMk cId="0" sldId="477"/>
            <ac:spMk id="77827" creationId="{AE79C91F-F499-4F30-8AE0-26DDA84C7AB3}"/>
          </ac:spMkLst>
        </pc:spChg>
      </pc:sldChg>
      <pc:sldChg chg="modSp add mod">
        <pc:chgData name="明智 高" userId="13106cc9a47d8e8b" providerId="LiveId" clId="{4D9B8B25-431D-4623-BE4C-EFC6026A9228}" dt="2021-10-25T02:30:37.905" v="404" actId="108"/>
        <pc:sldMkLst>
          <pc:docMk/>
          <pc:sldMk cId="0" sldId="478"/>
        </pc:sldMkLst>
        <pc:spChg chg="mod">
          <ac:chgData name="明智 高" userId="13106cc9a47d8e8b" providerId="LiveId" clId="{4D9B8B25-431D-4623-BE4C-EFC6026A9228}" dt="2021-10-25T02:30:37.905" v="404" actId="108"/>
          <ac:spMkLst>
            <pc:docMk/>
            <pc:sldMk cId="0" sldId="478"/>
            <ac:spMk id="78850" creationId="{C5A3038F-1E7F-42ED-BB52-D9F9EBF0D0BB}"/>
          </ac:spMkLst>
        </pc:spChg>
        <pc:spChg chg="mod">
          <ac:chgData name="明智 高" userId="13106cc9a47d8e8b" providerId="LiveId" clId="{4D9B8B25-431D-4623-BE4C-EFC6026A9228}" dt="2021-10-25T02:29:36.651" v="385" actId="404"/>
          <ac:spMkLst>
            <pc:docMk/>
            <pc:sldMk cId="0" sldId="478"/>
            <ac:spMk id="78851" creationId="{C91D61DD-B202-483D-BC0C-74914396440B}"/>
          </ac:spMkLst>
        </pc:spChg>
      </pc:sldChg>
      <pc:sldChg chg="modSp add mod">
        <pc:chgData name="明智 高" userId="13106cc9a47d8e8b" providerId="LiveId" clId="{4D9B8B25-431D-4623-BE4C-EFC6026A9228}" dt="2021-10-25T02:41:33.231" v="682" actId="20577"/>
        <pc:sldMkLst>
          <pc:docMk/>
          <pc:sldMk cId="0" sldId="479"/>
        </pc:sldMkLst>
        <pc:spChg chg="mod">
          <ac:chgData name="明智 高" userId="13106cc9a47d8e8b" providerId="LiveId" clId="{4D9B8B25-431D-4623-BE4C-EFC6026A9228}" dt="2021-10-25T02:41:33.231" v="682" actId="20577"/>
          <ac:spMkLst>
            <pc:docMk/>
            <pc:sldMk cId="0" sldId="479"/>
            <ac:spMk id="299010" creationId="{00000000-0000-0000-0000-000000000000}"/>
          </ac:spMkLst>
        </pc:spChg>
      </pc:sldChg>
      <pc:sldChg chg="modSp add mod">
        <pc:chgData name="明智 高" userId="13106cc9a47d8e8b" providerId="LiveId" clId="{4D9B8B25-431D-4623-BE4C-EFC6026A9228}" dt="2021-10-25T02:30:44.100" v="407" actId="108"/>
        <pc:sldMkLst>
          <pc:docMk/>
          <pc:sldMk cId="0" sldId="481"/>
        </pc:sldMkLst>
        <pc:spChg chg="mod">
          <ac:chgData name="明智 高" userId="13106cc9a47d8e8b" providerId="LiveId" clId="{4D9B8B25-431D-4623-BE4C-EFC6026A9228}" dt="2021-10-25T02:30:44.100" v="407" actId="108"/>
          <ac:spMkLst>
            <pc:docMk/>
            <pc:sldMk cId="0" sldId="481"/>
            <ac:spMk id="81922" creationId="{E8872D3A-BEBD-470F-8067-31303B5E8A52}"/>
          </ac:spMkLst>
        </pc:spChg>
        <pc:spChg chg="mod">
          <ac:chgData name="明智 高" userId="13106cc9a47d8e8b" providerId="LiveId" clId="{4D9B8B25-431D-4623-BE4C-EFC6026A9228}" dt="2021-10-25T02:29:44.300" v="388" actId="108"/>
          <ac:spMkLst>
            <pc:docMk/>
            <pc:sldMk cId="0" sldId="481"/>
            <ac:spMk id="81923" creationId="{3FCE1EBE-429B-4013-B278-323759EC1EF8}"/>
          </ac:spMkLst>
        </pc:spChg>
      </pc:sldChg>
      <pc:sldChg chg="modSp add mod">
        <pc:chgData name="明智 高" userId="13106cc9a47d8e8b" providerId="LiveId" clId="{4D9B8B25-431D-4623-BE4C-EFC6026A9228}" dt="2021-10-25T02:30:46.503" v="408" actId="108"/>
        <pc:sldMkLst>
          <pc:docMk/>
          <pc:sldMk cId="0" sldId="482"/>
        </pc:sldMkLst>
        <pc:spChg chg="mod">
          <ac:chgData name="明智 高" userId="13106cc9a47d8e8b" providerId="LiveId" clId="{4D9B8B25-431D-4623-BE4C-EFC6026A9228}" dt="2021-10-25T02:30:46.503" v="408" actId="108"/>
          <ac:spMkLst>
            <pc:docMk/>
            <pc:sldMk cId="0" sldId="482"/>
            <ac:spMk id="82946" creationId="{37FD74BE-5E39-4283-9BA8-1205A921C4C4}"/>
          </ac:spMkLst>
        </pc:spChg>
        <pc:spChg chg="mod">
          <ac:chgData name="明智 高" userId="13106cc9a47d8e8b" providerId="LiveId" clId="{4D9B8B25-431D-4623-BE4C-EFC6026A9228}" dt="2021-10-25T02:29:46.607" v="389" actId="108"/>
          <ac:spMkLst>
            <pc:docMk/>
            <pc:sldMk cId="0" sldId="482"/>
            <ac:spMk id="82947" creationId="{D761D3B8-EA5C-40AA-819A-6E9C6182CA20}"/>
          </ac:spMkLst>
        </pc:spChg>
      </pc:sldChg>
      <pc:sldChg chg="modSp add mod">
        <pc:chgData name="明智 高" userId="13106cc9a47d8e8b" providerId="LiveId" clId="{4D9B8B25-431D-4623-BE4C-EFC6026A9228}" dt="2021-10-25T02:30:48.296" v="409" actId="108"/>
        <pc:sldMkLst>
          <pc:docMk/>
          <pc:sldMk cId="0" sldId="483"/>
        </pc:sldMkLst>
        <pc:spChg chg="mod">
          <ac:chgData name="明智 高" userId="13106cc9a47d8e8b" providerId="LiveId" clId="{4D9B8B25-431D-4623-BE4C-EFC6026A9228}" dt="2021-10-25T02:30:48.296" v="409" actId="108"/>
          <ac:spMkLst>
            <pc:docMk/>
            <pc:sldMk cId="0" sldId="483"/>
            <ac:spMk id="83970" creationId="{A0A313D7-EC96-4556-B0C6-A40F86715003}"/>
          </ac:spMkLst>
        </pc:spChg>
        <pc:spChg chg="mod">
          <ac:chgData name="明智 高" userId="13106cc9a47d8e8b" providerId="LiveId" clId="{4D9B8B25-431D-4623-BE4C-EFC6026A9228}" dt="2021-10-25T02:29:48.888" v="390" actId="108"/>
          <ac:spMkLst>
            <pc:docMk/>
            <pc:sldMk cId="0" sldId="483"/>
            <ac:spMk id="83971" creationId="{47EDE340-91AE-4D2B-A570-318959E3A6FD}"/>
          </ac:spMkLst>
        </pc:spChg>
      </pc:sldChg>
      <pc:sldChg chg="modSp add mod">
        <pc:chgData name="明智 高" userId="13106cc9a47d8e8b" providerId="LiveId" clId="{4D9B8B25-431D-4623-BE4C-EFC6026A9228}" dt="2021-10-25T02:30:50.140" v="410" actId="108"/>
        <pc:sldMkLst>
          <pc:docMk/>
          <pc:sldMk cId="0" sldId="484"/>
        </pc:sldMkLst>
        <pc:spChg chg="mod">
          <ac:chgData name="明智 高" userId="13106cc9a47d8e8b" providerId="LiveId" clId="{4D9B8B25-431D-4623-BE4C-EFC6026A9228}" dt="2021-10-25T02:30:50.140" v="410" actId="108"/>
          <ac:spMkLst>
            <pc:docMk/>
            <pc:sldMk cId="0" sldId="484"/>
            <ac:spMk id="84994" creationId="{25030952-66F3-4C5C-9017-EDB0B6A605B0}"/>
          </ac:spMkLst>
        </pc:spChg>
        <pc:spChg chg="mod">
          <ac:chgData name="明智 高" userId="13106cc9a47d8e8b" providerId="LiveId" clId="{4D9B8B25-431D-4623-BE4C-EFC6026A9228}" dt="2021-10-25T02:29:50.836" v="391" actId="108"/>
          <ac:spMkLst>
            <pc:docMk/>
            <pc:sldMk cId="0" sldId="484"/>
            <ac:spMk id="84995" creationId="{F62B7A26-E3FB-47A1-9FE1-E43EF340C854}"/>
          </ac:spMkLst>
        </pc:spChg>
      </pc:sldChg>
      <pc:sldChg chg="modSp add mod">
        <pc:chgData name="明智 高" userId="13106cc9a47d8e8b" providerId="LiveId" clId="{4D9B8B25-431D-4623-BE4C-EFC6026A9228}" dt="2021-10-25T02:30:54.369" v="412" actId="108"/>
        <pc:sldMkLst>
          <pc:docMk/>
          <pc:sldMk cId="0" sldId="486"/>
        </pc:sldMkLst>
        <pc:spChg chg="mod">
          <ac:chgData name="明智 高" userId="13106cc9a47d8e8b" providerId="LiveId" clId="{4D9B8B25-431D-4623-BE4C-EFC6026A9228}" dt="2021-10-25T02:30:54.369" v="412" actId="108"/>
          <ac:spMkLst>
            <pc:docMk/>
            <pc:sldMk cId="0" sldId="486"/>
            <ac:spMk id="87042" creationId="{8611AE73-8298-40CC-898F-C13392382AE4}"/>
          </ac:spMkLst>
        </pc:spChg>
        <pc:spChg chg="mod">
          <ac:chgData name="明智 高" userId="13106cc9a47d8e8b" providerId="LiveId" clId="{4D9B8B25-431D-4623-BE4C-EFC6026A9228}" dt="2021-10-25T02:29:57.994" v="393" actId="108"/>
          <ac:spMkLst>
            <pc:docMk/>
            <pc:sldMk cId="0" sldId="486"/>
            <ac:spMk id="87043" creationId="{A8418E87-19AE-483C-A9D3-12C164547614}"/>
          </ac:spMkLst>
        </pc:spChg>
      </pc:sldChg>
      <pc:sldChg chg="modSp add mod">
        <pc:chgData name="明智 高" userId="13106cc9a47d8e8b" providerId="LiveId" clId="{4D9B8B25-431D-4623-BE4C-EFC6026A9228}" dt="2021-10-25T02:25:30.603" v="348" actId="20577"/>
        <pc:sldMkLst>
          <pc:docMk/>
          <pc:sldMk cId="0" sldId="602"/>
        </pc:sldMkLst>
        <pc:spChg chg="mod">
          <ac:chgData name="明智 高" userId="13106cc9a47d8e8b" providerId="LiveId" clId="{4D9B8B25-431D-4623-BE4C-EFC6026A9228}" dt="2021-10-25T02:25:30.603" v="348" actId="20577"/>
          <ac:spMkLst>
            <pc:docMk/>
            <pc:sldMk cId="0" sldId="602"/>
            <ac:spMk id="449540" creationId="{00000000-0000-0000-0000-000000000000}"/>
          </ac:spMkLst>
        </pc:spChg>
      </pc:sldChg>
      <pc:sldChg chg="modSp mod">
        <pc:chgData name="明智 高" userId="13106cc9a47d8e8b" providerId="LiveId" clId="{4D9B8B25-431D-4623-BE4C-EFC6026A9228}" dt="2021-10-25T02:08:40.791" v="32" actId="1035"/>
        <pc:sldMkLst>
          <pc:docMk/>
          <pc:sldMk cId="3424045957" sldId="1017"/>
        </pc:sldMkLst>
        <pc:spChg chg="mod">
          <ac:chgData name="明智 高" userId="13106cc9a47d8e8b" providerId="LiveId" clId="{4D9B8B25-431D-4623-BE4C-EFC6026A9228}" dt="2021-10-25T02:08:34.790" v="30" actId="403"/>
          <ac:spMkLst>
            <pc:docMk/>
            <pc:sldMk cId="3424045957" sldId="1017"/>
            <ac:spMk id="2" creationId="{C6245080-B862-4E25-83A3-D779292695DD}"/>
          </ac:spMkLst>
        </pc:spChg>
        <pc:spChg chg="mod">
          <ac:chgData name="明智 高" userId="13106cc9a47d8e8b" providerId="LiveId" clId="{4D9B8B25-431D-4623-BE4C-EFC6026A9228}" dt="2021-10-25T02:07:52.810" v="1" actId="20577"/>
          <ac:spMkLst>
            <pc:docMk/>
            <pc:sldMk cId="3424045957" sldId="1017"/>
            <ac:spMk id="5" creationId="{FA0A1062-A451-4D53-97EA-5809DC21EC24}"/>
          </ac:spMkLst>
        </pc:spChg>
        <pc:picChg chg="mod">
          <ac:chgData name="明智 高" userId="13106cc9a47d8e8b" providerId="LiveId" clId="{4D9B8B25-431D-4623-BE4C-EFC6026A9228}" dt="2021-10-25T02:08:40.791" v="32" actId="1035"/>
          <ac:picMkLst>
            <pc:docMk/>
            <pc:sldMk cId="3424045957" sldId="1017"/>
            <ac:picMk id="6" creationId="{17C56AB8-38B1-41EA-BBF4-D03C863E030E}"/>
          </ac:picMkLst>
        </pc:picChg>
      </pc:sldChg>
      <pc:sldChg chg="add del">
        <pc:chgData name="明智 高" userId="13106cc9a47d8e8b" providerId="LiveId" clId="{4D9B8B25-431D-4623-BE4C-EFC6026A9228}" dt="2021-10-25T02:16:57.093" v="89" actId="47"/>
        <pc:sldMkLst>
          <pc:docMk/>
          <pc:sldMk cId="0" sldId="1482"/>
        </pc:sldMkLst>
      </pc:sldChg>
      <pc:sldChg chg="modSp add del mod">
        <pc:chgData name="明智 高" userId="13106cc9a47d8e8b" providerId="LiveId" clId="{4D9B8B25-431D-4623-BE4C-EFC6026A9228}" dt="2021-10-25T02:22:35.872" v="225" actId="2696"/>
        <pc:sldMkLst>
          <pc:docMk/>
          <pc:sldMk cId="0" sldId="1492"/>
        </pc:sldMkLst>
        <pc:spChg chg="mod">
          <ac:chgData name="明智 高" userId="13106cc9a47d8e8b" providerId="LiveId" clId="{4D9B8B25-431D-4623-BE4C-EFC6026A9228}" dt="2021-10-25T02:19:49.982" v="121" actId="1076"/>
          <ac:spMkLst>
            <pc:docMk/>
            <pc:sldMk cId="0" sldId="1492"/>
            <ac:spMk id="78850" creationId="{00000000-0000-0000-0000-000000000000}"/>
          </ac:spMkLst>
        </pc:spChg>
        <pc:spChg chg="mod">
          <ac:chgData name="明智 高" userId="13106cc9a47d8e8b" providerId="LiveId" clId="{4D9B8B25-431D-4623-BE4C-EFC6026A9228}" dt="2021-10-25T02:19:34.639" v="105" actId="1076"/>
          <ac:spMkLst>
            <pc:docMk/>
            <pc:sldMk cId="0" sldId="1492"/>
            <ac:spMk id="78851" creationId="{00000000-0000-0000-0000-000000000000}"/>
          </ac:spMkLst>
        </pc:spChg>
        <pc:spChg chg="mod">
          <ac:chgData name="明智 高" userId="13106cc9a47d8e8b" providerId="LiveId" clId="{4D9B8B25-431D-4623-BE4C-EFC6026A9228}" dt="2021-10-25T02:19:37.158" v="106" actId="1076"/>
          <ac:spMkLst>
            <pc:docMk/>
            <pc:sldMk cId="0" sldId="1492"/>
            <ac:spMk id="78852" creationId="{00000000-0000-0000-0000-000000000000}"/>
          </ac:spMkLst>
        </pc:spChg>
      </pc:sldChg>
      <pc:sldChg chg="add">
        <pc:chgData name="明智 高" userId="13106cc9a47d8e8b" providerId="LiveId" clId="{4D9B8B25-431D-4623-BE4C-EFC6026A9228}" dt="2021-10-25T02:22:44.890" v="226"/>
        <pc:sldMkLst>
          <pc:docMk/>
          <pc:sldMk cId="1032241413" sldId="1492"/>
        </pc:sldMkLst>
      </pc:sldChg>
      <pc:sldChg chg="modSp add del mod">
        <pc:chgData name="明智 高" userId="13106cc9a47d8e8b" providerId="LiveId" clId="{4D9B8B25-431D-4623-BE4C-EFC6026A9228}" dt="2021-10-25T02:22:35.872" v="225" actId="2696"/>
        <pc:sldMkLst>
          <pc:docMk/>
          <pc:sldMk cId="0" sldId="1493"/>
        </pc:sldMkLst>
        <pc:spChg chg="mod">
          <ac:chgData name="明智 高" userId="13106cc9a47d8e8b" providerId="LiveId" clId="{4D9B8B25-431D-4623-BE4C-EFC6026A9228}" dt="2021-10-25T02:19:54.310" v="122" actId="1076"/>
          <ac:spMkLst>
            <pc:docMk/>
            <pc:sldMk cId="0" sldId="1493"/>
            <ac:spMk id="79875" creationId="{00000000-0000-0000-0000-000000000000}"/>
          </ac:spMkLst>
        </pc:spChg>
        <pc:spChg chg="mod">
          <ac:chgData name="明智 高" userId="13106cc9a47d8e8b" providerId="LiveId" clId="{4D9B8B25-431D-4623-BE4C-EFC6026A9228}" dt="2021-10-25T02:19:58.502" v="123" actId="1076"/>
          <ac:spMkLst>
            <pc:docMk/>
            <pc:sldMk cId="0" sldId="1493"/>
            <ac:spMk id="79876" creationId="{00000000-0000-0000-0000-000000000000}"/>
          </ac:spMkLst>
        </pc:spChg>
        <pc:graphicFrameChg chg="mod">
          <ac:chgData name="明智 高" userId="13106cc9a47d8e8b" providerId="LiveId" clId="{4D9B8B25-431D-4623-BE4C-EFC6026A9228}" dt="2021-10-25T02:20:00.169" v="124" actId="1076"/>
          <ac:graphicFrameMkLst>
            <pc:docMk/>
            <pc:sldMk cId="0" sldId="1493"/>
            <ac:graphicFrameMk id="160768" creationId="{00000000-0000-0000-0000-000000000000}"/>
          </ac:graphicFrameMkLst>
        </pc:graphicFrameChg>
      </pc:sldChg>
      <pc:sldChg chg="modSp add mod">
        <pc:chgData name="明智 高" userId="13106cc9a47d8e8b" providerId="LiveId" clId="{4D9B8B25-431D-4623-BE4C-EFC6026A9228}" dt="2021-10-25T02:27:12.273" v="371" actId="403"/>
        <pc:sldMkLst>
          <pc:docMk/>
          <pc:sldMk cId="2789873159" sldId="1493"/>
        </pc:sldMkLst>
        <pc:spChg chg="mod">
          <ac:chgData name="明智 高" userId="13106cc9a47d8e8b" providerId="LiveId" clId="{4D9B8B25-431D-4623-BE4C-EFC6026A9228}" dt="2021-10-25T02:27:12.273" v="371" actId="403"/>
          <ac:spMkLst>
            <pc:docMk/>
            <pc:sldMk cId="2789873159" sldId="1493"/>
            <ac:spMk id="79874" creationId="{00000000-0000-0000-0000-000000000000}"/>
          </ac:spMkLst>
        </pc:spChg>
      </pc:sldChg>
      <pc:sldChg chg="add del">
        <pc:chgData name="明智 高" userId="13106cc9a47d8e8b" providerId="LiveId" clId="{4D9B8B25-431D-4623-BE4C-EFC6026A9228}" dt="2021-10-25T02:22:35.872" v="225" actId="2696"/>
        <pc:sldMkLst>
          <pc:docMk/>
          <pc:sldMk cId="0" sldId="1494"/>
        </pc:sldMkLst>
      </pc:sldChg>
      <pc:sldChg chg="add">
        <pc:chgData name="明智 高" userId="13106cc9a47d8e8b" providerId="LiveId" clId="{4D9B8B25-431D-4623-BE4C-EFC6026A9228}" dt="2021-10-25T02:22:44.890" v="226"/>
        <pc:sldMkLst>
          <pc:docMk/>
          <pc:sldMk cId="4069825051" sldId="1494"/>
        </pc:sldMkLst>
      </pc:sldChg>
      <pc:sldChg chg="add">
        <pc:chgData name="明智 高" userId="13106cc9a47d8e8b" providerId="LiveId" clId="{4D9B8B25-431D-4623-BE4C-EFC6026A9228}" dt="2021-10-25T02:34:59.015" v="654"/>
        <pc:sldMkLst>
          <pc:docMk/>
          <pc:sldMk cId="0" sldId="1578"/>
        </pc:sldMkLst>
      </pc:sldChg>
      <pc:sldChg chg="delSp modSp add del mod">
        <pc:chgData name="明智 高" userId="13106cc9a47d8e8b" providerId="LiveId" clId="{4D9B8B25-431D-4623-BE4C-EFC6026A9228}" dt="2021-10-25T02:22:35.872" v="225" actId="2696"/>
        <pc:sldMkLst>
          <pc:docMk/>
          <pc:sldMk cId="0" sldId="1603"/>
        </pc:sldMkLst>
        <pc:spChg chg="del">
          <ac:chgData name="明智 高" userId="13106cc9a47d8e8b" providerId="LiveId" clId="{4D9B8B25-431D-4623-BE4C-EFC6026A9228}" dt="2021-10-25T02:18:50.417" v="92" actId="478"/>
          <ac:spMkLst>
            <pc:docMk/>
            <pc:sldMk cId="0" sldId="1603"/>
            <ac:spMk id="3" creationId="{00000000-0000-0000-0000-000000000000}"/>
          </ac:spMkLst>
        </pc:spChg>
        <pc:spChg chg="mod">
          <ac:chgData name="明智 高" userId="13106cc9a47d8e8b" providerId="LiveId" clId="{4D9B8B25-431D-4623-BE4C-EFC6026A9228}" dt="2021-10-25T02:19:25.750" v="104" actId="1076"/>
          <ac:spMkLst>
            <pc:docMk/>
            <pc:sldMk cId="0" sldId="1603"/>
            <ac:spMk id="6" creationId="{00000000-0000-0000-0000-000000000000}"/>
          </ac:spMkLst>
        </pc:spChg>
        <pc:spChg chg="mod">
          <ac:chgData name="明智 高" userId="13106cc9a47d8e8b" providerId="LiveId" clId="{4D9B8B25-431D-4623-BE4C-EFC6026A9228}" dt="2021-10-25T02:19:23.102" v="103" actId="1076"/>
          <ac:spMkLst>
            <pc:docMk/>
            <pc:sldMk cId="0" sldId="1603"/>
            <ac:spMk id="7" creationId="{00000000-0000-0000-0000-000000000000}"/>
          </ac:spMkLst>
        </pc:spChg>
      </pc:sldChg>
      <pc:sldChg chg="add">
        <pc:chgData name="明智 高" userId="13106cc9a47d8e8b" providerId="LiveId" clId="{4D9B8B25-431D-4623-BE4C-EFC6026A9228}" dt="2021-10-25T02:22:44.890" v="226"/>
        <pc:sldMkLst>
          <pc:docMk/>
          <pc:sldMk cId="3537545641" sldId="1603"/>
        </pc:sldMkLst>
      </pc:sldChg>
      <pc:sldChg chg="addSp modSp add mod">
        <pc:chgData name="明智 高" userId="13106cc9a47d8e8b" providerId="LiveId" clId="{4D9B8B25-431D-4623-BE4C-EFC6026A9228}" dt="2021-10-25T02:26:10.431" v="350" actId="1076"/>
        <pc:sldMkLst>
          <pc:docMk/>
          <pc:sldMk cId="1526991044" sldId="5109"/>
        </pc:sldMkLst>
        <pc:spChg chg="add mod">
          <ac:chgData name="明智 高" userId="13106cc9a47d8e8b" providerId="LiveId" clId="{4D9B8B25-431D-4623-BE4C-EFC6026A9228}" dt="2021-10-25T02:26:10.431" v="350" actId="1076"/>
          <ac:spMkLst>
            <pc:docMk/>
            <pc:sldMk cId="1526991044" sldId="5109"/>
            <ac:spMk id="10" creationId="{8C2C52E1-45CC-485D-BF21-2BF7AD113702}"/>
          </ac:spMkLst>
        </pc:spChg>
      </pc:sldChg>
      <pc:sldChg chg="addSp modSp add">
        <pc:chgData name="明智 高" userId="13106cc9a47d8e8b" providerId="LiveId" clId="{4D9B8B25-431D-4623-BE4C-EFC6026A9228}" dt="2021-10-25T02:26:20.803" v="351"/>
        <pc:sldMkLst>
          <pc:docMk/>
          <pc:sldMk cId="198736452" sldId="5110"/>
        </pc:sldMkLst>
        <pc:spChg chg="add mod">
          <ac:chgData name="明智 高" userId="13106cc9a47d8e8b" providerId="LiveId" clId="{4D9B8B25-431D-4623-BE4C-EFC6026A9228}" dt="2021-10-25T02:26:20.803" v="351"/>
          <ac:spMkLst>
            <pc:docMk/>
            <pc:sldMk cId="198736452" sldId="5110"/>
            <ac:spMk id="13" creationId="{B94EA2BE-8C46-4632-A9A7-587BDAB8636A}"/>
          </ac:spMkLst>
        </pc:spChg>
      </pc:sldChg>
      <pc:sldChg chg="add ord">
        <pc:chgData name="明智 高" userId="13106cc9a47d8e8b" providerId="LiveId" clId="{4D9B8B25-431D-4623-BE4C-EFC6026A9228}" dt="2021-10-25T02:28:22.562" v="373"/>
        <pc:sldMkLst>
          <pc:docMk/>
          <pc:sldMk cId="4217821829" sldId="5120"/>
        </pc:sldMkLst>
      </pc:sldChg>
      <pc:sldChg chg="add">
        <pc:chgData name="明智 高" userId="13106cc9a47d8e8b" providerId="LiveId" clId="{4D9B8B25-431D-4623-BE4C-EFC6026A9228}" dt="2021-10-25T02:38:53.624" v="667"/>
        <pc:sldMkLst>
          <pc:docMk/>
          <pc:sldMk cId="1019545699" sldId="7122"/>
        </pc:sldMkLst>
      </pc:sldChg>
      <pc:sldChg chg="add del">
        <pc:chgData name="明智 高" userId="13106cc9a47d8e8b" providerId="LiveId" clId="{4D9B8B25-431D-4623-BE4C-EFC6026A9228}" dt="2021-10-25T02:40:22.085" v="670" actId="47"/>
        <pc:sldMkLst>
          <pc:docMk/>
          <pc:sldMk cId="3597665566" sldId="7129"/>
        </pc:sldMkLst>
      </pc:sldChg>
      <pc:sldChg chg="add del">
        <pc:chgData name="明智 高" userId="13106cc9a47d8e8b" providerId="LiveId" clId="{4D9B8B25-431D-4623-BE4C-EFC6026A9228}" dt="2021-10-25T02:40:14.133" v="669" actId="47"/>
        <pc:sldMkLst>
          <pc:docMk/>
          <pc:sldMk cId="3314088861" sldId="7131"/>
        </pc:sldMkLst>
      </pc:sldChg>
      <pc:sldChg chg="add">
        <pc:chgData name="明智 高" userId="13106cc9a47d8e8b" providerId="LiveId" clId="{4D9B8B25-431D-4623-BE4C-EFC6026A9228}" dt="2021-10-25T02:38:53.624" v="667"/>
        <pc:sldMkLst>
          <pc:docMk/>
          <pc:sldMk cId="1911280496" sldId="7137"/>
        </pc:sldMkLst>
      </pc:sldChg>
      <pc:sldChg chg="modSp add mod">
        <pc:chgData name="明智 高" userId="13106cc9a47d8e8b" providerId="LiveId" clId="{4D9B8B25-431D-4623-BE4C-EFC6026A9228}" dt="2021-10-25T02:11:46.425" v="76" actId="20577"/>
        <pc:sldMkLst>
          <pc:docMk/>
          <pc:sldMk cId="1850669395" sldId="7258"/>
        </pc:sldMkLst>
        <pc:spChg chg="mod">
          <ac:chgData name="明智 高" userId="13106cc9a47d8e8b" providerId="LiveId" clId="{4D9B8B25-431D-4623-BE4C-EFC6026A9228}" dt="2021-10-25T02:11:46.425" v="76" actId="20577"/>
          <ac:spMkLst>
            <pc:docMk/>
            <pc:sldMk cId="1850669395" sldId="7258"/>
            <ac:spMk id="3" creationId="{03CEF90F-3D2B-4962-BBF5-BADD8BDD48E1}"/>
          </ac:spMkLst>
        </pc:spChg>
      </pc:sldChg>
      <pc:sldChg chg="add">
        <pc:chgData name="明智 高" userId="13106cc9a47d8e8b" providerId="LiveId" clId="{4D9B8B25-431D-4623-BE4C-EFC6026A9228}" dt="2021-10-25T02:09:13.994" v="33"/>
        <pc:sldMkLst>
          <pc:docMk/>
          <pc:sldMk cId="2904403613" sldId="7267"/>
        </pc:sldMkLst>
      </pc:sldChg>
      <pc:sldChg chg="add">
        <pc:chgData name="明智 高" userId="13106cc9a47d8e8b" providerId="LiveId" clId="{4D9B8B25-431D-4623-BE4C-EFC6026A9228}" dt="2021-10-25T02:09:13.994" v="33"/>
        <pc:sldMkLst>
          <pc:docMk/>
          <pc:sldMk cId="653323427" sldId="7268"/>
        </pc:sldMkLst>
      </pc:sldChg>
      <pc:sldChg chg="modSp add mod">
        <pc:chgData name="明智 高" userId="13106cc9a47d8e8b" providerId="LiveId" clId="{4D9B8B25-431D-4623-BE4C-EFC6026A9228}" dt="2021-10-25T02:30:39.986" v="405" actId="108"/>
        <pc:sldMkLst>
          <pc:docMk/>
          <pc:sldMk cId="0" sldId="7272"/>
        </pc:sldMkLst>
        <pc:spChg chg="mod">
          <ac:chgData name="明智 高" userId="13106cc9a47d8e8b" providerId="LiveId" clId="{4D9B8B25-431D-4623-BE4C-EFC6026A9228}" dt="2021-10-25T02:30:39.986" v="405" actId="108"/>
          <ac:spMkLst>
            <pc:docMk/>
            <pc:sldMk cId="0" sldId="7272"/>
            <ac:spMk id="79874" creationId="{039A91E2-67DB-4821-8CFE-731CB293F6A2}"/>
          </ac:spMkLst>
        </pc:spChg>
        <pc:spChg chg="mod">
          <ac:chgData name="明智 高" userId="13106cc9a47d8e8b" providerId="LiveId" clId="{4D9B8B25-431D-4623-BE4C-EFC6026A9228}" dt="2021-10-25T02:29:39.880" v="386" actId="108"/>
          <ac:spMkLst>
            <pc:docMk/>
            <pc:sldMk cId="0" sldId="7272"/>
            <ac:spMk id="79875" creationId="{0E0E3D2C-57B7-4E2A-ABCF-2CB7D5C523F9}"/>
          </ac:spMkLst>
        </pc:spChg>
      </pc:sldChg>
      <pc:sldChg chg="modSp add mod">
        <pc:chgData name="明智 高" userId="13106cc9a47d8e8b" providerId="LiveId" clId="{4D9B8B25-431D-4623-BE4C-EFC6026A9228}" dt="2021-10-25T02:30:41.984" v="406" actId="108"/>
        <pc:sldMkLst>
          <pc:docMk/>
          <pc:sldMk cId="0" sldId="7273"/>
        </pc:sldMkLst>
        <pc:spChg chg="mod">
          <ac:chgData name="明智 高" userId="13106cc9a47d8e8b" providerId="LiveId" clId="{4D9B8B25-431D-4623-BE4C-EFC6026A9228}" dt="2021-10-25T02:30:41.984" v="406" actId="108"/>
          <ac:spMkLst>
            <pc:docMk/>
            <pc:sldMk cId="0" sldId="7273"/>
            <ac:spMk id="80898" creationId="{6A1EE830-88F9-4790-93E3-AF5C40C80155}"/>
          </ac:spMkLst>
        </pc:spChg>
        <pc:spChg chg="mod">
          <ac:chgData name="明智 高" userId="13106cc9a47d8e8b" providerId="LiveId" clId="{4D9B8B25-431D-4623-BE4C-EFC6026A9228}" dt="2021-10-25T02:29:42.059" v="387" actId="108"/>
          <ac:spMkLst>
            <pc:docMk/>
            <pc:sldMk cId="0" sldId="7273"/>
            <ac:spMk id="80899" creationId="{5E565E30-A6AE-4379-9D2F-5541F6E8072E}"/>
          </ac:spMkLst>
        </pc:spChg>
      </pc:sldChg>
      <pc:sldChg chg="modSp add mod">
        <pc:chgData name="明智 高" userId="13106cc9a47d8e8b" providerId="LiveId" clId="{4D9B8B25-431D-4623-BE4C-EFC6026A9228}" dt="2021-10-25T02:30:52.271" v="411" actId="108"/>
        <pc:sldMkLst>
          <pc:docMk/>
          <pc:sldMk cId="0" sldId="7274"/>
        </pc:sldMkLst>
        <pc:spChg chg="mod">
          <ac:chgData name="明智 高" userId="13106cc9a47d8e8b" providerId="LiveId" clId="{4D9B8B25-431D-4623-BE4C-EFC6026A9228}" dt="2021-10-25T02:30:52.271" v="411" actId="108"/>
          <ac:spMkLst>
            <pc:docMk/>
            <pc:sldMk cId="0" sldId="7274"/>
            <ac:spMk id="86018" creationId="{02CE082D-69E7-48D0-9B20-B52FA4DAF17D}"/>
          </ac:spMkLst>
        </pc:spChg>
        <pc:spChg chg="mod">
          <ac:chgData name="明智 高" userId="13106cc9a47d8e8b" providerId="LiveId" clId="{4D9B8B25-431D-4623-BE4C-EFC6026A9228}" dt="2021-10-25T02:29:55.782" v="392" actId="108"/>
          <ac:spMkLst>
            <pc:docMk/>
            <pc:sldMk cId="0" sldId="7274"/>
            <ac:spMk id="86019" creationId="{BE4A1C0C-F769-49AB-9445-2F356922D1E1}"/>
          </ac:spMkLst>
        </pc:spChg>
      </pc:sldChg>
      <pc:sldChg chg="modSp mod">
        <pc:chgData name="明智 高" userId="13106cc9a47d8e8b" providerId="LiveId" clId="{4D9B8B25-431D-4623-BE4C-EFC6026A9228}" dt="2021-10-25T02:45:23.217" v="705" actId="1076"/>
        <pc:sldMkLst>
          <pc:docMk/>
          <pc:sldMk cId="2086593562" sldId="7282"/>
        </pc:sldMkLst>
        <pc:spChg chg="mod">
          <ac:chgData name="明智 高" userId="13106cc9a47d8e8b" providerId="LiveId" clId="{4D9B8B25-431D-4623-BE4C-EFC6026A9228}" dt="2021-10-25T02:45:23.217" v="705" actId="1076"/>
          <ac:spMkLst>
            <pc:docMk/>
            <pc:sldMk cId="2086593562" sldId="7282"/>
            <ac:spMk id="3" creationId="{D471CE0F-9880-4EC9-9852-21FBAC5D4F5F}"/>
          </ac:spMkLst>
        </pc:spChg>
      </pc:sldChg>
      <pc:sldChg chg="modSp add mod">
        <pc:chgData name="明智 高" userId="13106cc9a47d8e8b" providerId="LiveId" clId="{4D9B8B25-431D-4623-BE4C-EFC6026A9228}" dt="2021-10-25T02:41:44.153" v="686" actId="20577"/>
        <pc:sldMkLst>
          <pc:docMk/>
          <pc:sldMk cId="0" sldId="7284"/>
        </pc:sldMkLst>
        <pc:spChg chg="mod">
          <ac:chgData name="明智 高" userId="13106cc9a47d8e8b" providerId="LiveId" clId="{4D9B8B25-431D-4623-BE4C-EFC6026A9228}" dt="2021-10-25T02:41:44.153" v="686" actId="20577"/>
          <ac:spMkLst>
            <pc:docMk/>
            <pc:sldMk cId="0" sldId="7284"/>
            <ac:spMk id="300034" creationId="{00000000-0000-0000-0000-000000000000}"/>
          </ac:spMkLst>
        </pc:spChg>
      </pc:sldChg>
      <pc:sldChg chg="add">
        <pc:chgData name="明智 高" userId="13106cc9a47d8e8b" providerId="LiveId" clId="{4D9B8B25-431D-4623-BE4C-EFC6026A9228}" dt="2021-10-25T02:10:22.666" v="35"/>
        <pc:sldMkLst>
          <pc:docMk/>
          <pc:sldMk cId="3309533881" sldId="7285"/>
        </pc:sldMkLst>
      </pc:sldChg>
      <pc:sldChg chg="add">
        <pc:chgData name="明智 高" userId="13106cc9a47d8e8b" providerId="LiveId" clId="{4D9B8B25-431D-4623-BE4C-EFC6026A9228}" dt="2021-10-25T02:10:34.155" v="36"/>
        <pc:sldMkLst>
          <pc:docMk/>
          <pc:sldMk cId="925535443" sldId="7286"/>
        </pc:sldMkLst>
      </pc:sldChg>
      <pc:sldChg chg="add">
        <pc:chgData name="明智 高" userId="13106cc9a47d8e8b" providerId="LiveId" clId="{4D9B8B25-431D-4623-BE4C-EFC6026A9228}" dt="2021-10-25T02:10:34.155" v="36"/>
        <pc:sldMkLst>
          <pc:docMk/>
          <pc:sldMk cId="2738188148" sldId="7287"/>
        </pc:sldMkLst>
      </pc:sldChg>
      <pc:sldChg chg="addSp delSp modSp add mod">
        <pc:chgData name="明智 高" userId="13106cc9a47d8e8b" providerId="LiveId" clId="{4D9B8B25-431D-4623-BE4C-EFC6026A9228}" dt="2021-10-25T02:44:47.593" v="704" actId="1076"/>
        <pc:sldMkLst>
          <pc:docMk/>
          <pc:sldMk cId="855377554" sldId="7288"/>
        </pc:sldMkLst>
        <pc:picChg chg="add del mod">
          <ac:chgData name="明智 高" userId="13106cc9a47d8e8b" providerId="LiveId" clId="{4D9B8B25-431D-4623-BE4C-EFC6026A9228}" dt="2021-10-25T02:44:30.588" v="697" actId="478"/>
          <ac:picMkLst>
            <pc:docMk/>
            <pc:sldMk cId="855377554" sldId="7288"/>
            <ac:picMk id="5" creationId="{98DDC539-E81A-4F66-9CA6-24507717D1D6}"/>
          </ac:picMkLst>
        </pc:picChg>
        <pc:picChg chg="add mod">
          <ac:chgData name="明智 高" userId="13106cc9a47d8e8b" providerId="LiveId" clId="{4D9B8B25-431D-4623-BE4C-EFC6026A9228}" dt="2021-10-25T02:44:47.593" v="704" actId="1076"/>
          <ac:picMkLst>
            <pc:docMk/>
            <pc:sldMk cId="855377554" sldId="7288"/>
            <ac:picMk id="7" creationId="{66C7ADDF-69DB-41D7-9A45-402626264E13}"/>
          </ac:picMkLst>
        </pc:picChg>
      </pc:sldChg>
      <pc:sldChg chg="add del">
        <pc:chgData name="明智 高" userId="13106cc9a47d8e8b" providerId="LiveId" clId="{4D9B8B25-431D-4623-BE4C-EFC6026A9228}" dt="2021-10-25T02:20:32.319" v="125" actId="47"/>
        <pc:sldMkLst>
          <pc:docMk/>
          <pc:sldMk cId="2989420535" sldId="7289"/>
        </pc:sldMkLst>
      </pc:sldChg>
      <pc:sldChg chg="add del">
        <pc:chgData name="明智 高" userId="13106cc9a47d8e8b" providerId="LiveId" clId="{4D9B8B25-431D-4623-BE4C-EFC6026A9228}" dt="2021-10-25T02:20:33.287" v="126" actId="47"/>
        <pc:sldMkLst>
          <pc:docMk/>
          <pc:sldMk cId="1757311170" sldId="7290"/>
        </pc:sldMkLst>
      </pc:sldChg>
      <pc:sldChg chg="new del">
        <pc:chgData name="明智 高" userId="13106cc9a47d8e8b" providerId="LiveId" clId="{4D9B8B25-431D-4623-BE4C-EFC6026A9228}" dt="2021-10-25T02:38:56.439" v="668" actId="47"/>
        <pc:sldMkLst>
          <pc:docMk/>
          <pc:sldMk cId="3370047528" sldId="7291"/>
        </pc:sldMkLst>
      </pc:sldChg>
      <pc:sldChg chg="new del">
        <pc:chgData name="明智 高" userId="13106cc9a47d8e8b" providerId="LiveId" clId="{4D9B8B25-431D-4623-BE4C-EFC6026A9228}" dt="2021-10-25T02:16:59.514" v="90" actId="47"/>
        <pc:sldMkLst>
          <pc:docMk/>
          <pc:sldMk cId="880650078" sldId="7292"/>
        </pc:sldMkLst>
      </pc:sldChg>
      <pc:sldChg chg="add">
        <pc:chgData name="明智 高" userId="13106cc9a47d8e8b" providerId="LiveId" clId="{4D9B8B25-431D-4623-BE4C-EFC6026A9228}" dt="2021-10-25T02:16:54.553" v="88"/>
        <pc:sldMkLst>
          <pc:docMk/>
          <pc:sldMk cId="0" sldId="7293"/>
        </pc:sldMkLst>
      </pc:sldChg>
      <pc:sldChg chg="addSp modSp new mod">
        <pc:chgData name="明智 高" userId="13106cc9a47d8e8b" providerId="LiveId" clId="{4D9B8B25-431D-4623-BE4C-EFC6026A9228}" dt="2021-10-25T02:37:03.328" v="666" actId="1076"/>
        <pc:sldMkLst>
          <pc:docMk/>
          <pc:sldMk cId="2138575213" sldId="7294"/>
        </pc:sldMkLst>
        <pc:spChg chg="add mod">
          <ac:chgData name="明智 高" userId="13106cc9a47d8e8b" providerId="LiveId" clId="{4D9B8B25-431D-4623-BE4C-EFC6026A9228}" dt="2021-10-25T02:37:03.328" v="666" actId="1076"/>
          <ac:spMkLst>
            <pc:docMk/>
            <pc:sldMk cId="2138575213" sldId="7294"/>
            <ac:spMk id="3" creationId="{C11750A4-05D2-49F3-B0ED-96322A6D8019}"/>
          </ac:spMkLst>
        </pc:spChg>
      </pc:sldChg>
      <pc:sldChg chg="addSp modSp new mod">
        <pc:chgData name="明智 高" userId="13106cc9a47d8e8b" providerId="LiveId" clId="{4D9B8B25-431D-4623-BE4C-EFC6026A9228}" dt="2021-10-25T03:43:43.272" v="1100" actId="207"/>
        <pc:sldMkLst>
          <pc:docMk/>
          <pc:sldMk cId="753435280" sldId="7295"/>
        </pc:sldMkLst>
        <pc:spChg chg="add mod">
          <ac:chgData name="明智 高" userId="13106cc9a47d8e8b" providerId="LiveId" clId="{4D9B8B25-431D-4623-BE4C-EFC6026A9228}" dt="2021-10-25T03:43:43.272" v="1100" actId="207"/>
          <ac:spMkLst>
            <pc:docMk/>
            <pc:sldMk cId="753435280" sldId="7295"/>
            <ac:spMk id="3" creationId="{9EC5C4AC-7D0B-43C3-BBE3-46E3F5B70CE0}"/>
          </ac:spMkLst>
        </pc:spChg>
      </pc:sldChg>
      <pc:sldChg chg="addSp modSp new del mod">
        <pc:chgData name="明智 高" userId="13106cc9a47d8e8b" providerId="LiveId" clId="{4D9B8B25-431D-4623-BE4C-EFC6026A9228}" dt="2021-10-25T03:29:04.076" v="887" actId="2696"/>
        <pc:sldMkLst>
          <pc:docMk/>
          <pc:sldMk cId="3332917034" sldId="7296"/>
        </pc:sldMkLst>
        <pc:spChg chg="add mod">
          <ac:chgData name="明智 高" userId="13106cc9a47d8e8b" providerId="LiveId" clId="{4D9B8B25-431D-4623-BE4C-EFC6026A9228}" dt="2021-10-25T02:49:43.985" v="747" actId="1076"/>
          <ac:spMkLst>
            <pc:docMk/>
            <pc:sldMk cId="3332917034" sldId="7296"/>
            <ac:spMk id="3" creationId="{D4780556-FF87-42D4-9476-D98E57AFABB7}"/>
          </ac:spMkLst>
        </pc:spChg>
        <pc:spChg chg="add mod">
          <ac:chgData name="明智 高" userId="13106cc9a47d8e8b" providerId="LiveId" clId="{4D9B8B25-431D-4623-BE4C-EFC6026A9228}" dt="2021-10-25T02:49:51.455" v="750" actId="6549"/>
          <ac:spMkLst>
            <pc:docMk/>
            <pc:sldMk cId="3332917034" sldId="7296"/>
            <ac:spMk id="5" creationId="{97B9CD3E-F622-4AF7-9F17-645CDE285387}"/>
          </ac:spMkLst>
        </pc:spChg>
        <pc:spChg chg="add mod">
          <ac:chgData name="明智 高" userId="13106cc9a47d8e8b" providerId="LiveId" clId="{4D9B8B25-431D-4623-BE4C-EFC6026A9228}" dt="2021-10-25T02:49:47.408" v="748" actId="1076"/>
          <ac:spMkLst>
            <pc:docMk/>
            <pc:sldMk cId="3332917034" sldId="7296"/>
            <ac:spMk id="6" creationId="{F0D907B7-FD96-4D46-ACFC-996EE33C6067}"/>
          </ac:spMkLst>
        </pc:spChg>
      </pc:sldChg>
      <pc:sldChg chg="addSp delSp modSp add mod">
        <pc:chgData name="明智 高" userId="13106cc9a47d8e8b" providerId="LiveId" clId="{4D9B8B25-431D-4623-BE4C-EFC6026A9228}" dt="2021-10-25T03:48:45.646" v="1125" actId="1076"/>
        <pc:sldMkLst>
          <pc:docMk/>
          <pc:sldMk cId="3777607072" sldId="7296"/>
        </pc:sldMkLst>
        <pc:spChg chg="del">
          <ac:chgData name="明智 高" userId="13106cc9a47d8e8b" providerId="LiveId" clId="{4D9B8B25-431D-4623-BE4C-EFC6026A9228}" dt="2021-10-25T03:29:27.319" v="891" actId="478"/>
          <ac:spMkLst>
            <pc:docMk/>
            <pc:sldMk cId="3777607072" sldId="7296"/>
            <ac:spMk id="3" creationId="{D4780556-FF87-42D4-9476-D98E57AFABB7}"/>
          </ac:spMkLst>
        </pc:spChg>
        <pc:spChg chg="mod">
          <ac:chgData name="明智 高" userId="13106cc9a47d8e8b" providerId="LiveId" clId="{4D9B8B25-431D-4623-BE4C-EFC6026A9228}" dt="2021-10-25T03:32:43.024" v="949" actId="403"/>
          <ac:spMkLst>
            <pc:docMk/>
            <pc:sldMk cId="3777607072" sldId="7296"/>
            <ac:spMk id="5" creationId="{97B9CD3E-F622-4AF7-9F17-645CDE285387}"/>
          </ac:spMkLst>
        </pc:spChg>
        <pc:spChg chg="mod">
          <ac:chgData name="明智 高" userId="13106cc9a47d8e8b" providerId="LiveId" clId="{4D9B8B25-431D-4623-BE4C-EFC6026A9228}" dt="2021-10-25T03:48:09.479" v="1116" actId="14100"/>
          <ac:spMkLst>
            <pc:docMk/>
            <pc:sldMk cId="3777607072" sldId="7296"/>
            <ac:spMk id="6" creationId="{F0D907B7-FD96-4D46-ACFC-996EE33C6067}"/>
          </ac:spMkLst>
        </pc:spChg>
        <pc:picChg chg="add mod modCrop">
          <ac:chgData name="明智 高" userId="13106cc9a47d8e8b" providerId="LiveId" clId="{4D9B8B25-431D-4623-BE4C-EFC6026A9228}" dt="2021-10-25T03:48:45.646" v="1125" actId="1076"/>
          <ac:picMkLst>
            <pc:docMk/>
            <pc:sldMk cId="3777607072" sldId="7296"/>
            <ac:picMk id="4" creationId="{CC9FEFE3-2BCB-47E8-AD85-FEE4EC909167}"/>
          </ac:picMkLst>
        </pc:picChg>
      </pc:sldChg>
      <pc:sldChg chg="new del">
        <pc:chgData name="明智 高" userId="13106cc9a47d8e8b" providerId="LiveId" clId="{4D9B8B25-431D-4623-BE4C-EFC6026A9228}" dt="2021-10-25T03:29:09.751" v="889" actId="47"/>
        <pc:sldMkLst>
          <pc:docMk/>
          <pc:sldMk cId="2031142272" sldId="7297"/>
        </pc:sldMkLst>
      </pc:sldChg>
      <pc:sldChg chg="add del">
        <pc:chgData name="明智 高" userId="13106cc9a47d8e8b" providerId="LiveId" clId="{4D9B8B25-431D-4623-BE4C-EFC6026A9228}" dt="2021-10-25T02:50:02.583" v="752" actId="2696"/>
        <pc:sldMkLst>
          <pc:docMk/>
          <pc:sldMk cId="1799481838" sldId="7298"/>
        </pc:sldMkLst>
      </pc:sldChg>
      <pc:sldChg chg="addSp delSp modSp mod">
        <pc:chgData name="明智 高" userId="13106cc9a47d8e8b" providerId="LiveId" clId="{4D9B8B25-431D-4623-BE4C-EFC6026A9228}" dt="2021-10-25T03:53:38.224" v="1157" actId="1076"/>
        <pc:sldMkLst>
          <pc:docMk/>
          <pc:sldMk cId="2237243141" sldId="7298"/>
        </pc:sldMkLst>
        <pc:spChg chg="mod">
          <ac:chgData name="明智 高" userId="13106cc9a47d8e8b" providerId="LiveId" clId="{4D9B8B25-431D-4623-BE4C-EFC6026A9228}" dt="2021-10-25T03:53:09.224" v="1150" actId="1076"/>
          <ac:spMkLst>
            <pc:docMk/>
            <pc:sldMk cId="2237243141" sldId="7298"/>
            <ac:spMk id="3" creationId="{D4780556-FF87-42D4-9476-D98E57AFABB7}"/>
          </ac:spMkLst>
        </pc:spChg>
        <pc:spChg chg="mod">
          <ac:chgData name="明智 高" userId="13106cc9a47d8e8b" providerId="LiveId" clId="{4D9B8B25-431D-4623-BE4C-EFC6026A9228}" dt="2021-10-25T03:33:34.585" v="952" actId="403"/>
          <ac:spMkLst>
            <pc:docMk/>
            <pc:sldMk cId="2237243141" sldId="7298"/>
            <ac:spMk id="5" creationId="{97B9CD3E-F622-4AF7-9F17-645CDE285387}"/>
          </ac:spMkLst>
        </pc:spChg>
        <pc:spChg chg="del">
          <ac:chgData name="明智 高" userId="13106cc9a47d8e8b" providerId="LiveId" clId="{4D9B8B25-431D-4623-BE4C-EFC6026A9228}" dt="2021-10-25T02:50:46.302" v="758" actId="478"/>
          <ac:spMkLst>
            <pc:docMk/>
            <pc:sldMk cId="2237243141" sldId="7298"/>
            <ac:spMk id="6" creationId="{F0D907B7-FD96-4D46-ACFC-996EE33C6067}"/>
          </ac:spMkLst>
        </pc:spChg>
        <pc:picChg chg="add mod ord">
          <ac:chgData name="明智 高" userId="13106cc9a47d8e8b" providerId="LiveId" clId="{4D9B8B25-431D-4623-BE4C-EFC6026A9228}" dt="2021-10-25T03:53:38.224" v="1157" actId="1076"/>
          <ac:picMkLst>
            <pc:docMk/>
            <pc:sldMk cId="2237243141" sldId="7298"/>
            <ac:picMk id="4" creationId="{6CAF2AE7-6E1E-4791-86EC-614BB7F06DAE}"/>
          </ac:picMkLst>
        </pc:picChg>
      </pc:sldChg>
      <pc:sldChg chg="addSp modSp new mod ord">
        <pc:chgData name="明智 高" userId="13106cc9a47d8e8b" providerId="LiveId" clId="{4D9B8B25-431D-4623-BE4C-EFC6026A9228}" dt="2021-10-25T04:06:27.799" v="1282" actId="2711"/>
        <pc:sldMkLst>
          <pc:docMk/>
          <pc:sldMk cId="193846918" sldId="7299"/>
        </pc:sldMkLst>
        <pc:spChg chg="add mod">
          <ac:chgData name="明智 高" userId="13106cc9a47d8e8b" providerId="LiveId" clId="{4D9B8B25-431D-4623-BE4C-EFC6026A9228}" dt="2021-10-25T04:06:27.799" v="1282" actId="2711"/>
          <ac:spMkLst>
            <pc:docMk/>
            <pc:sldMk cId="193846918" sldId="7299"/>
            <ac:spMk id="2" creationId="{B447A112-7B90-4333-9038-C851DF3A864C}"/>
          </ac:spMkLst>
        </pc:spChg>
      </pc:sldChg>
      <pc:sldChg chg="addSp delSp modSp add mod">
        <pc:chgData name="明智 高" userId="13106cc9a47d8e8b" providerId="LiveId" clId="{4D9B8B25-431D-4623-BE4C-EFC6026A9228}" dt="2021-10-25T03:50:49.551" v="1144" actId="732"/>
        <pc:sldMkLst>
          <pc:docMk/>
          <pc:sldMk cId="636045663" sldId="7300"/>
        </pc:sldMkLst>
        <pc:spChg chg="mod">
          <ac:chgData name="明智 高" userId="13106cc9a47d8e8b" providerId="LiveId" clId="{4D9B8B25-431D-4623-BE4C-EFC6026A9228}" dt="2021-10-25T03:50:23.243" v="1139" actId="20577"/>
          <ac:spMkLst>
            <pc:docMk/>
            <pc:sldMk cId="636045663" sldId="7300"/>
            <ac:spMk id="3" creationId="{D4780556-FF87-42D4-9476-D98E57AFABB7}"/>
          </ac:spMkLst>
        </pc:spChg>
        <pc:spChg chg="mod">
          <ac:chgData name="明智 高" userId="13106cc9a47d8e8b" providerId="LiveId" clId="{4D9B8B25-431D-4623-BE4C-EFC6026A9228}" dt="2021-10-25T03:32:28.976" v="947" actId="403"/>
          <ac:spMkLst>
            <pc:docMk/>
            <pc:sldMk cId="636045663" sldId="7300"/>
            <ac:spMk id="5" creationId="{97B9CD3E-F622-4AF7-9F17-645CDE285387}"/>
          </ac:spMkLst>
        </pc:spChg>
        <pc:spChg chg="del">
          <ac:chgData name="明智 高" userId="13106cc9a47d8e8b" providerId="LiveId" clId="{4D9B8B25-431D-4623-BE4C-EFC6026A9228}" dt="2021-10-25T03:31:29.063" v="921" actId="478"/>
          <ac:spMkLst>
            <pc:docMk/>
            <pc:sldMk cId="636045663" sldId="7300"/>
            <ac:spMk id="6" creationId="{F0D907B7-FD96-4D46-ACFC-996EE33C6067}"/>
          </ac:spMkLst>
        </pc:spChg>
        <pc:picChg chg="add mod ord modCrop">
          <ac:chgData name="明智 高" userId="13106cc9a47d8e8b" providerId="LiveId" clId="{4D9B8B25-431D-4623-BE4C-EFC6026A9228}" dt="2021-10-25T03:50:49.551" v="1144" actId="732"/>
          <ac:picMkLst>
            <pc:docMk/>
            <pc:sldMk cId="636045663" sldId="7300"/>
            <ac:picMk id="4" creationId="{FC6DF92C-91D4-400A-849E-BDF6E9C3E072}"/>
          </ac:picMkLst>
        </pc:picChg>
      </pc:sldChg>
      <pc:sldChg chg="delSp modSp add mod">
        <pc:chgData name="明智 高" userId="13106cc9a47d8e8b" providerId="LiveId" clId="{4D9B8B25-431D-4623-BE4C-EFC6026A9228}" dt="2021-10-25T04:06:11.977" v="1281" actId="2711"/>
        <pc:sldMkLst>
          <pc:docMk/>
          <pc:sldMk cId="1021091686" sldId="7301"/>
        </pc:sldMkLst>
        <pc:spChg chg="del">
          <ac:chgData name="明智 高" userId="13106cc9a47d8e8b" providerId="LiveId" clId="{4D9B8B25-431D-4623-BE4C-EFC6026A9228}" dt="2021-10-25T03:31:20.083" v="918" actId="478"/>
          <ac:spMkLst>
            <pc:docMk/>
            <pc:sldMk cId="1021091686" sldId="7301"/>
            <ac:spMk id="3" creationId="{D4780556-FF87-42D4-9476-D98E57AFABB7}"/>
          </ac:spMkLst>
        </pc:spChg>
        <pc:spChg chg="del">
          <ac:chgData name="明智 高" userId="13106cc9a47d8e8b" providerId="LiveId" clId="{4D9B8B25-431D-4623-BE4C-EFC6026A9228}" dt="2021-10-25T03:31:18.531" v="917" actId="478"/>
          <ac:spMkLst>
            <pc:docMk/>
            <pc:sldMk cId="1021091686" sldId="7301"/>
            <ac:spMk id="5" creationId="{97B9CD3E-F622-4AF7-9F17-645CDE285387}"/>
          </ac:spMkLst>
        </pc:spChg>
        <pc:spChg chg="mod">
          <ac:chgData name="明智 高" userId="13106cc9a47d8e8b" providerId="LiveId" clId="{4D9B8B25-431D-4623-BE4C-EFC6026A9228}" dt="2021-10-25T04:06:11.977" v="1281" actId="2711"/>
          <ac:spMkLst>
            <pc:docMk/>
            <pc:sldMk cId="1021091686" sldId="7301"/>
            <ac:spMk id="6" creationId="{F0D907B7-FD96-4D46-ACFC-996EE33C6067}"/>
          </ac:spMkLst>
        </pc:spChg>
      </pc:sldChg>
      <pc:sldChg chg="modSp add mod">
        <pc:chgData name="明智 高" userId="13106cc9a47d8e8b" providerId="LiveId" clId="{4D9B8B25-431D-4623-BE4C-EFC6026A9228}" dt="2021-10-25T04:06:38.113" v="1283" actId="1076"/>
        <pc:sldMkLst>
          <pc:docMk/>
          <pc:sldMk cId="297184015" sldId="7302"/>
        </pc:sldMkLst>
        <pc:spChg chg="mod">
          <ac:chgData name="明智 高" userId="13106cc9a47d8e8b" providerId="LiveId" clId="{4D9B8B25-431D-4623-BE4C-EFC6026A9228}" dt="2021-10-25T04:06:38.113" v="1283" actId="1076"/>
          <ac:spMkLst>
            <pc:docMk/>
            <pc:sldMk cId="297184015" sldId="7302"/>
            <ac:spMk id="2" creationId="{B447A112-7B90-4333-9038-C851DF3A864C}"/>
          </ac:spMkLst>
        </pc:spChg>
      </pc:sldChg>
      <pc:sldChg chg="addSp modSp new mod">
        <pc:chgData name="明智 高" userId="13106cc9a47d8e8b" providerId="LiveId" clId="{4D9B8B25-431D-4623-BE4C-EFC6026A9228}" dt="2021-10-25T04:07:10.385" v="1284" actId="2711"/>
        <pc:sldMkLst>
          <pc:docMk/>
          <pc:sldMk cId="2338328745" sldId="7303"/>
        </pc:sldMkLst>
        <pc:spChg chg="add mod">
          <ac:chgData name="明智 高" userId="13106cc9a47d8e8b" providerId="LiveId" clId="{4D9B8B25-431D-4623-BE4C-EFC6026A9228}" dt="2021-10-25T04:07:10.385" v="1284" actId="2711"/>
          <ac:spMkLst>
            <pc:docMk/>
            <pc:sldMk cId="2338328745" sldId="7303"/>
            <ac:spMk id="3" creationId="{AEEE588F-3D6C-469F-B21C-F21213596FF8}"/>
          </ac:spMkLst>
        </pc:spChg>
        <pc:picChg chg="add mod">
          <ac:chgData name="明智 高" userId="13106cc9a47d8e8b" providerId="LiveId" clId="{4D9B8B25-431D-4623-BE4C-EFC6026A9228}" dt="2021-10-25T03:56:17.779" v="1208" actId="552"/>
          <ac:picMkLst>
            <pc:docMk/>
            <pc:sldMk cId="2338328745" sldId="7303"/>
            <ac:picMk id="5" creationId="{EE0ACBC0-6778-4E0B-A8F6-E0F1A4CF15B1}"/>
          </ac:picMkLst>
        </pc:picChg>
        <pc:picChg chg="add mod">
          <ac:chgData name="明智 高" userId="13106cc9a47d8e8b" providerId="LiveId" clId="{4D9B8B25-431D-4623-BE4C-EFC6026A9228}" dt="2021-10-25T03:56:32.043" v="1213" actId="465"/>
          <ac:picMkLst>
            <pc:docMk/>
            <pc:sldMk cId="2338328745" sldId="7303"/>
            <ac:picMk id="7" creationId="{209E1643-CF68-43C6-95D0-8C8C2612BAE4}"/>
          </ac:picMkLst>
        </pc:picChg>
        <pc:picChg chg="add mod">
          <ac:chgData name="明智 高" userId="13106cc9a47d8e8b" providerId="LiveId" clId="{4D9B8B25-431D-4623-BE4C-EFC6026A9228}" dt="2021-10-25T03:56:26.232" v="1212" actId="1076"/>
          <ac:picMkLst>
            <pc:docMk/>
            <pc:sldMk cId="2338328745" sldId="7303"/>
            <ac:picMk id="9" creationId="{460B8750-EF15-4878-BF56-1348BB1556A4}"/>
          </ac:picMkLst>
        </pc:picChg>
      </pc:sldChg>
      <pc:sldChg chg="addSp modSp new mod">
        <pc:chgData name="明智 高" userId="13106cc9a47d8e8b" providerId="LiveId" clId="{4D9B8B25-431D-4623-BE4C-EFC6026A9228}" dt="2021-10-25T03:43:25.462" v="1099" actId="1076"/>
        <pc:sldMkLst>
          <pc:docMk/>
          <pc:sldMk cId="617926628" sldId="7304"/>
        </pc:sldMkLst>
        <pc:spChg chg="add mod">
          <ac:chgData name="明智 高" userId="13106cc9a47d8e8b" providerId="LiveId" clId="{4D9B8B25-431D-4623-BE4C-EFC6026A9228}" dt="2021-10-25T03:43:25.462" v="1099" actId="1076"/>
          <ac:spMkLst>
            <pc:docMk/>
            <pc:sldMk cId="617926628" sldId="7304"/>
            <ac:spMk id="2" creationId="{472B8FA1-6613-4B7F-B3F1-9A383C4F655C}"/>
          </ac:spMkLst>
        </pc:spChg>
      </pc:sldChg>
      <pc:sldChg chg="modSp add mod">
        <pc:chgData name="明智 高" userId="13106cc9a47d8e8b" providerId="LiveId" clId="{4D9B8B25-431D-4623-BE4C-EFC6026A9228}" dt="2021-10-25T04:05:00.867" v="1279" actId="113"/>
        <pc:sldMkLst>
          <pc:docMk/>
          <pc:sldMk cId="2612488723" sldId="7305"/>
        </pc:sldMkLst>
        <pc:graphicFrameChg chg="mod modGraphic">
          <ac:chgData name="明智 高" userId="13106cc9a47d8e8b" providerId="LiveId" clId="{4D9B8B25-431D-4623-BE4C-EFC6026A9228}" dt="2021-10-25T04:05:00.867" v="1279" actId="113"/>
          <ac:graphicFrameMkLst>
            <pc:docMk/>
            <pc:sldMk cId="2612488723" sldId="7305"/>
            <ac:graphicFrameMk id="347217" creationId="{00000000-0000-0000-0000-000000000000}"/>
          </ac:graphicFrameMkLst>
        </pc:graphicFrameChg>
      </pc:sldChg>
    </pc:docChg>
  </pc:docChgLst>
  <pc:docChgLst>
    <pc:chgData name="明智 高" userId="13106cc9a47d8e8b" providerId="LiveId" clId="{55F1F0E4-F6B5-4B53-99F5-77254C1C74B8}"/>
    <pc:docChg chg="undo custSel addSld delSld modSld sldOrd delMainMaster">
      <pc:chgData name="明智 高" userId="13106cc9a47d8e8b" providerId="LiveId" clId="{55F1F0E4-F6B5-4B53-99F5-77254C1C74B8}" dt="2021-10-24T12:58:20.135" v="2192" actId="20577"/>
      <pc:docMkLst>
        <pc:docMk/>
      </pc:docMkLst>
      <pc:sldChg chg="del">
        <pc:chgData name="明智 高" userId="13106cc9a47d8e8b" providerId="LiveId" clId="{55F1F0E4-F6B5-4B53-99F5-77254C1C74B8}" dt="2021-10-24T11:52:03.493" v="169" actId="47"/>
        <pc:sldMkLst>
          <pc:docMk/>
          <pc:sldMk cId="3894340680" sldId="388"/>
        </pc:sldMkLst>
      </pc:sldChg>
      <pc:sldChg chg="del">
        <pc:chgData name="明智 高" userId="13106cc9a47d8e8b" providerId="LiveId" clId="{55F1F0E4-F6B5-4B53-99F5-77254C1C74B8}" dt="2021-10-24T11:52:03.493" v="169" actId="47"/>
        <pc:sldMkLst>
          <pc:docMk/>
          <pc:sldMk cId="566834072" sldId="389"/>
        </pc:sldMkLst>
      </pc:sldChg>
      <pc:sldChg chg="del">
        <pc:chgData name="明智 高" userId="13106cc9a47d8e8b" providerId="LiveId" clId="{55F1F0E4-F6B5-4B53-99F5-77254C1C74B8}" dt="2021-10-24T11:52:03.493" v="169" actId="47"/>
        <pc:sldMkLst>
          <pc:docMk/>
          <pc:sldMk cId="0" sldId="470"/>
        </pc:sldMkLst>
      </pc:sldChg>
      <pc:sldChg chg="del">
        <pc:chgData name="明智 高" userId="13106cc9a47d8e8b" providerId="LiveId" clId="{55F1F0E4-F6B5-4B53-99F5-77254C1C74B8}" dt="2021-10-24T11:52:03.493" v="169" actId="47"/>
        <pc:sldMkLst>
          <pc:docMk/>
          <pc:sldMk cId="0" sldId="471"/>
        </pc:sldMkLst>
      </pc:sldChg>
      <pc:sldChg chg="del">
        <pc:chgData name="明智 高" userId="13106cc9a47d8e8b" providerId="LiveId" clId="{55F1F0E4-F6B5-4B53-99F5-77254C1C74B8}" dt="2021-10-24T11:52:03.493" v="169" actId="47"/>
        <pc:sldMkLst>
          <pc:docMk/>
          <pc:sldMk cId="0" sldId="472"/>
        </pc:sldMkLst>
      </pc:sldChg>
      <pc:sldChg chg="del">
        <pc:chgData name="明智 高" userId="13106cc9a47d8e8b" providerId="LiveId" clId="{55F1F0E4-F6B5-4B53-99F5-77254C1C74B8}" dt="2021-10-24T11:52:03.493" v="169" actId="47"/>
        <pc:sldMkLst>
          <pc:docMk/>
          <pc:sldMk cId="0" sldId="473"/>
        </pc:sldMkLst>
      </pc:sldChg>
      <pc:sldChg chg="del">
        <pc:chgData name="明智 高" userId="13106cc9a47d8e8b" providerId="LiveId" clId="{55F1F0E4-F6B5-4B53-99F5-77254C1C74B8}" dt="2021-10-24T11:52:03.493" v="169" actId="47"/>
        <pc:sldMkLst>
          <pc:docMk/>
          <pc:sldMk cId="0" sldId="474"/>
        </pc:sldMkLst>
      </pc:sldChg>
      <pc:sldChg chg="del">
        <pc:chgData name="明智 高" userId="13106cc9a47d8e8b" providerId="LiveId" clId="{55F1F0E4-F6B5-4B53-99F5-77254C1C74B8}" dt="2021-10-24T11:52:03.493" v="169" actId="47"/>
        <pc:sldMkLst>
          <pc:docMk/>
          <pc:sldMk cId="0" sldId="475"/>
        </pc:sldMkLst>
      </pc:sldChg>
      <pc:sldChg chg="del">
        <pc:chgData name="明智 高" userId="13106cc9a47d8e8b" providerId="LiveId" clId="{55F1F0E4-F6B5-4B53-99F5-77254C1C74B8}" dt="2021-10-24T11:52:03.493" v="169" actId="47"/>
        <pc:sldMkLst>
          <pc:docMk/>
          <pc:sldMk cId="0" sldId="476"/>
        </pc:sldMkLst>
      </pc:sldChg>
      <pc:sldChg chg="del">
        <pc:chgData name="明智 高" userId="13106cc9a47d8e8b" providerId="LiveId" clId="{55F1F0E4-F6B5-4B53-99F5-77254C1C74B8}" dt="2021-10-24T11:52:03.493" v="169" actId="47"/>
        <pc:sldMkLst>
          <pc:docMk/>
          <pc:sldMk cId="0" sldId="477"/>
        </pc:sldMkLst>
      </pc:sldChg>
      <pc:sldChg chg="del">
        <pc:chgData name="明智 高" userId="13106cc9a47d8e8b" providerId="LiveId" clId="{55F1F0E4-F6B5-4B53-99F5-77254C1C74B8}" dt="2021-10-24T11:52:03.493" v="169" actId="47"/>
        <pc:sldMkLst>
          <pc:docMk/>
          <pc:sldMk cId="0" sldId="478"/>
        </pc:sldMkLst>
      </pc:sldChg>
      <pc:sldChg chg="del">
        <pc:chgData name="明智 高" userId="13106cc9a47d8e8b" providerId="LiveId" clId="{55F1F0E4-F6B5-4B53-99F5-77254C1C74B8}" dt="2021-10-24T11:47:25.630" v="16" actId="47"/>
        <pc:sldMkLst>
          <pc:docMk/>
          <pc:sldMk cId="0" sldId="479"/>
        </pc:sldMkLst>
      </pc:sldChg>
      <pc:sldChg chg="modSp add del mod">
        <pc:chgData name="明智 高" userId="13106cc9a47d8e8b" providerId="LiveId" clId="{55F1F0E4-F6B5-4B53-99F5-77254C1C74B8}" dt="2021-10-24T11:50:44.320" v="144" actId="20577"/>
        <pc:sldMkLst>
          <pc:docMk/>
          <pc:sldMk cId="0" sldId="480"/>
        </pc:sldMkLst>
        <pc:spChg chg="mod">
          <ac:chgData name="明智 高" userId="13106cc9a47d8e8b" providerId="LiveId" clId="{55F1F0E4-F6B5-4B53-99F5-77254C1C74B8}" dt="2021-10-24T11:50:44.320" v="144" actId="20577"/>
          <ac:spMkLst>
            <pc:docMk/>
            <pc:sldMk cId="0" sldId="480"/>
            <ac:spMk id="300034" creationId="{00000000-0000-0000-0000-000000000000}"/>
          </ac:spMkLst>
        </pc:spChg>
        <pc:spChg chg="mod">
          <ac:chgData name="明智 高" userId="13106cc9a47d8e8b" providerId="LiveId" clId="{55F1F0E4-F6B5-4B53-99F5-77254C1C74B8}" dt="2021-10-24T11:50:23.981" v="126" actId="20577"/>
          <ac:spMkLst>
            <pc:docMk/>
            <pc:sldMk cId="0" sldId="480"/>
            <ac:spMk id="300035" creationId="{00000000-0000-0000-0000-000000000000}"/>
          </ac:spMkLst>
        </pc:spChg>
      </pc:sldChg>
      <pc:sldChg chg="del">
        <pc:chgData name="明智 高" userId="13106cc9a47d8e8b" providerId="LiveId" clId="{55F1F0E4-F6B5-4B53-99F5-77254C1C74B8}" dt="2021-10-24T11:52:03.493" v="169" actId="47"/>
        <pc:sldMkLst>
          <pc:docMk/>
          <pc:sldMk cId="0" sldId="481"/>
        </pc:sldMkLst>
      </pc:sldChg>
      <pc:sldChg chg="del">
        <pc:chgData name="明智 高" userId="13106cc9a47d8e8b" providerId="LiveId" clId="{55F1F0E4-F6B5-4B53-99F5-77254C1C74B8}" dt="2021-10-24T11:52:03.493" v="169" actId="47"/>
        <pc:sldMkLst>
          <pc:docMk/>
          <pc:sldMk cId="0" sldId="482"/>
        </pc:sldMkLst>
      </pc:sldChg>
      <pc:sldChg chg="del">
        <pc:chgData name="明智 高" userId="13106cc9a47d8e8b" providerId="LiveId" clId="{55F1F0E4-F6B5-4B53-99F5-77254C1C74B8}" dt="2021-10-24T11:52:03.493" v="169" actId="47"/>
        <pc:sldMkLst>
          <pc:docMk/>
          <pc:sldMk cId="0" sldId="483"/>
        </pc:sldMkLst>
      </pc:sldChg>
      <pc:sldChg chg="del">
        <pc:chgData name="明智 高" userId="13106cc9a47d8e8b" providerId="LiveId" clId="{55F1F0E4-F6B5-4B53-99F5-77254C1C74B8}" dt="2021-10-24T11:52:03.493" v="169" actId="47"/>
        <pc:sldMkLst>
          <pc:docMk/>
          <pc:sldMk cId="0" sldId="484"/>
        </pc:sldMkLst>
      </pc:sldChg>
      <pc:sldChg chg="modSp mod">
        <pc:chgData name="明智 高" userId="13106cc9a47d8e8b" providerId="LiveId" clId="{55F1F0E4-F6B5-4B53-99F5-77254C1C74B8}" dt="2021-10-24T11:53:42.900" v="227" actId="20577"/>
        <pc:sldMkLst>
          <pc:docMk/>
          <pc:sldMk cId="0" sldId="485"/>
        </pc:sldMkLst>
        <pc:spChg chg="mod">
          <ac:chgData name="明智 高" userId="13106cc9a47d8e8b" providerId="LiveId" clId="{55F1F0E4-F6B5-4B53-99F5-77254C1C74B8}" dt="2021-10-24T11:53:42.900" v="227" actId="20577"/>
          <ac:spMkLst>
            <pc:docMk/>
            <pc:sldMk cId="0" sldId="485"/>
            <ac:spMk id="305155" creationId="{00000000-0000-0000-0000-000000000000}"/>
          </ac:spMkLst>
        </pc:spChg>
      </pc:sldChg>
      <pc:sldChg chg="del">
        <pc:chgData name="明智 高" userId="13106cc9a47d8e8b" providerId="LiveId" clId="{55F1F0E4-F6B5-4B53-99F5-77254C1C74B8}" dt="2021-10-24T11:52:03.493" v="169" actId="47"/>
        <pc:sldMkLst>
          <pc:docMk/>
          <pc:sldMk cId="0" sldId="486"/>
        </pc:sldMkLst>
      </pc:sldChg>
      <pc:sldChg chg="modSp mod">
        <pc:chgData name="明智 高" userId="13106cc9a47d8e8b" providerId="LiveId" clId="{55F1F0E4-F6B5-4B53-99F5-77254C1C74B8}" dt="2021-10-24T11:53:14.517" v="216" actId="20577"/>
        <pc:sldMkLst>
          <pc:docMk/>
          <pc:sldMk cId="0" sldId="513"/>
        </pc:sldMkLst>
        <pc:graphicFrameChg chg="modGraphic">
          <ac:chgData name="明智 高" userId="13106cc9a47d8e8b" providerId="LiveId" clId="{55F1F0E4-F6B5-4B53-99F5-77254C1C74B8}" dt="2021-10-24T11:53:14.517" v="216" actId="20577"/>
          <ac:graphicFrameMkLst>
            <pc:docMk/>
            <pc:sldMk cId="0" sldId="513"/>
            <ac:graphicFrameMk id="347217" creationId="{00000000-0000-0000-0000-000000000000}"/>
          </ac:graphicFrameMkLst>
        </pc:graphicFrameChg>
      </pc:sldChg>
      <pc:sldChg chg="del">
        <pc:chgData name="明智 高" userId="13106cc9a47d8e8b" providerId="LiveId" clId="{55F1F0E4-F6B5-4B53-99F5-77254C1C74B8}" dt="2021-10-24T11:52:34.837" v="172" actId="47"/>
        <pc:sldMkLst>
          <pc:docMk/>
          <pc:sldMk cId="0" sldId="602"/>
        </pc:sldMkLst>
      </pc:sldChg>
      <pc:sldChg chg="modSp mod">
        <pc:chgData name="明智 高" userId="13106cc9a47d8e8b" providerId="LiveId" clId="{55F1F0E4-F6B5-4B53-99F5-77254C1C74B8}" dt="2021-10-24T11:56:01.393" v="309" actId="20577"/>
        <pc:sldMkLst>
          <pc:docMk/>
          <pc:sldMk cId="3424045957" sldId="1017"/>
        </pc:sldMkLst>
        <pc:spChg chg="mod">
          <ac:chgData name="明智 高" userId="13106cc9a47d8e8b" providerId="LiveId" clId="{55F1F0E4-F6B5-4B53-99F5-77254C1C74B8}" dt="2021-10-24T11:56:01.393" v="309" actId="20577"/>
          <ac:spMkLst>
            <pc:docMk/>
            <pc:sldMk cId="3424045957" sldId="1017"/>
            <ac:spMk id="5" creationId="{FA0A1062-A451-4D53-97EA-5809DC21EC24}"/>
          </ac:spMkLst>
        </pc:spChg>
      </pc:sldChg>
      <pc:sldChg chg="del">
        <pc:chgData name="明智 高" userId="13106cc9a47d8e8b" providerId="LiveId" clId="{55F1F0E4-F6B5-4B53-99F5-77254C1C74B8}" dt="2021-10-24T11:52:03.493" v="169" actId="47"/>
        <pc:sldMkLst>
          <pc:docMk/>
          <pc:sldMk cId="3579610738" sldId="1023"/>
        </pc:sldMkLst>
      </pc:sldChg>
      <pc:sldChg chg="del">
        <pc:chgData name="明智 高" userId="13106cc9a47d8e8b" providerId="LiveId" clId="{55F1F0E4-F6B5-4B53-99F5-77254C1C74B8}" dt="2021-10-24T11:52:03.493" v="169" actId="47"/>
        <pc:sldMkLst>
          <pc:docMk/>
          <pc:sldMk cId="795403472" sldId="3353"/>
        </pc:sldMkLst>
      </pc:sldChg>
      <pc:sldChg chg="del">
        <pc:chgData name="明智 高" userId="13106cc9a47d8e8b" providerId="LiveId" clId="{55F1F0E4-F6B5-4B53-99F5-77254C1C74B8}" dt="2021-10-24T11:52:03.493" v="169" actId="47"/>
        <pc:sldMkLst>
          <pc:docMk/>
          <pc:sldMk cId="1097388356" sldId="4882"/>
        </pc:sldMkLst>
      </pc:sldChg>
      <pc:sldChg chg="del">
        <pc:chgData name="明智 高" userId="13106cc9a47d8e8b" providerId="LiveId" clId="{55F1F0E4-F6B5-4B53-99F5-77254C1C74B8}" dt="2021-10-24T11:52:03.493" v="169" actId="47"/>
        <pc:sldMkLst>
          <pc:docMk/>
          <pc:sldMk cId="2875031690" sldId="5031"/>
        </pc:sldMkLst>
      </pc:sldChg>
      <pc:sldChg chg="del">
        <pc:chgData name="明智 高" userId="13106cc9a47d8e8b" providerId="LiveId" clId="{55F1F0E4-F6B5-4B53-99F5-77254C1C74B8}" dt="2021-10-24T11:52:03.493" v="169" actId="47"/>
        <pc:sldMkLst>
          <pc:docMk/>
          <pc:sldMk cId="2305719936" sldId="5058"/>
        </pc:sldMkLst>
      </pc:sldChg>
      <pc:sldChg chg="del">
        <pc:chgData name="明智 高" userId="13106cc9a47d8e8b" providerId="LiveId" clId="{55F1F0E4-F6B5-4B53-99F5-77254C1C74B8}" dt="2021-10-24T11:52:03.493" v="169" actId="47"/>
        <pc:sldMkLst>
          <pc:docMk/>
          <pc:sldMk cId="3259584256" sldId="5074"/>
        </pc:sldMkLst>
      </pc:sldChg>
      <pc:sldChg chg="del">
        <pc:chgData name="明智 高" userId="13106cc9a47d8e8b" providerId="LiveId" clId="{55F1F0E4-F6B5-4B53-99F5-77254C1C74B8}" dt="2021-10-24T11:52:03.493" v="169" actId="47"/>
        <pc:sldMkLst>
          <pc:docMk/>
          <pc:sldMk cId="3838696751" sldId="5076"/>
        </pc:sldMkLst>
      </pc:sldChg>
      <pc:sldChg chg="del">
        <pc:chgData name="明智 高" userId="13106cc9a47d8e8b" providerId="LiveId" clId="{55F1F0E4-F6B5-4B53-99F5-77254C1C74B8}" dt="2021-10-24T11:52:03.493" v="169" actId="47"/>
        <pc:sldMkLst>
          <pc:docMk/>
          <pc:sldMk cId="4287659797" sldId="5077"/>
        </pc:sldMkLst>
      </pc:sldChg>
      <pc:sldChg chg="del">
        <pc:chgData name="明智 高" userId="13106cc9a47d8e8b" providerId="LiveId" clId="{55F1F0E4-F6B5-4B53-99F5-77254C1C74B8}" dt="2021-10-24T11:52:03.493" v="169" actId="47"/>
        <pc:sldMkLst>
          <pc:docMk/>
          <pc:sldMk cId="2195874491" sldId="5078"/>
        </pc:sldMkLst>
      </pc:sldChg>
      <pc:sldChg chg="del">
        <pc:chgData name="明智 高" userId="13106cc9a47d8e8b" providerId="LiveId" clId="{55F1F0E4-F6B5-4B53-99F5-77254C1C74B8}" dt="2021-10-24T11:52:03.493" v="169" actId="47"/>
        <pc:sldMkLst>
          <pc:docMk/>
          <pc:sldMk cId="1789968190" sldId="5079"/>
        </pc:sldMkLst>
      </pc:sldChg>
      <pc:sldChg chg="del">
        <pc:chgData name="明智 高" userId="13106cc9a47d8e8b" providerId="LiveId" clId="{55F1F0E4-F6B5-4B53-99F5-77254C1C74B8}" dt="2021-10-24T11:52:03.493" v="169" actId="47"/>
        <pc:sldMkLst>
          <pc:docMk/>
          <pc:sldMk cId="1121259902" sldId="5080"/>
        </pc:sldMkLst>
      </pc:sldChg>
      <pc:sldChg chg="del">
        <pc:chgData name="明智 高" userId="13106cc9a47d8e8b" providerId="LiveId" clId="{55F1F0E4-F6B5-4B53-99F5-77254C1C74B8}" dt="2021-10-24T11:52:03.493" v="169" actId="47"/>
        <pc:sldMkLst>
          <pc:docMk/>
          <pc:sldMk cId="3491139315" sldId="5081"/>
        </pc:sldMkLst>
      </pc:sldChg>
      <pc:sldChg chg="del">
        <pc:chgData name="明智 高" userId="13106cc9a47d8e8b" providerId="LiveId" clId="{55F1F0E4-F6B5-4B53-99F5-77254C1C74B8}" dt="2021-10-24T11:52:03.493" v="169" actId="47"/>
        <pc:sldMkLst>
          <pc:docMk/>
          <pc:sldMk cId="332453442" sldId="5082"/>
        </pc:sldMkLst>
      </pc:sldChg>
      <pc:sldChg chg="del">
        <pc:chgData name="明智 高" userId="13106cc9a47d8e8b" providerId="LiveId" clId="{55F1F0E4-F6B5-4B53-99F5-77254C1C74B8}" dt="2021-10-24T11:52:03.493" v="169" actId="47"/>
        <pc:sldMkLst>
          <pc:docMk/>
          <pc:sldMk cId="4223478856" sldId="5083"/>
        </pc:sldMkLst>
      </pc:sldChg>
      <pc:sldChg chg="del">
        <pc:chgData name="明智 高" userId="13106cc9a47d8e8b" providerId="LiveId" clId="{55F1F0E4-F6B5-4B53-99F5-77254C1C74B8}" dt="2021-10-24T11:52:03.493" v="169" actId="47"/>
        <pc:sldMkLst>
          <pc:docMk/>
          <pc:sldMk cId="1068722143" sldId="5084"/>
        </pc:sldMkLst>
      </pc:sldChg>
      <pc:sldChg chg="del">
        <pc:chgData name="明智 高" userId="13106cc9a47d8e8b" providerId="LiveId" clId="{55F1F0E4-F6B5-4B53-99F5-77254C1C74B8}" dt="2021-10-24T11:52:03.493" v="169" actId="47"/>
        <pc:sldMkLst>
          <pc:docMk/>
          <pc:sldMk cId="3625119871" sldId="5085"/>
        </pc:sldMkLst>
      </pc:sldChg>
      <pc:sldChg chg="del">
        <pc:chgData name="明智 高" userId="13106cc9a47d8e8b" providerId="LiveId" clId="{55F1F0E4-F6B5-4B53-99F5-77254C1C74B8}" dt="2021-10-24T11:52:03.493" v="169" actId="47"/>
        <pc:sldMkLst>
          <pc:docMk/>
          <pc:sldMk cId="2806709755" sldId="5086"/>
        </pc:sldMkLst>
      </pc:sldChg>
      <pc:sldChg chg="del">
        <pc:chgData name="明智 高" userId="13106cc9a47d8e8b" providerId="LiveId" clId="{55F1F0E4-F6B5-4B53-99F5-77254C1C74B8}" dt="2021-10-24T11:52:03.493" v="169" actId="47"/>
        <pc:sldMkLst>
          <pc:docMk/>
          <pc:sldMk cId="3202981559" sldId="5087"/>
        </pc:sldMkLst>
      </pc:sldChg>
      <pc:sldChg chg="del">
        <pc:chgData name="明智 高" userId="13106cc9a47d8e8b" providerId="LiveId" clId="{55F1F0E4-F6B5-4B53-99F5-77254C1C74B8}" dt="2021-10-24T11:52:03.493" v="169" actId="47"/>
        <pc:sldMkLst>
          <pc:docMk/>
          <pc:sldMk cId="1708933865" sldId="5089"/>
        </pc:sldMkLst>
      </pc:sldChg>
      <pc:sldChg chg="del">
        <pc:chgData name="明智 高" userId="13106cc9a47d8e8b" providerId="LiveId" clId="{55F1F0E4-F6B5-4B53-99F5-77254C1C74B8}" dt="2021-10-24T11:52:03.493" v="169" actId="47"/>
        <pc:sldMkLst>
          <pc:docMk/>
          <pc:sldMk cId="1155733476" sldId="5090"/>
        </pc:sldMkLst>
      </pc:sldChg>
      <pc:sldChg chg="del">
        <pc:chgData name="明智 高" userId="13106cc9a47d8e8b" providerId="LiveId" clId="{55F1F0E4-F6B5-4B53-99F5-77254C1C74B8}" dt="2021-10-24T11:52:03.493" v="169" actId="47"/>
        <pc:sldMkLst>
          <pc:docMk/>
          <pc:sldMk cId="1899701907" sldId="5091"/>
        </pc:sldMkLst>
      </pc:sldChg>
      <pc:sldChg chg="del">
        <pc:chgData name="明智 高" userId="13106cc9a47d8e8b" providerId="LiveId" clId="{55F1F0E4-F6B5-4B53-99F5-77254C1C74B8}" dt="2021-10-24T11:52:03.493" v="169" actId="47"/>
        <pc:sldMkLst>
          <pc:docMk/>
          <pc:sldMk cId="3671591419" sldId="5092"/>
        </pc:sldMkLst>
      </pc:sldChg>
      <pc:sldChg chg="del">
        <pc:chgData name="明智 高" userId="13106cc9a47d8e8b" providerId="LiveId" clId="{55F1F0E4-F6B5-4B53-99F5-77254C1C74B8}" dt="2021-10-24T11:52:03.493" v="169" actId="47"/>
        <pc:sldMkLst>
          <pc:docMk/>
          <pc:sldMk cId="3366587937" sldId="5093"/>
        </pc:sldMkLst>
      </pc:sldChg>
      <pc:sldChg chg="del">
        <pc:chgData name="明智 高" userId="13106cc9a47d8e8b" providerId="LiveId" clId="{55F1F0E4-F6B5-4B53-99F5-77254C1C74B8}" dt="2021-10-24T11:52:03.493" v="169" actId="47"/>
        <pc:sldMkLst>
          <pc:docMk/>
          <pc:sldMk cId="3462880575" sldId="5094"/>
        </pc:sldMkLst>
      </pc:sldChg>
      <pc:sldChg chg="del">
        <pc:chgData name="明智 高" userId="13106cc9a47d8e8b" providerId="LiveId" clId="{55F1F0E4-F6B5-4B53-99F5-77254C1C74B8}" dt="2021-10-24T11:52:03.493" v="169" actId="47"/>
        <pc:sldMkLst>
          <pc:docMk/>
          <pc:sldMk cId="3693940522" sldId="5095"/>
        </pc:sldMkLst>
      </pc:sldChg>
      <pc:sldChg chg="del">
        <pc:chgData name="明智 高" userId="13106cc9a47d8e8b" providerId="LiveId" clId="{55F1F0E4-F6B5-4B53-99F5-77254C1C74B8}" dt="2021-10-24T11:52:03.493" v="169" actId="47"/>
        <pc:sldMkLst>
          <pc:docMk/>
          <pc:sldMk cId="2722009731" sldId="5097"/>
        </pc:sldMkLst>
      </pc:sldChg>
      <pc:sldChg chg="del">
        <pc:chgData name="明智 高" userId="13106cc9a47d8e8b" providerId="LiveId" clId="{55F1F0E4-F6B5-4B53-99F5-77254C1C74B8}" dt="2021-10-24T11:52:03.493" v="169" actId="47"/>
        <pc:sldMkLst>
          <pc:docMk/>
          <pc:sldMk cId="3699195135" sldId="5098"/>
        </pc:sldMkLst>
      </pc:sldChg>
      <pc:sldChg chg="del">
        <pc:chgData name="明智 高" userId="13106cc9a47d8e8b" providerId="LiveId" clId="{55F1F0E4-F6B5-4B53-99F5-77254C1C74B8}" dt="2021-10-24T11:52:03.493" v="169" actId="47"/>
        <pc:sldMkLst>
          <pc:docMk/>
          <pc:sldMk cId="3856091792" sldId="5099"/>
        </pc:sldMkLst>
      </pc:sldChg>
      <pc:sldChg chg="del">
        <pc:chgData name="明智 高" userId="13106cc9a47d8e8b" providerId="LiveId" clId="{55F1F0E4-F6B5-4B53-99F5-77254C1C74B8}" dt="2021-10-24T11:52:03.493" v="169" actId="47"/>
        <pc:sldMkLst>
          <pc:docMk/>
          <pc:sldMk cId="12742863" sldId="5100"/>
        </pc:sldMkLst>
      </pc:sldChg>
      <pc:sldChg chg="del">
        <pc:chgData name="明智 高" userId="13106cc9a47d8e8b" providerId="LiveId" clId="{55F1F0E4-F6B5-4B53-99F5-77254C1C74B8}" dt="2021-10-24T11:52:03.493" v="169" actId="47"/>
        <pc:sldMkLst>
          <pc:docMk/>
          <pc:sldMk cId="813627184" sldId="5101"/>
        </pc:sldMkLst>
      </pc:sldChg>
      <pc:sldChg chg="del">
        <pc:chgData name="明智 高" userId="13106cc9a47d8e8b" providerId="LiveId" clId="{55F1F0E4-F6B5-4B53-99F5-77254C1C74B8}" dt="2021-10-24T11:52:03.493" v="169" actId="47"/>
        <pc:sldMkLst>
          <pc:docMk/>
          <pc:sldMk cId="2210485954" sldId="5102"/>
        </pc:sldMkLst>
      </pc:sldChg>
      <pc:sldChg chg="modSp mod">
        <pc:chgData name="明智 高" userId="13106cc9a47d8e8b" providerId="LiveId" clId="{55F1F0E4-F6B5-4B53-99F5-77254C1C74B8}" dt="2021-10-24T11:55:20.797" v="308" actId="6549"/>
        <pc:sldMkLst>
          <pc:docMk/>
          <pc:sldMk cId="2926003549" sldId="5103"/>
        </pc:sldMkLst>
        <pc:spChg chg="mod">
          <ac:chgData name="明智 高" userId="13106cc9a47d8e8b" providerId="LiveId" clId="{55F1F0E4-F6B5-4B53-99F5-77254C1C74B8}" dt="2021-10-24T11:55:20.797" v="308" actId="6549"/>
          <ac:spMkLst>
            <pc:docMk/>
            <pc:sldMk cId="2926003549" sldId="5103"/>
            <ac:spMk id="6" creationId="{1C4CFEDA-8A3B-469D-BC1F-71A7FA0AA647}"/>
          </ac:spMkLst>
        </pc:spChg>
      </pc:sldChg>
      <pc:sldChg chg="del">
        <pc:chgData name="明智 高" userId="13106cc9a47d8e8b" providerId="LiveId" clId="{55F1F0E4-F6B5-4B53-99F5-77254C1C74B8}" dt="2021-10-24T11:52:03.493" v="169" actId="47"/>
        <pc:sldMkLst>
          <pc:docMk/>
          <pc:sldMk cId="1859401508" sldId="5104"/>
        </pc:sldMkLst>
      </pc:sldChg>
      <pc:sldChg chg="modSp mod">
        <pc:chgData name="明智 高" userId="13106cc9a47d8e8b" providerId="LiveId" clId="{55F1F0E4-F6B5-4B53-99F5-77254C1C74B8}" dt="2021-10-24T11:58:08.809" v="310" actId="12"/>
        <pc:sldMkLst>
          <pc:docMk/>
          <pc:sldMk cId="2071454723" sldId="5106"/>
        </pc:sldMkLst>
        <pc:spChg chg="mod">
          <ac:chgData name="明智 高" userId="13106cc9a47d8e8b" providerId="LiveId" clId="{55F1F0E4-F6B5-4B53-99F5-77254C1C74B8}" dt="2021-10-24T11:58:08.809" v="310" actId="12"/>
          <ac:spMkLst>
            <pc:docMk/>
            <pc:sldMk cId="2071454723" sldId="5106"/>
            <ac:spMk id="3" creationId="{D471CE0F-9880-4EC9-9852-21FBAC5D4F5F}"/>
          </ac:spMkLst>
        </pc:spChg>
      </pc:sldChg>
      <pc:sldChg chg="delSp modSp mod">
        <pc:chgData name="明智 高" userId="13106cc9a47d8e8b" providerId="LiveId" clId="{55F1F0E4-F6B5-4B53-99F5-77254C1C74B8}" dt="2021-10-24T12:04:18.600" v="328" actId="404"/>
        <pc:sldMkLst>
          <pc:docMk/>
          <pc:sldMk cId="2922419264" sldId="5107"/>
        </pc:sldMkLst>
        <pc:spChg chg="del">
          <ac:chgData name="明智 高" userId="13106cc9a47d8e8b" providerId="LiveId" clId="{55F1F0E4-F6B5-4B53-99F5-77254C1C74B8}" dt="2021-10-24T12:04:07.826" v="323" actId="478"/>
          <ac:spMkLst>
            <pc:docMk/>
            <pc:sldMk cId="2922419264" sldId="5107"/>
            <ac:spMk id="2" creationId="{5E46D4D6-A3C7-4DE8-A659-BDE4BAF743E0}"/>
          </ac:spMkLst>
        </pc:spChg>
        <pc:spChg chg="mod">
          <ac:chgData name="明智 高" userId="13106cc9a47d8e8b" providerId="LiveId" clId="{55F1F0E4-F6B5-4B53-99F5-77254C1C74B8}" dt="2021-10-24T12:04:18.600" v="328" actId="404"/>
          <ac:spMkLst>
            <pc:docMk/>
            <pc:sldMk cId="2922419264" sldId="5107"/>
            <ac:spMk id="3" creationId="{D471CE0F-9880-4EC9-9852-21FBAC5D4F5F}"/>
          </ac:spMkLst>
        </pc:spChg>
        <pc:spChg chg="del">
          <ac:chgData name="明智 高" userId="13106cc9a47d8e8b" providerId="LiveId" clId="{55F1F0E4-F6B5-4B53-99F5-77254C1C74B8}" dt="2021-10-24T12:04:07.227" v="322" actId="478"/>
          <ac:spMkLst>
            <pc:docMk/>
            <pc:sldMk cId="2922419264" sldId="5107"/>
            <ac:spMk id="4" creationId="{76CDD9C6-E541-4CF3-ADE9-11C56FF31F37}"/>
          </ac:spMkLst>
        </pc:spChg>
        <pc:spChg chg="del">
          <ac:chgData name="明智 高" userId="13106cc9a47d8e8b" providerId="LiveId" clId="{55F1F0E4-F6B5-4B53-99F5-77254C1C74B8}" dt="2021-10-24T12:04:06.700" v="321" actId="478"/>
          <ac:spMkLst>
            <pc:docMk/>
            <pc:sldMk cId="2922419264" sldId="5107"/>
            <ac:spMk id="5" creationId="{FDD2C4E4-39FD-45A3-A880-9A16A0F1193D}"/>
          </ac:spMkLst>
        </pc:spChg>
        <pc:spChg chg="del">
          <ac:chgData name="明智 高" userId="13106cc9a47d8e8b" providerId="LiveId" clId="{55F1F0E4-F6B5-4B53-99F5-77254C1C74B8}" dt="2021-10-24T12:04:06.083" v="320" actId="478"/>
          <ac:spMkLst>
            <pc:docMk/>
            <pc:sldMk cId="2922419264" sldId="5107"/>
            <ac:spMk id="6" creationId="{E19F632D-3FC8-4C86-BE23-E1621F7F64CF}"/>
          </ac:spMkLst>
        </pc:spChg>
        <pc:spChg chg="del">
          <ac:chgData name="明智 高" userId="13106cc9a47d8e8b" providerId="LiveId" clId="{55F1F0E4-F6B5-4B53-99F5-77254C1C74B8}" dt="2021-10-24T12:04:05.529" v="319" actId="478"/>
          <ac:spMkLst>
            <pc:docMk/>
            <pc:sldMk cId="2922419264" sldId="5107"/>
            <ac:spMk id="7" creationId="{929977BB-97F2-4BAA-8EBE-ED8376418D2A}"/>
          </ac:spMkLst>
        </pc:spChg>
        <pc:spChg chg="del">
          <ac:chgData name="明智 高" userId="13106cc9a47d8e8b" providerId="LiveId" clId="{55F1F0E4-F6B5-4B53-99F5-77254C1C74B8}" dt="2021-10-24T12:04:04.779" v="318" actId="478"/>
          <ac:spMkLst>
            <pc:docMk/>
            <pc:sldMk cId="2922419264" sldId="5107"/>
            <ac:spMk id="8" creationId="{922B75F5-E265-4C4E-BA83-538EBC204E4A}"/>
          </ac:spMkLst>
        </pc:spChg>
      </pc:sldChg>
      <pc:sldChg chg="del">
        <pc:chgData name="明智 高" userId="13106cc9a47d8e8b" providerId="LiveId" clId="{55F1F0E4-F6B5-4B53-99F5-77254C1C74B8}" dt="2021-10-24T11:51:00.249" v="145" actId="47"/>
        <pc:sldMkLst>
          <pc:docMk/>
          <pc:sldMk cId="1526991044" sldId="5109"/>
        </pc:sldMkLst>
      </pc:sldChg>
      <pc:sldChg chg="del">
        <pc:chgData name="明智 高" userId="13106cc9a47d8e8b" providerId="LiveId" clId="{55F1F0E4-F6B5-4B53-99F5-77254C1C74B8}" dt="2021-10-24T11:51:02.035" v="146" actId="47"/>
        <pc:sldMkLst>
          <pc:docMk/>
          <pc:sldMk cId="198736452" sldId="5110"/>
        </pc:sldMkLst>
      </pc:sldChg>
      <pc:sldChg chg="modSp mod">
        <pc:chgData name="明智 高" userId="13106cc9a47d8e8b" providerId="LiveId" clId="{55F1F0E4-F6B5-4B53-99F5-77254C1C74B8}" dt="2021-10-24T11:51:30.195" v="164" actId="1076"/>
        <pc:sldMkLst>
          <pc:docMk/>
          <pc:sldMk cId="105857872" sldId="5111"/>
        </pc:sldMkLst>
        <pc:spChg chg="mod">
          <ac:chgData name="明智 高" userId="13106cc9a47d8e8b" providerId="LiveId" clId="{55F1F0E4-F6B5-4B53-99F5-77254C1C74B8}" dt="2021-10-24T11:51:30.195" v="164" actId="1076"/>
          <ac:spMkLst>
            <pc:docMk/>
            <pc:sldMk cId="105857872" sldId="5111"/>
            <ac:spMk id="4" creationId="{F3441DC8-E417-4D95-9405-AA56D7E4321A}"/>
          </ac:spMkLst>
        </pc:spChg>
      </pc:sldChg>
      <pc:sldChg chg="modSp mod">
        <pc:chgData name="明智 高" userId="13106cc9a47d8e8b" providerId="LiveId" clId="{55F1F0E4-F6B5-4B53-99F5-77254C1C74B8}" dt="2021-10-24T12:53:56.850" v="2163" actId="20577"/>
        <pc:sldMkLst>
          <pc:docMk/>
          <pc:sldMk cId="3396392654" sldId="5112"/>
        </pc:sldMkLst>
        <pc:spChg chg="mod">
          <ac:chgData name="明智 高" userId="13106cc9a47d8e8b" providerId="LiveId" clId="{55F1F0E4-F6B5-4B53-99F5-77254C1C74B8}" dt="2021-10-24T12:53:56.850" v="2163" actId="20577"/>
          <ac:spMkLst>
            <pc:docMk/>
            <pc:sldMk cId="3396392654" sldId="5112"/>
            <ac:spMk id="3" creationId="{D471CE0F-9880-4EC9-9852-21FBAC5D4F5F}"/>
          </ac:spMkLst>
        </pc:spChg>
      </pc:sldChg>
      <pc:sldChg chg="modSp mod">
        <pc:chgData name="明智 高" userId="13106cc9a47d8e8b" providerId="LiveId" clId="{55F1F0E4-F6B5-4B53-99F5-77254C1C74B8}" dt="2021-10-24T12:56:58.362" v="2185" actId="20577"/>
        <pc:sldMkLst>
          <pc:docMk/>
          <pc:sldMk cId="3311717981" sldId="5114"/>
        </pc:sldMkLst>
        <pc:spChg chg="mod">
          <ac:chgData name="明智 高" userId="13106cc9a47d8e8b" providerId="LiveId" clId="{55F1F0E4-F6B5-4B53-99F5-77254C1C74B8}" dt="2021-10-24T12:56:58.362" v="2185" actId="20577"/>
          <ac:spMkLst>
            <pc:docMk/>
            <pc:sldMk cId="3311717981" sldId="5114"/>
            <ac:spMk id="3" creationId="{D471CE0F-9880-4EC9-9852-21FBAC5D4F5F}"/>
          </ac:spMkLst>
        </pc:spChg>
      </pc:sldChg>
      <pc:sldChg chg="modSp mod">
        <pc:chgData name="明智 高" userId="13106cc9a47d8e8b" providerId="LiveId" clId="{55F1F0E4-F6B5-4B53-99F5-77254C1C74B8}" dt="2021-10-24T11:52:19.204" v="171" actId="14100"/>
        <pc:sldMkLst>
          <pc:docMk/>
          <pc:sldMk cId="1229582186" sldId="5117"/>
        </pc:sldMkLst>
        <pc:spChg chg="mod">
          <ac:chgData name="明智 高" userId="13106cc9a47d8e8b" providerId="LiveId" clId="{55F1F0E4-F6B5-4B53-99F5-77254C1C74B8}" dt="2021-10-24T11:52:19.204" v="171" actId="14100"/>
          <ac:spMkLst>
            <pc:docMk/>
            <pc:sldMk cId="1229582186" sldId="5117"/>
            <ac:spMk id="4" creationId="{05B9DF25-C784-491D-834F-55F608925F15}"/>
          </ac:spMkLst>
        </pc:spChg>
      </pc:sldChg>
      <pc:sldChg chg="del">
        <pc:chgData name="明智 高" userId="13106cc9a47d8e8b" providerId="LiveId" clId="{55F1F0E4-F6B5-4B53-99F5-77254C1C74B8}" dt="2021-10-24T11:51:53.721" v="168" actId="47"/>
        <pc:sldMkLst>
          <pc:docMk/>
          <pc:sldMk cId="3284956875" sldId="5119"/>
        </pc:sldMkLst>
      </pc:sldChg>
      <pc:sldChg chg="del">
        <pc:chgData name="明智 高" userId="13106cc9a47d8e8b" providerId="LiveId" clId="{55F1F0E4-F6B5-4B53-99F5-77254C1C74B8}" dt="2021-10-24T11:52:03.493" v="169" actId="47"/>
        <pc:sldMkLst>
          <pc:docMk/>
          <pc:sldMk cId="4217821829" sldId="5120"/>
        </pc:sldMkLst>
      </pc:sldChg>
      <pc:sldChg chg="del">
        <pc:chgData name="明智 高" userId="13106cc9a47d8e8b" providerId="LiveId" clId="{55F1F0E4-F6B5-4B53-99F5-77254C1C74B8}" dt="2021-10-24T11:51:52.274" v="166" actId="47"/>
        <pc:sldMkLst>
          <pc:docMk/>
          <pc:sldMk cId="2560309688" sldId="5121"/>
        </pc:sldMkLst>
      </pc:sldChg>
      <pc:sldChg chg="delSp modSp mod">
        <pc:chgData name="明智 高" userId="13106cc9a47d8e8b" providerId="LiveId" clId="{55F1F0E4-F6B5-4B53-99F5-77254C1C74B8}" dt="2021-10-24T12:56:24.925" v="2178" actId="6549"/>
        <pc:sldMkLst>
          <pc:docMk/>
          <pc:sldMk cId="597589145" sldId="5123"/>
        </pc:sldMkLst>
        <pc:spChg chg="mod">
          <ac:chgData name="明智 高" userId="13106cc9a47d8e8b" providerId="LiveId" clId="{55F1F0E4-F6B5-4B53-99F5-77254C1C74B8}" dt="2021-10-24T12:56:24.925" v="2178" actId="6549"/>
          <ac:spMkLst>
            <pc:docMk/>
            <pc:sldMk cId="597589145" sldId="5123"/>
            <ac:spMk id="3" creationId="{D471CE0F-9880-4EC9-9852-21FBAC5D4F5F}"/>
          </ac:spMkLst>
        </pc:spChg>
        <pc:graphicFrameChg chg="del modGraphic">
          <ac:chgData name="明智 高" userId="13106cc9a47d8e8b" providerId="LiveId" clId="{55F1F0E4-F6B5-4B53-99F5-77254C1C74B8}" dt="2021-10-24T12:24:02.624" v="1165" actId="478"/>
          <ac:graphicFrameMkLst>
            <pc:docMk/>
            <pc:sldMk cId="597589145" sldId="5123"/>
            <ac:graphicFrameMk id="4" creationId="{20C1E628-9A71-4EBE-B6C4-DA8C9A2A4CA3}"/>
          </ac:graphicFrameMkLst>
        </pc:graphicFrameChg>
      </pc:sldChg>
      <pc:sldChg chg="del">
        <pc:chgData name="明智 高" userId="13106cc9a47d8e8b" providerId="LiveId" clId="{55F1F0E4-F6B5-4B53-99F5-77254C1C74B8}" dt="2021-10-24T11:51:48.129" v="165" actId="47"/>
        <pc:sldMkLst>
          <pc:docMk/>
          <pc:sldMk cId="1850669395" sldId="7258"/>
        </pc:sldMkLst>
      </pc:sldChg>
      <pc:sldChg chg="del">
        <pc:chgData name="明智 高" userId="13106cc9a47d8e8b" providerId="LiveId" clId="{55F1F0E4-F6B5-4B53-99F5-77254C1C74B8}" dt="2021-10-24T11:51:53.002" v="167" actId="47"/>
        <pc:sldMkLst>
          <pc:docMk/>
          <pc:sldMk cId="885395415" sldId="7259"/>
        </pc:sldMkLst>
      </pc:sldChg>
      <pc:sldChg chg="del">
        <pc:chgData name="明智 高" userId="13106cc9a47d8e8b" providerId="LiveId" clId="{55F1F0E4-F6B5-4B53-99F5-77254C1C74B8}" dt="2021-10-24T11:46:25.190" v="0" actId="47"/>
        <pc:sldMkLst>
          <pc:docMk/>
          <pc:sldMk cId="2904403613" sldId="7267"/>
        </pc:sldMkLst>
      </pc:sldChg>
      <pc:sldChg chg="del">
        <pc:chgData name="明智 高" userId="13106cc9a47d8e8b" providerId="LiveId" clId="{55F1F0E4-F6B5-4B53-99F5-77254C1C74B8}" dt="2021-10-24T11:46:25.190" v="0" actId="47"/>
        <pc:sldMkLst>
          <pc:docMk/>
          <pc:sldMk cId="653323427" sldId="7268"/>
        </pc:sldMkLst>
      </pc:sldChg>
      <pc:sldChg chg="modSp mod">
        <pc:chgData name="明智 高" userId="13106cc9a47d8e8b" providerId="LiveId" clId="{55F1F0E4-F6B5-4B53-99F5-77254C1C74B8}" dt="2021-10-24T11:47:05.970" v="15" actId="20577"/>
        <pc:sldMkLst>
          <pc:docMk/>
          <pc:sldMk cId="158745421" sldId="7270"/>
        </pc:sldMkLst>
        <pc:spChg chg="mod">
          <ac:chgData name="明智 高" userId="13106cc9a47d8e8b" providerId="LiveId" clId="{55F1F0E4-F6B5-4B53-99F5-77254C1C74B8}" dt="2021-10-24T11:47:05.970" v="15" actId="20577"/>
          <ac:spMkLst>
            <pc:docMk/>
            <pc:sldMk cId="158745421" sldId="7270"/>
            <ac:spMk id="5" creationId="{12E4C546-F0DA-4A21-8120-563372F8BC41}"/>
          </ac:spMkLst>
        </pc:spChg>
        <pc:spChg chg="mod">
          <ac:chgData name="明智 高" userId="13106cc9a47d8e8b" providerId="LiveId" clId="{55F1F0E4-F6B5-4B53-99F5-77254C1C74B8}" dt="2021-10-24T11:46:47.764" v="9" actId="20577"/>
          <ac:spMkLst>
            <pc:docMk/>
            <pc:sldMk cId="158745421" sldId="7270"/>
            <ac:spMk id="6" creationId="{C39549E2-0E12-4AD7-BF31-9107C94AD10D}"/>
          </ac:spMkLst>
        </pc:spChg>
      </pc:sldChg>
      <pc:sldChg chg="del">
        <pc:chgData name="明智 高" userId="13106cc9a47d8e8b" providerId="LiveId" clId="{55F1F0E4-F6B5-4B53-99F5-77254C1C74B8}" dt="2021-10-24T11:52:03.493" v="169" actId="47"/>
        <pc:sldMkLst>
          <pc:docMk/>
          <pc:sldMk cId="0" sldId="7272"/>
        </pc:sldMkLst>
      </pc:sldChg>
      <pc:sldChg chg="del">
        <pc:chgData name="明智 高" userId="13106cc9a47d8e8b" providerId="LiveId" clId="{55F1F0E4-F6B5-4B53-99F5-77254C1C74B8}" dt="2021-10-24T11:52:03.493" v="169" actId="47"/>
        <pc:sldMkLst>
          <pc:docMk/>
          <pc:sldMk cId="0" sldId="7273"/>
        </pc:sldMkLst>
      </pc:sldChg>
      <pc:sldChg chg="del">
        <pc:chgData name="明智 高" userId="13106cc9a47d8e8b" providerId="LiveId" clId="{55F1F0E4-F6B5-4B53-99F5-77254C1C74B8}" dt="2021-10-24T11:52:03.493" v="169" actId="47"/>
        <pc:sldMkLst>
          <pc:docMk/>
          <pc:sldMk cId="0" sldId="7274"/>
        </pc:sldMkLst>
      </pc:sldChg>
      <pc:sldChg chg="modSp mod">
        <pc:chgData name="明智 高" userId="13106cc9a47d8e8b" providerId="LiveId" clId="{55F1F0E4-F6B5-4B53-99F5-77254C1C74B8}" dt="2021-10-24T12:54:34.994" v="2164" actId="1076"/>
        <pc:sldMkLst>
          <pc:docMk/>
          <pc:sldMk cId="438973325" sldId="7276"/>
        </pc:sldMkLst>
        <pc:graphicFrameChg chg="mod">
          <ac:chgData name="明智 高" userId="13106cc9a47d8e8b" providerId="LiveId" clId="{55F1F0E4-F6B5-4B53-99F5-77254C1C74B8}" dt="2021-10-24T12:54:34.994" v="2164" actId="1076"/>
          <ac:graphicFrameMkLst>
            <pc:docMk/>
            <pc:sldMk cId="438973325" sldId="7276"/>
            <ac:graphicFrameMk id="2" creationId="{04D4A390-86D8-452D-8967-7F2FD9B9D162}"/>
          </ac:graphicFrameMkLst>
        </pc:graphicFrameChg>
      </pc:sldChg>
      <pc:sldChg chg="modSp mod">
        <pc:chgData name="明智 高" userId="13106cc9a47d8e8b" providerId="LiveId" clId="{55F1F0E4-F6B5-4B53-99F5-77254C1C74B8}" dt="2021-10-24T12:54:39.362" v="2165" actId="1076"/>
        <pc:sldMkLst>
          <pc:docMk/>
          <pc:sldMk cId="1252856283" sldId="7277"/>
        </pc:sldMkLst>
        <pc:graphicFrameChg chg="mod">
          <ac:chgData name="明智 高" userId="13106cc9a47d8e8b" providerId="LiveId" clId="{55F1F0E4-F6B5-4B53-99F5-77254C1C74B8}" dt="2021-10-24T12:54:39.362" v="2165" actId="1076"/>
          <ac:graphicFrameMkLst>
            <pc:docMk/>
            <pc:sldMk cId="1252856283" sldId="7277"/>
            <ac:graphicFrameMk id="2" creationId="{04D4A390-86D8-452D-8967-7F2FD9B9D162}"/>
          </ac:graphicFrameMkLst>
        </pc:graphicFrameChg>
      </pc:sldChg>
      <pc:sldChg chg="delSp modSp add mod ord">
        <pc:chgData name="明智 高" userId="13106cc9a47d8e8b" providerId="LiveId" clId="{55F1F0E4-F6B5-4B53-99F5-77254C1C74B8}" dt="2021-10-24T12:52:58.332" v="2158" actId="20577"/>
        <pc:sldMkLst>
          <pc:docMk/>
          <pc:sldMk cId="2061162194" sldId="7279"/>
        </pc:sldMkLst>
        <pc:spChg chg="del">
          <ac:chgData name="明智 高" userId="13106cc9a47d8e8b" providerId="LiveId" clId="{55F1F0E4-F6B5-4B53-99F5-77254C1C74B8}" dt="2021-10-24T12:02:58.858" v="312" actId="478"/>
          <ac:spMkLst>
            <pc:docMk/>
            <pc:sldMk cId="2061162194" sldId="7279"/>
            <ac:spMk id="2" creationId="{6B926814-CBE3-4753-A99F-0B4527AAA938}"/>
          </ac:spMkLst>
        </pc:spChg>
        <pc:spChg chg="mod">
          <ac:chgData name="明智 高" userId="13106cc9a47d8e8b" providerId="LiveId" clId="{55F1F0E4-F6B5-4B53-99F5-77254C1C74B8}" dt="2021-10-24T12:52:58.332" v="2158" actId="20577"/>
          <ac:spMkLst>
            <pc:docMk/>
            <pc:sldMk cId="2061162194" sldId="7279"/>
            <ac:spMk id="3" creationId="{E54C8E00-02D0-4BAC-BCA7-A7F62FDF7537}"/>
          </ac:spMkLst>
        </pc:spChg>
        <pc:spChg chg="del">
          <ac:chgData name="明智 高" userId="13106cc9a47d8e8b" providerId="LiveId" clId="{55F1F0E4-F6B5-4B53-99F5-77254C1C74B8}" dt="2021-10-24T12:03:02.199" v="314" actId="478"/>
          <ac:spMkLst>
            <pc:docMk/>
            <pc:sldMk cId="2061162194" sldId="7279"/>
            <ac:spMk id="6" creationId="{203B92FC-DC24-4C17-86FB-2C84DDDAD677}"/>
          </ac:spMkLst>
        </pc:spChg>
        <pc:spChg chg="del">
          <ac:chgData name="明智 高" userId="13106cc9a47d8e8b" providerId="LiveId" clId="{55F1F0E4-F6B5-4B53-99F5-77254C1C74B8}" dt="2021-10-24T12:03:03.986" v="315" actId="478"/>
          <ac:spMkLst>
            <pc:docMk/>
            <pc:sldMk cId="2061162194" sldId="7279"/>
            <ac:spMk id="7" creationId="{0F1F8DF0-A5F4-4040-B535-19AB1D5C2BBB}"/>
          </ac:spMkLst>
        </pc:spChg>
        <pc:cxnChg chg="del">
          <ac:chgData name="明智 高" userId="13106cc9a47d8e8b" providerId="LiveId" clId="{55F1F0E4-F6B5-4B53-99F5-77254C1C74B8}" dt="2021-10-24T12:03:00.378" v="313" actId="478"/>
          <ac:cxnSpMkLst>
            <pc:docMk/>
            <pc:sldMk cId="2061162194" sldId="7279"/>
            <ac:cxnSpMk id="5" creationId="{41D4DB03-3B71-4DB8-B0E3-9732EF823AE9}"/>
          </ac:cxnSpMkLst>
        </pc:cxnChg>
      </pc:sldChg>
      <pc:sldChg chg="modSp add mod ord">
        <pc:chgData name="明智 高" userId="13106cc9a47d8e8b" providerId="LiveId" clId="{55F1F0E4-F6B5-4B53-99F5-77254C1C74B8}" dt="2021-10-24T12:55:00.771" v="2177" actId="20577"/>
        <pc:sldMkLst>
          <pc:docMk/>
          <pc:sldMk cId="1059746907" sldId="7280"/>
        </pc:sldMkLst>
        <pc:spChg chg="mod">
          <ac:chgData name="明智 高" userId="13106cc9a47d8e8b" providerId="LiveId" clId="{55F1F0E4-F6B5-4B53-99F5-77254C1C74B8}" dt="2021-10-24T12:55:00.771" v="2177" actId="20577"/>
          <ac:spMkLst>
            <pc:docMk/>
            <pc:sldMk cId="1059746907" sldId="7280"/>
            <ac:spMk id="3" creationId="{D471CE0F-9880-4EC9-9852-21FBAC5D4F5F}"/>
          </ac:spMkLst>
        </pc:spChg>
      </pc:sldChg>
      <pc:sldChg chg="modSp add mod">
        <pc:chgData name="明智 高" userId="13106cc9a47d8e8b" providerId="LiveId" clId="{55F1F0E4-F6B5-4B53-99F5-77254C1C74B8}" dt="2021-10-24T12:24:30.727" v="1169" actId="14100"/>
        <pc:sldMkLst>
          <pc:docMk/>
          <pc:sldMk cId="279116664" sldId="7281"/>
        </pc:sldMkLst>
        <pc:spChg chg="mod">
          <ac:chgData name="明智 高" userId="13106cc9a47d8e8b" providerId="LiveId" clId="{55F1F0E4-F6B5-4B53-99F5-77254C1C74B8}" dt="2021-10-24T12:24:30.727" v="1169" actId="14100"/>
          <ac:spMkLst>
            <pc:docMk/>
            <pc:sldMk cId="279116664" sldId="7281"/>
            <ac:spMk id="3" creationId="{D471CE0F-9880-4EC9-9852-21FBAC5D4F5F}"/>
          </ac:spMkLst>
        </pc:spChg>
      </pc:sldChg>
      <pc:sldChg chg="delSp modSp add mod ord">
        <pc:chgData name="明智 高" userId="13106cc9a47d8e8b" providerId="LiveId" clId="{55F1F0E4-F6B5-4B53-99F5-77254C1C74B8}" dt="2021-10-24T12:57:38.055" v="2190" actId="20577"/>
        <pc:sldMkLst>
          <pc:docMk/>
          <pc:sldMk cId="2086593562" sldId="7282"/>
        </pc:sldMkLst>
        <pc:spChg chg="del">
          <ac:chgData name="明智 高" userId="13106cc9a47d8e8b" providerId="LiveId" clId="{55F1F0E4-F6B5-4B53-99F5-77254C1C74B8}" dt="2021-10-24T12:39:52.230" v="1634" actId="478"/>
          <ac:spMkLst>
            <pc:docMk/>
            <pc:sldMk cId="2086593562" sldId="7282"/>
            <ac:spMk id="2" creationId="{1276085A-5D4E-4DCF-9376-3EA7A61DC44F}"/>
          </ac:spMkLst>
        </pc:spChg>
        <pc:spChg chg="mod">
          <ac:chgData name="明智 高" userId="13106cc9a47d8e8b" providerId="LiveId" clId="{55F1F0E4-F6B5-4B53-99F5-77254C1C74B8}" dt="2021-10-24T12:57:38.055" v="2190" actId="20577"/>
          <ac:spMkLst>
            <pc:docMk/>
            <pc:sldMk cId="2086593562" sldId="7282"/>
            <ac:spMk id="3" creationId="{D471CE0F-9880-4EC9-9852-21FBAC5D4F5F}"/>
          </ac:spMkLst>
        </pc:spChg>
      </pc:sldChg>
      <pc:sldChg chg="modSp add mod ord">
        <pc:chgData name="明智 高" userId="13106cc9a47d8e8b" providerId="LiveId" clId="{55F1F0E4-F6B5-4B53-99F5-77254C1C74B8}" dt="2021-10-24T12:58:20.135" v="2192" actId="20577"/>
        <pc:sldMkLst>
          <pc:docMk/>
          <pc:sldMk cId="459747478" sldId="7283"/>
        </pc:sldMkLst>
        <pc:spChg chg="mod">
          <ac:chgData name="明智 高" userId="13106cc9a47d8e8b" providerId="LiveId" clId="{55F1F0E4-F6B5-4B53-99F5-77254C1C74B8}" dt="2021-10-24T12:58:20.135" v="2192" actId="20577"/>
          <ac:spMkLst>
            <pc:docMk/>
            <pc:sldMk cId="459747478" sldId="7283"/>
            <ac:spMk id="3" creationId="{D471CE0F-9880-4EC9-9852-21FBAC5D4F5F}"/>
          </ac:spMkLst>
        </pc:spChg>
      </pc:sldChg>
      <pc:sldMasterChg chg="del delSldLayout">
        <pc:chgData name="明智 高" userId="13106cc9a47d8e8b" providerId="LiveId" clId="{55F1F0E4-F6B5-4B53-99F5-77254C1C74B8}" dt="2021-10-24T11:52:03.493" v="169" actId="47"/>
        <pc:sldMasterMkLst>
          <pc:docMk/>
          <pc:sldMasterMk cId="3024157704" sldId="2147484238"/>
        </pc:sldMasterMkLst>
        <pc:sldLayoutChg chg="del">
          <pc:chgData name="明智 高" userId="13106cc9a47d8e8b" providerId="LiveId" clId="{55F1F0E4-F6B5-4B53-99F5-77254C1C74B8}" dt="2021-10-24T11:52:03.493" v="169" actId="47"/>
          <pc:sldLayoutMkLst>
            <pc:docMk/>
            <pc:sldMasterMk cId="3024157704" sldId="2147484238"/>
            <pc:sldLayoutMk cId="2811841751" sldId="2147484239"/>
          </pc:sldLayoutMkLst>
        </pc:sldLayoutChg>
        <pc:sldLayoutChg chg="del">
          <pc:chgData name="明智 高" userId="13106cc9a47d8e8b" providerId="LiveId" clId="{55F1F0E4-F6B5-4B53-99F5-77254C1C74B8}" dt="2021-10-24T11:52:03.493" v="169" actId="47"/>
          <pc:sldLayoutMkLst>
            <pc:docMk/>
            <pc:sldMasterMk cId="3024157704" sldId="2147484238"/>
            <pc:sldLayoutMk cId="587518918" sldId="2147484240"/>
          </pc:sldLayoutMkLst>
        </pc:sldLayoutChg>
        <pc:sldLayoutChg chg="del">
          <pc:chgData name="明智 高" userId="13106cc9a47d8e8b" providerId="LiveId" clId="{55F1F0E4-F6B5-4B53-99F5-77254C1C74B8}" dt="2021-10-24T11:52:03.493" v="169" actId="47"/>
          <pc:sldLayoutMkLst>
            <pc:docMk/>
            <pc:sldMasterMk cId="3024157704" sldId="2147484238"/>
            <pc:sldLayoutMk cId="3224438880" sldId="2147484241"/>
          </pc:sldLayoutMkLst>
        </pc:sldLayoutChg>
        <pc:sldLayoutChg chg="del">
          <pc:chgData name="明智 高" userId="13106cc9a47d8e8b" providerId="LiveId" clId="{55F1F0E4-F6B5-4B53-99F5-77254C1C74B8}" dt="2021-10-24T11:52:03.493" v="169" actId="47"/>
          <pc:sldLayoutMkLst>
            <pc:docMk/>
            <pc:sldMasterMk cId="3024157704" sldId="2147484238"/>
            <pc:sldLayoutMk cId="1035818805" sldId="2147484242"/>
          </pc:sldLayoutMkLst>
        </pc:sldLayoutChg>
        <pc:sldLayoutChg chg="del">
          <pc:chgData name="明智 高" userId="13106cc9a47d8e8b" providerId="LiveId" clId="{55F1F0E4-F6B5-4B53-99F5-77254C1C74B8}" dt="2021-10-24T11:52:03.493" v="169" actId="47"/>
          <pc:sldLayoutMkLst>
            <pc:docMk/>
            <pc:sldMasterMk cId="3024157704" sldId="2147484238"/>
            <pc:sldLayoutMk cId="3590587367" sldId="2147484243"/>
          </pc:sldLayoutMkLst>
        </pc:sldLayoutChg>
        <pc:sldLayoutChg chg="del">
          <pc:chgData name="明智 高" userId="13106cc9a47d8e8b" providerId="LiveId" clId="{55F1F0E4-F6B5-4B53-99F5-77254C1C74B8}" dt="2021-10-24T11:52:03.493" v="169" actId="47"/>
          <pc:sldLayoutMkLst>
            <pc:docMk/>
            <pc:sldMasterMk cId="3024157704" sldId="2147484238"/>
            <pc:sldLayoutMk cId="2167060889" sldId="2147484244"/>
          </pc:sldLayoutMkLst>
        </pc:sldLayoutChg>
        <pc:sldLayoutChg chg="del">
          <pc:chgData name="明智 高" userId="13106cc9a47d8e8b" providerId="LiveId" clId="{55F1F0E4-F6B5-4B53-99F5-77254C1C74B8}" dt="2021-10-24T11:52:03.493" v="169" actId="47"/>
          <pc:sldLayoutMkLst>
            <pc:docMk/>
            <pc:sldMasterMk cId="3024157704" sldId="2147484238"/>
            <pc:sldLayoutMk cId="2225925454" sldId="2147484245"/>
          </pc:sldLayoutMkLst>
        </pc:sldLayoutChg>
        <pc:sldLayoutChg chg="del">
          <pc:chgData name="明智 高" userId="13106cc9a47d8e8b" providerId="LiveId" clId="{55F1F0E4-F6B5-4B53-99F5-77254C1C74B8}" dt="2021-10-24T11:52:03.493" v="169" actId="47"/>
          <pc:sldLayoutMkLst>
            <pc:docMk/>
            <pc:sldMasterMk cId="3024157704" sldId="2147484238"/>
            <pc:sldLayoutMk cId="1334297851" sldId="2147484246"/>
          </pc:sldLayoutMkLst>
        </pc:sldLayoutChg>
        <pc:sldLayoutChg chg="del">
          <pc:chgData name="明智 高" userId="13106cc9a47d8e8b" providerId="LiveId" clId="{55F1F0E4-F6B5-4B53-99F5-77254C1C74B8}" dt="2021-10-24T11:52:03.493" v="169" actId="47"/>
          <pc:sldLayoutMkLst>
            <pc:docMk/>
            <pc:sldMasterMk cId="3024157704" sldId="2147484238"/>
            <pc:sldLayoutMk cId="4107546312" sldId="2147484247"/>
          </pc:sldLayoutMkLst>
        </pc:sldLayoutChg>
        <pc:sldLayoutChg chg="del">
          <pc:chgData name="明智 高" userId="13106cc9a47d8e8b" providerId="LiveId" clId="{55F1F0E4-F6B5-4B53-99F5-77254C1C74B8}" dt="2021-10-24T11:52:03.493" v="169" actId="47"/>
          <pc:sldLayoutMkLst>
            <pc:docMk/>
            <pc:sldMasterMk cId="3024157704" sldId="2147484238"/>
            <pc:sldLayoutMk cId="2872497235" sldId="2147484248"/>
          </pc:sldLayoutMkLst>
        </pc:sldLayoutChg>
        <pc:sldLayoutChg chg="del">
          <pc:chgData name="明智 高" userId="13106cc9a47d8e8b" providerId="LiveId" clId="{55F1F0E4-F6B5-4B53-99F5-77254C1C74B8}" dt="2021-10-24T11:52:03.493" v="169" actId="47"/>
          <pc:sldLayoutMkLst>
            <pc:docMk/>
            <pc:sldMasterMk cId="3024157704" sldId="2147484238"/>
            <pc:sldLayoutMk cId="3937325415" sldId="2147484249"/>
          </pc:sldLayoutMkLst>
        </pc:sldLayoutChg>
        <pc:sldLayoutChg chg="del">
          <pc:chgData name="明智 高" userId="13106cc9a47d8e8b" providerId="LiveId" clId="{55F1F0E4-F6B5-4B53-99F5-77254C1C74B8}" dt="2021-10-24T11:52:03.493" v="169" actId="47"/>
          <pc:sldLayoutMkLst>
            <pc:docMk/>
            <pc:sldMasterMk cId="3024157704" sldId="2147484238"/>
            <pc:sldLayoutMk cId="413469186" sldId="2147484250"/>
          </pc:sldLayoutMkLst>
        </pc:sldLayoutChg>
        <pc:sldLayoutChg chg="del">
          <pc:chgData name="明智 高" userId="13106cc9a47d8e8b" providerId="LiveId" clId="{55F1F0E4-F6B5-4B53-99F5-77254C1C74B8}" dt="2021-10-24T11:52:03.493" v="169" actId="47"/>
          <pc:sldLayoutMkLst>
            <pc:docMk/>
            <pc:sldMasterMk cId="3024157704" sldId="2147484238"/>
            <pc:sldLayoutMk cId="461071237" sldId="2147484251"/>
          </pc:sldLayoutMkLst>
        </pc:sldLayoutChg>
        <pc:sldLayoutChg chg="del">
          <pc:chgData name="明智 高" userId="13106cc9a47d8e8b" providerId="LiveId" clId="{55F1F0E4-F6B5-4B53-99F5-77254C1C74B8}" dt="2021-10-24T11:52:03.493" v="169" actId="47"/>
          <pc:sldLayoutMkLst>
            <pc:docMk/>
            <pc:sldMasterMk cId="3024157704" sldId="2147484238"/>
            <pc:sldLayoutMk cId="1272492182" sldId="2147484252"/>
          </pc:sldLayoutMkLst>
        </pc:sldLayoutChg>
        <pc:sldLayoutChg chg="del">
          <pc:chgData name="明智 高" userId="13106cc9a47d8e8b" providerId="LiveId" clId="{55F1F0E4-F6B5-4B53-99F5-77254C1C74B8}" dt="2021-10-24T11:52:03.493" v="169" actId="47"/>
          <pc:sldLayoutMkLst>
            <pc:docMk/>
            <pc:sldMasterMk cId="3024157704" sldId="2147484238"/>
            <pc:sldLayoutMk cId="3624411122" sldId="214748425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71CAD8-85E9-4AA9-B103-A2417BC96A90}"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zh-TW" altLang="en-US"/>
        </a:p>
      </dgm:t>
    </dgm:pt>
    <dgm:pt modelId="{85BAA13E-6BAB-47D4-A606-B26C324D8E3A}">
      <dgm:prSet phldrT="[文字]"/>
      <dgm:spPr/>
      <dgm:t>
        <a:bodyPr/>
        <a:lstStyle/>
        <a:p>
          <a:r>
            <a:rPr lang="zh-TW" altLang="en-US" b="1" dirty="0">
              <a:solidFill>
                <a:srgbClr val="FFC000"/>
              </a:solidFill>
              <a:latin typeface="標楷體" panose="03000509000000000000" pitchFamily="65" charset="-120"/>
              <a:ea typeface="標楷體" panose="03000509000000000000" pitchFamily="65" charset="-120"/>
            </a:rPr>
            <a:t>內修善念</a:t>
          </a:r>
          <a:r>
            <a:rPr lang="zh-TW" altLang="en-US" b="1" dirty="0">
              <a:latin typeface="標楷體" panose="03000509000000000000" pitchFamily="65" charset="-120"/>
              <a:ea typeface="標楷體" panose="03000509000000000000" pitchFamily="65" charset="-120"/>
            </a:rPr>
            <a:t>之功</a:t>
          </a:r>
        </a:p>
      </dgm:t>
    </dgm:pt>
    <dgm:pt modelId="{B539D777-6883-4CBE-BBDA-F29C4BB7FBBF}" type="parTrans" cxnId="{8E703E42-C241-42D0-9DB5-0D53A6F25B25}">
      <dgm:prSet/>
      <dgm:spPr/>
      <dgm:t>
        <a:bodyPr/>
        <a:lstStyle/>
        <a:p>
          <a:endParaRPr lang="zh-TW" altLang="en-US"/>
        </a:p>
      </dgm:t>
    </dgm:pt>
    <dgm:pt modelId="{229A5C37-0325-44A2-944B-0F68517F345A}" type="sibTrans" cxnId="{8E703E42-C241-42D0-9DB5-0D53A6F25B25}">
      <dgm:prSet/>
      <dgm:spPr/>
      <dgm:t>
        <a:bodyPr/>
        <a:lstStyle/>
        <a:p>
          <a:endParaRPr lang="zh-TW" altLang="en-US"/>
        </a:p>
      </dgm:t>
    </dgm:pt>
    <dgm:pt modelId="{28D1D410-E46D-44C6-BE3F-A41B0F5F8BB3}">
      <dgm:prSet phldrT="[文字]"/>
      <dgm:spPr/>
      <dgm:t>
        <a:bodyPr/>
        <a:lstStyle/>
        <a:p>
          <a:r>
            <a:rPr lang="zh-TW" altLang="en-US" b="1" dirty="0">
              <a:latin typeface="標楷體" panose="03000509000000000000" pitchFamily="65" charset="-120"/>
              <a:ea typeface="標楷體" panose="03000509000000000000" pitchFamily="65" charset="-120"/>
            </a:rPr>
            <a:t>積</a:t>
          </a:r>
          <a:r>
            <a:rPr lang="zh-TW" altLang="en-US" b="1" dirty="0">
              <a:solidFill>
                <a:srgbClr val="FFC000"/>
              </a:solidFill>
              <a:latin typeface="標楷體" panose="03000509000000000000" pitchFamily="65" charset="-120"/>
              <a:ea typeface="標楷體" panose="03000509000000000000" pitchFamily="65" charset="-120"/>
            </a:rPr>
            <a:t>功能</a:t>
          </a:r>
          <a:r>
            <a:rPr lang="zh-TW" altLang="en-US" b="1" dirty="0">
              <a:latin typeface="標楷體" panose="03000509000000000000" pitchFamily="65" charset="-120"/>
              <a:ea typeface="標楷體" panose="03000509000000000000" pitchFamily="65" charset="-120"/>
            </a:rPr>
            <a:t>為</a:t>
          </a:r>
          <a:r>
            <a:rPr lang="zh-TW" altLang="en-US" b="1" dirty="0">
              <a:solidFill>
                <a:srgbClr val="FFC000"/>
              </a:solidFill>
              <a:latin typeface="標楷體" panose="03000509000000000000" pitchFamily="65" charset="-120"/>
              <a:ea typeface="標楷體" panose="03000509000000000000" pitchFamily="65" charset="-120"/>
            </a:rPr>
            <a:t>善行</a:t>
          </a:r>
        </a:p>
      </dgm:t>
    </dgm:pt>
    <dgm:pt modelId="{D819DA5A-11C0-49E9-9C24-6A1727D3EAA8}" type="parTrans" cxnId="{00552068-564B-4787-96A8-F26C38E711F9}">
      <dgm:prSet/>
      <dgm:spPr/>
      <dgm:t>
        <a:bodyPr/>
        <a:lstStyle/>
        <a:p>
          <a:endParaRPr lang="zh-TW" altLang="en-US"/>
        </a:p>
      </dgm:t>
    </dgm:pt>
    <dgm:pt modelId="{3CE34B74-F6D3-44E4-8126-61CB37F40544}" type="sibTrans" cxnId="{00552068-564B-4787-96A8-F26C38E711F9}">
      <dgm:prSet/>
      <dgm:spPr/>
      <dgm:t>
        <a:bodyPr/>
        <a:lstStyle/>
        <a:p>
          <a:endParaRPr lang="zh-TW" altLang="en-US"/>
        </a:p>
      </dgm:t>
    </dgm:pt>
    <dgm:pt modelId="{AAEFA85A-3961-4B47-9827-99B4BE62EA28}">
      <dgm:prSet phldrT="[文字]"/>
      <dgm:spPr/>
      <dgm:t>
        <a:bodyPr/>
        <a:lstStyle/>
        <a:p>
          <a:r>
            <a:rPr lang="zh-TW" altLang="en-US" b="1" dirty="0">
              <a:solidFill>
                <a:srgbClr val="FFC000"/>
              </a:solidFill>
              <a:latin typeface="標楷體" panose="03000509000000000000" pitchFamily="65" charset="-120"/>
              <a:ea typeface="標楷體" panose="03000509000000000000" pitchFamily="65" charset="-120"/>
            </a:rPr>
            <a:t>滋潤福利</a:t>
          </a:r>
          <a:r>
            <a:rPr lang="zh-TW" altLang="en-US" b="1" dirty="0">
              <a:latin typeface="標楷體" panose="03000509000000000000" pitchFamily="65" charset="-120"/>
              <a:ea typeface="標楷體" panose="03000509000000000000" pitchFamily="65" charset="-120"/>
            </a:rPr>
            <a:t>之功</a:t>
          </a:r>
        </a:p>
      </dgm:t>
    </dgm:pt>
    <dgm:pt modelId="{45298AB0-8C85-4827-96BD-B43626F668A2}" type="parTrans" cxnId="{0D537958-CFEC-45EF-9432-2230BF680DBE}">
      <dgm:prSet/>
      <dgm:spPr/>
      <dgm:t>
        <a:bodyPr/>
        <a:lstStyle/>
        <a:p>
          <a:endParaRPr lang="zh-TW" altLang="en-US"/>
        </a:p>
      </dgm:t>
    </dgm:pt>
    <dgm:pt modelId="{B796FFB1-B236-43CF-80C8-75D498418045}" type="sibTrans" cxnId="{0D537958-CFEC-45EF-9432-2230BF680DBE}">
      <dgm:prSet/>
      <dgm:spPr/>
      <dgm:t>
        <a:bodyPr/>
        <a:lstStyle/>
        <a:p>
          <a:endParaRPr lang="zh-TW" altLang="en-US"/>
        </a:p>
      </dgm:t>
    </dgm:pt>
    <dgm:pt modelId="{80CF3AAB-85B3-47AB-93A8-EF70CAF6034B}">
      <dgm:prSet phldrT="[文字]"/>
      <dgm:spPr/>
      <dgm:t>
        <a:bodyPr/>
        <a:lstStyle/>
        <a:p>
          <a:r>
            <a:rPr lang="zh-TW" altLang="en-US" b="1" dirty="0">
              <a:latin typeface="標楷體" panose="03000509000000000000" pitchFamily="65" charset="-120"/>
              <a:ea typeface="標楷體" panose="03000509000000000000" pitchFamily="65" charset="-120"/>
            </a:rPr>
            <a:t>修</a:t>
          </a:r>
          <a:r>
            <a:rPr lang="zh-TW" altLang="en-US" b="1" dirty="0">
              <a:solidFill>
                <a:srgbClr val="FFC000"/>
              </a:solidFill>
              <a:latin typeface="標楷體" panose="03000509000000000000" pitchFamily="65" charset="-120"/>
              <a:ea typeface="標楷體" panose="03000509000000000000" pitchFamily="65" charset="-120"/>
            </a:rPr>
            <a:t>功</a:t>
          </a:r>
          <a:r>
            <a:rPr lang="zh-TW" altLang="en-US" b="1" dirty="0">
              <a:latin typeface="標楷體" panose="03000509000000000000" pitchFamily="65" charset="-120"/>
              <a:ea typeface="標楷體" panose="03000509000000000000" pitchFamily="65" charset="-120"/>
            </a:rPr>
            <a:t>立</a:t>
          </a:r>
          <a:r>
            <a:rPr lang="zh-TW" altLang="en-US" b="1" dirty="0">
              <a:solidFill>
                <a:srgbClr val="FFC000"/>
              </a:solidFill>
              <a:latin typeface="標楷體" panose="03000509000000000000" pitchFamily="65" charset="-120"/>
              <a:ea typeface="標楷體" panose="03000509000000000000" pitchFamily="65" charset="-120"/>
            </a:rPr>
            <a:t>德圓滿</a:t>
          </a:r>
        </a:p>
      </dgm:t>
    </dgm:pt>
    <dgm:pt modelId="{6FEE67B7-1AC2-476C-A71C-2B3B691F957D}" type="parTrans" cxnId="{BA138390-9BF4-4BE8-BA81-BCC38AAD513A}">
      <dgm:prSet/>
      <dgm:spPr/>
      <dgm:t>
        <a:bodyPr/>
        <a:lstStyle/>
        <a:p>
          <a:endParaRPr lang="zh-TW" altLang="en-US"/>
        </a:p>
      </dgm:t>
    </dgm:pt>
    <dgm:pt modelId="{73F1E411-5A4D-4259-A633-740826A80832}" type="sibTrans" cxnId="{BA138390-9BF4-4BE8-BA81-BCC38AAD513A}">
      <dgm:prSet/>
      <dgm:spPr/>
      <dgm:t>
        <a:bodyPr/>
        <a:lstStyle/>
        <a:p>
          <a:endParaRPr lang="zh-TW" altLang="en-US"/>
        </a:p>
      </dgm:t>
    </dgm:pt>
    <dgm:pt modelId="{464C0ACC-0B96-4510-A29F-275C9BFC350F}" type="pres">
      <dgm:prSet presAssocID="{7F71CAD8-85E9-4AA9-B103-A2417BC96A90}" presName="cycle" presStyleCnt="0">
        <dgm:presLayoutVars>
          <dgm:dir/>
          <dgm:resizeHandles val="exact"/>
        </dgm:presLayoutVars>
      </dgm:prSet>
      <dgm:spPr/>
    </dgm:pt>
    <dgm:pt modelId="{4C53BBBD-FE0A-4BE1-AFD5-F5444F0F37C6}" type="pres">
      <dgm:prSet presAssocID="{85BAA13E-6BAB-47D4-A606-B26C324D8E3A}" presName="node" presStyleLbl="node1" presStyleIdx="0" presStyleCnt="4">
        <dgm:presLayoutVars>
          <dgm:bulletEnabled val="1"/>
        </dgm:presLayoutVars>
      </dgm:prSet>
      <dgm:spPr/>
    </dgm:pt>
    <dgm:pt modelId="{8E0DC1FB-44CD-4BB6-9943-3E4F832B06EC}" type="pres">
      <dgm:prSet presAssocID="{85BAA13E-6BAB-47D4-A606-B26C324D8E3A}" presName="spNode" presStyleCnt="0"/>
      <dgm:spPr/>
    </dgm:pt>
    <dgm:pt modelId="{8A5805D4-C51E-4AEA-A768-26AF1B3B0174}" type="pres">
      <dgm:prSet presAssocID="{229A5C37-0325-44A2-944B-0F68517F345A}" presName="sibTrans" presStyleLbl="sibTrans1D1" presStyleIdx="0" presStyleCnt="4"/>
      <dgm:spPr/>
    </dgm:pt>
    <dgm:pt modelId="{1DF229A6-5BAD-4D8B-8BFB-DB61925E1501}" type="pres">
      <dgm:prSet presAssocID="{28D1D410-E46D-44C6-BE3F-A41B0F5F8BB3}" presName="node" presStyleLbl="node1" presStyleIdx="1" presStyleCnt="4">
        <dgm:presLayoutVars>
          <dgm:bulletEnabled val="1"/>
        </dgm:presLayoutVars>
      </dgm:prSet>
      <dgm:spPr/>
    </dgm:pt>
    <dgm:pt modelId="{6C52FB64-834B-4E4E-84BC-D60A926C3FB1}" type="pres">
      <dgm:prSet presAssocID="{28D1D410-E46D-44C6-BE3F-A41B0F5F8BB3}" presName="spNode" presStyleCnt="0"/>
      <dgm:spPr/>
    </dgm:pt>
    <dgm:pt modelId="{0C6197E3-5598-475A-A37A-B149904A5253}" type="pres">
      <dgm:prSet presAssocID="{3CE34B74-F6D3-44E4-8126-61CB37F40544}" presName="sibTrans" presStyleLbl="sibTrans1D1" presStyleIdx="1" presStyleCnt="4"/>
      <dgm:spPr/>
    </dgm:pt>
    <dgm:pt modelId="{052F73BA-62F4-46CF-A1B6-8E0761C6D0CE}" type="pres">
      <dgm:prSet presAssocID="{AAEFA85A-3961-4B47-9827-99B4BE62EA28}" presName="node" presStyleLbl="node1" presStyleIdx="2" presStyleCnt="4">
        <dgm:presLayoutVars>
          <dgm:bulletEnabled val="1"/>
        </dgm:presLayoutVars>
      </dgm:prSet>
      <dgm:spPr/>
    </dgm:pt>
    <dgm:pt modelId="{25E4C08B-1832-424F-A1BA-F442FAD911CB}" type="pres">
      <dgm:prSet presAssocID="{AAEFA85A-3961-4B47-9827-99B4BE62EA28}" presName="spNode" presStyleCnt="0"/>
      <dgm:spPr/>
    </dgm:pt>
    <dgm:pt modelId="{C5BE5100-5DFB-42EE-9757-90E93AF21790}" type="pres">
      <dgm:prSet presAssocID="{B796FFB1-B236-43CF-80C8-75D498418045}" presName="sibTrans" presStyleLbl="sibTrans1D1" presStyleIdx="2" presStyleCnt="4"/>
      <dgm:spPr/>
    </dgm:pt>
    <dgm:pt modelId="{DAEE2E2C-4895-4EE1-BC29-1EC78C71CCFA}" type="pres">
      <dgm:prSet presAssocID="{80CF3AAB-85B3-47AB-93A8-EF70CAF6034B}" presName="node" presStyleLbl="node1" presStyleIdx="3" presStyleCnt="4">
        <dgm:presLayoutVars>
          <dgm:bulletEnabled val="1"/>
        </dgm:presLayoutVars>
      </dgm:prSet>
      <dgm:spPr/>
    </dgm:pt>
    <dgm:pt modelId="{F7D3F807-BC9A-479D-B1E8-06DB03EAA418}" type="pres">
      <dgm:prSet presAssocID="{80CF3AAB-85B3-47AB-93A8-EF70CAF6034B}" presName="spNode" presStyleCnt="0"/>
      <dgm:spPr/>
    </dgm:pt>
    <dgm:pt modelId="{61F89965-894F-4B5C-92A3-88EDB2A73A46}" type="pres">
      <dgm:prSet presAssocID="{73F1E411-5A4D-4259-A633-740826A80832}" presName="sibTrans" presStyleLbl="sibTrans1D1" presStyleIdx="3" presStyleCnt="4"/>
      <dgm:spPr/>
    </dgm:pt>
  </dgm:ptLst>
  <dgm:cxnLst>
    <dgm:cxn modelId="{92A66E09-5F4B-450E-A653-EFF9AF59DA63}" type="presOf" srcId="{85BAA13E-6BAB-47D4-A606-B26C324D8E3A}" destId="{4C53BBBD-FE0A-4BE1-AFD5-F5444F0F37C6}" srcOrd="0" destOrd="0" presId="urn:microsoft.com/office/officeart/2005/8/layout/cycle5"/>
    <dgm:cxn modelId="{69659721-07CB-45C6-AD8C-243D6158E1CF}" type="presOf" srcId="{AAEFA85A-3961-4B47-9827-99B4BE62EA28}" destId="{052F73BA-62F4-46CF-A1B6-8E0761C6D0CE}" srcOrd="0" destOrd="0" presId="urn:microsoft.com/office/officeart/2005/8/layout/cycle5"/>
    <dgm:cxn modelId="{8E703E42-C241-42D0-9DB5-0D53A6F25B25}" srcId="{7F71CAD8-85E9-4AA9-B103-A2417BC96A90}" destId="{85BAA13E-6BAB-47D4-A606-B26C324D8E3A}" srcOrd="0" destOrd="0" parTransId="{B539D777-6883-4CBE-BBDA-F29C4BB7FBBF}" sibTransId="{229A5C37-0325-44A2-944B-0F68517F345A}"/>
    <dgm:cxn modelId="{00552068-564B-4787-96A8-F26C38E711F9}" srcId="{7F71CAD8-85E9-4AA9-B103-A2417BC96A90}" destId="{28D1D410-E46D-44C6-BE3F-A41B0F5F8BB3}" srcOrd="1" destOrd="0" parTransId="{D819DA5A-11C0-49E9-9C24-6A1727D3EAA8}" sibTransId="{3CE34B74-F6D3-44E4-8126-61CB37F40544}"/>
    <dgm:cxn modelId="{0D537958-CFEC-45EF-9432-2230BF680DBE}" srcId="{7F71CAD8-85E9-4AA9-B103-A2417BC96A90}" destId="{AAEFA85A-3961-4B47-9827-99B4BE62EA28}" srcOrd="2" destOrd="0" parTransId="{45298AB0-8C85-4827-96BD-B43626F668A2}" sibTransId="{B796FFB1-B236-43CF-80C8-75D498418045}"/>
    <dgm:cxn modelId="{56207579-7C83-426B-B6AC-FE28132DA372}" type="presOf" srcId="{7F71CAD8-85E9-4AA9-B103-A2417BC96A90}" destId="{464C0ACC-0B96-4510-A29F-275C9BFC350F}" srcOrd="0" destOrd="0" presId="urn:microsoft.com/office/officeart/2005/8/layout/cycle5"/>
    <dgm:cxn modelId="{890E6880-50F3-432B-97C6-E6A196E4F98D}" type="presOf" srcId="{73F1E411-5A4D-4259-A633-740826A80832}" destId="{61F89965-894F-4B5C-92A3-88EDB2A73A46}" srcOrd="0" destOrd="0" presId="urn:microsoft.com/office/officeart/2005/8/layout/cycle5"/>
    <dgm:cxn modelId="{67C17990-A5AA-4BF6-90AF-A8513107BBC6}" type="presOf" srcId="{28D1D410-E46D-44C6-BE3F-A41B0F5F8BB3}" destId="{1DF229A6-5BAD-4D8B-8BFB-DB61925E1501}" srcOrd="0" destOrd="0" presId="urn:microsoft.com/office/officeart/2005/8/layout/cycle5"/>
    <dgm:cxn modelId="{BA138390-9BF4-4BE8-BA81-BCC38AAD513A}" srcId="{7F71CAD8-85E9-4AA9-B103-A2417BC96A90}" destId="{80CF3AAB-85B3-47AB-93A8-EF70CAF6034B}" srcOrd="3" destOrd="0" parTransId="{6FEE67B7-1AC2-476C-A71C-2B3B691F957D}" sibTransId="{73F1E411-5A4D-4259-A633-740826A80832}"/>
    <dgm:cxn modelId="{42D8AD93-7A0C-4086-91AB-DCF18D688683}" type="presOf" srcId="{B796FFB1-B236-43CF-80C8-75D498418045}" destId="{C5BE5100-5DFB-42EE-9757-90E93AF21790}" srcOrd="0" destOrd="0" presId="urn:microsoft.com/office/officeart/2005/8/layout/cycle5"/>
    <dgm:cxn modelId="{BD2BC0B6-0FA1-485A-B8DC-EED18326FC51}" type="presOf" srcId="{229A5C37-0325-44A2-944B-0F68517F345A}" destId="{8A5805D4-C51E-4AEA-A768-26AF1B3B0174}" srcOrd="0" destOrd="0" presId="urn:microsoft.com/office/officeart/2005/8/layout/cycle5"/>
    <dgm:cxn modelId="{A581F3C8-4270-4F94-BAAE-C823F2664AC9}" type="presOf" srcId="{3CE34B74-F6D3-44E4-8126-61CB37F40544}" destId="{0C6197E3-5598-475A-A37A-B149904A5253}" srcOrd="0" destOrd="0" presId="urn:microsoft.com/office/officeart/2005/8/layout/cycle5"/>
    <dgm:cxn modelId="{10F8BBE1-8253-4C98-B5B0-24529EC934A7}" type="presOf" srcId="{80CF3AAB-85B3-47AB-93A8-EF70CAF6034B}" destId="{DAEE2E2C-4895-4EE1-BC29-1EC78C71CCFA}" srcOrd="0" destOrd="0" presId="urn:microsoft.com/office/officeart/2005/8/layout/cycle5"/>
    <dgm:cxn modelId="{3DD69D92-6988-481D-ACF4-48399CE01416}" type="presParOf" srcId="{464C0ACC-0B96-4510-A29F-275C9BFC350F}" destId="{4C53BBBD-FE0A-4BE1-AFD5-F5444F0F37C6}" srcOrd="0" destOrd="0" presId="urn:microsoft.com/office/officeart/2005/8/layout/cycle5"/>
    <dgm:cxn modelId="{3F8DD09F-3D21-4407-95A8-82D59592C854}" type="presParOf" srcId="{464C0ACC-0B96-4510-A29F-275C9BFC350F}" destId="{8E0DC1FB-44CD-4BB6-9943-3E4F832B06EC}" srcOrd="1" destOrd="0" presId="urn:microsoft.com/office/officeart/2005/8/layout/cycle5"/>
    <dgm:cxn modelId="{37D1EE3D-6133-4B68-B9B6-8EB45C20154D}" type="presParOf" srcId="{464C0ACC-0B96-4510-A29F-275C9BFC350F}" destId="{8A5805D4-C51E-4AEA-A768-26AF1B3B0174}" srcOrd="2" destOrd="0" presId="urn:microsoft.com/office/officeart/2005/8/layout/cycle5"/>
    <dgm:cxn modelId="{65D219F4-6B99-4B9C-869D-603214897011}" type="presParOf" srcId="{464C0ACC-0B96-4510-A29F-275C9BFC350F}" destId="{1DF229A6-5BAD-4D8B-8BFB-DB61925E1501}" srcOrd="3" destOrd="0" presId="urn:microsoft.com/office/officeart/2005/8/layout/cycle5"/>
    <dgm:cxn modelId="{4F845E2B-BE65-423A-BA00-5ED99DB14568}" type="presParOf" srcId="{464C0ACC-0B96-4510-A29F-275C9BFC350F}" destId="{6C52FB64-834B-4E4E-84BC-D60A926C3FB1}" srcOrd="4" destOrd="0" presId="urn:microsoft.com/office/officeart/2005/8/layout/cycle5"/>
    <dgm:cxn modelId="{145FB700-2004-441A-B370-67109F69809C}" type="presParOf" srcId="{464C0ACC-0B96-4510-A29F-275C9BFC350F}" destId="{0C6197E3-5598-475A-A37A-B149904A5253}" srcOrd="5" destOrd="0" presId="urn:microsoft.com/office/officeart/2005/8/layout/cycle5"/>
    <dgm:cxn modelId="{52726540-47E7-4186-A271-400E9E7AA39C}" type="presParOf" srcId="{464C0ACC-0B96-4510-A29F-275C9BFC350F}" destId="{052F73BA-62F4-46CF-A1B6-8E0761C6D0CE}" srcOrd="6" destOrd="0" presId="urn:microsoft.com/office/officeart/2005/8/layout/cycle5"/>
    <dgm:cxn modelId="{10CF545D-A40F-4105-A1FB-F3E55C949AE5}" type="presParOf" srcId="{464C0ACC-0B96-4510-A29F-275C9BFC350F}" destId="{25E4C08B-1832-424F-A1BA-F442FAD911CB}" srcOrd="7" destOrd="0" presId="urn:microsoft.com/office/officeart/2005/8/layout/cycle5"/>
    <dgm:cxn modelId="{83E582B6-33EF-4E35-93CA-C92DA86F4FDB}" type="presParOf" srcId="{464C0ACC-0B96-4510-A29F-275C9BFC350F}" destId="{C5BE5100-5DFB-42EE-9757-90E93AF21790}" srcOrd="8" destOrd="0" presId="urn:microsoft.com/office/officeart/2005/8/layout/cycle5"/>
    <dgm:cxn modelId="{7D5AA1BA-A0F7-4426-A93C-CE1C86397343}" type="presParOf" srcId="{464C0ACC-0B96-4510-A29F-275C9BFC350F}" destId="{DAEE2E2C-4895-4EE1-BC29-1EC78C71CCFA}" srcOrd="9" destOrd="0" presId="urn:microsoft.com/office/officeart/2005/8/layout/cycle5"/>
    <dgm:cxn modelId="{18344039-2213-4782-940D-3BD6B42292F5}" type="presParOf" srcId="{464C0ACC-0B96-4510-A29F-275C9BFC350F}" destId="{F7D3F807-BC9A-479D-B1E8-06DB03EAA418}" srcOrd="10" destOrd="0" presId="urn:microsoft.com/office/officeart/2005/8/layout/cycle5"/>
    <dgm:cxn modelId="{B6D02850-7B93-45E8-B63B-AB3A288A8044}" type="presParOf" srcId="{464C0ACC-0B96-4510-A29F-275C9BFC350F}" destId="{61F89965-894F-4B5C-92A3-88EDB2A73A46}"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71CAD8-85E9-4AA9-B103-A2417BC96A90}"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zh-TW" altLang="en-US"/>
        </a:p>
      </dgm:t>
    </dgm:pt>
    <dgm:pt modelId="{85BAA13E-6BAB-47D4-A606-B26C324D8E3A}">
      <dgm:prSet phldrT="[文字]" custT="1"/>
      <dgm:spPr/>
      <dgm:t>
        <a:bodyPr/>
        <a:lstStyle/>
        <a:p>
          <a:r>
            <a:rPr lang="zh-TW" altLang="en-US" sz="4800" b="1" dirty="0">
              <a:solidFill>
                <a:schemeClr val="bg1"/>
              </a:solidFill>
              <a:latin typeface="標楷體" panose="03000509000000000000" pitchFamily="65" charset="-120"/>
              <a:ea typeface="標楷體" panose="03000509000000000000" pitchFamily="65" charset="-120"/>
            </a:rPr>
            <a:t>培養善念</a:t>
          </a:r>
        </a:p>
      </dgm:t>
    </dgm:pt>
    <dgm:pt modelId="{B539D777-6883-4CBE-BBDA-F29C4BB7FBBF}" type="parTrans" cxnId="{8E703E42-C241-42D0-9DB5-0D53A6F25B25}">
      <dgm:prSet/>
      <dgm:spPr/>
      <dgm:t>
        <a:bodyPr/>
        <a:lstStyle/>
        <a:p>
          <a:endParaRPr lang="zh-TW" altLang="en-US"/>
        </a:p>
      </dgm:t>
    </dgm:pt>
    <dgm:pt modelId="{229A5C37-0325-44A2-944B-0F68517F345A}" type="sibTrans" cxnId="{8E703E42-C241-42D0-9DB5-0D53A6F25B25}">
      <dgm:prSet/>
      <dgm:spPr/>
      <dgm:t>
        <a:bodyPr/>
        <a:lstStyle/>
        <a:p>
          <a:endParaRPr lang="zh-TW" altLang="en-US"/>
        </a:p>
      </dgm:t>
    </dgm:pt>
    <dgm:pt modelId="{28D1D410-E46D-44C6-BE3F-A41B0F5F8BB3}">
      <dgm:prSet phldrT="[文字]" custT="1"/>
      <dgm:spPr/>
      <dgm:t>
        <a:bodyPr/>
        <a:lstStyle/>
        <a:p>
          <a:r>
            <a:rPr lang="zh-TW" altLang="en-US" sz="4800" b="1" dirty="0">
              <a:latin typeface="標楷體" panose="03000509000000000000" pitchFamily="65" charset="-120"/>
              <a:ea typeface="標楷體" panose="03000509000000000000" pitchFamily="65" charset="-120"/>
            </a:rPr>
            <a:t>身體力行</a:t>
          </a:r>
          <a:endParaRPr lang="en-US" altLang="zh-TW" sz="4800" b="1" dirty="0">
            <a:latin typeface="標楷體" panose="03000509000000000000" pitchFamily="65" charset="-120"/>
            <a:ea typeface="標楷體" panose="03000509000000000000" pitchFamily="65" charset="-120"/>
          </a:endParaRPr>
        </a:p>
      </dgm:t>
    </dgm:pt>
    <dgm:pt modelId="{D819DA5A-11C0-49E9-9C24-6A1727D3EAA8}" type="parTrans" cxnId="{00552068-564B-4787-96A8-F26C38E711F9}">
      <dgm:prSet/>
      <dgm:spPr/>
      <dgm:t>
        <a:bodyPr/>
        <a:lstStyle/>
        <a:p>
          <a:endParaRPr lang="zh-TW" altLang="en-US"/>
        </a:p>
      </dgm:t>
    </dgm:pt>
    <dgm:pt modelId="{3CE34B74-F6D3-44E4-8126-61CB37F40544}" type="sibTrans" cxnId="{00552068-564B-4787-96A8-F26C38E711F9}">
      <dgm:prSet/>
      <dgm:spPr/>
      <dgm:t>
        <a:bodyPr/>
        <a:lstStyle/>
        <a:p>
          <a:endParaRPr lang="zh-TW" altLang="en-US"/>
        </a:p>
      </dgm:t>
    </dgm:pt>
    <dgm:pt modelId="{AAEFA85A-3961-4B47-9827-99B4BE62EA28}">
      <dgm:prSet phldrT="[文字]" custT="1"/>
      <dgm:spPr/>
      <dgm:t>
        <a:bodyPr/>
        <a:lstStyle/>
        <a:p>
          <a:r>
            <a:rPr lang="zh-TW" altLang="en-US" sz="4800" b="1" dirty="0">
              <a:latin typeface="標楷體" panose="03000509000000000000" pitchFamily="65" charset="-120"/>
              <a:ea typeface="標楷體" panose="03000509000000000000" pitchFamily="65" charset="-120"/>
            </a:rPr>
            <a:t>造福人群</a:t>
          </a:r>
        </a:p>
      </dgm:t>
    </dgm:pt>
    <dgm:pt modelId="{45298AB0-8C85-4827-96BD-B43626F668A2}" type="parTrans" cxnId="{0D537958-CFEC-45EF-9432-2230BF680DBE}">
      <dgm:prSet/>
      <dgm:spPr/>
      <dgm:t>
        <a:bodyPr/>
        <a:lstStyle/>
        <a:p>
          <a:endParaRPr lang="zh-TW" altLang="en-US"/>
        </a:p>
      </dgm:t>
    </dgm:pt>
    <dgm:pt modelId="{B796FFB1-B236-43CF-80C8-75D498418045}" type="sibTrans" cxnId="{0D537958-CFEC-45EF-9432-2230BF680DBE}">
      <dgm:prSet/>
      <dgm:spPr/>
      <dgm:t>
        <a:bodyPr/>
        <a:lstStyle/>
        <a:p>
          <a:endParaRPr lang="zh-TW" altLang="en-US"/>
        </a:p>
      </dgm:t>
    </dgm:pt>
    <dgm:pt modelId="{80CF3AAB-85B3-47AB-93A8-EF70CAF6034B}">
      <dgm:prSet phldrT="[文字]" custT="1"/>
      <dgm:spPr/>
      <dgm:t>
        <a:bodyPr/>
        <a:lstStyle/>
        <a:p>
          <a:r>
            <a:rPr lang="zh-TW" altLang="en-US" sz="4800" b="1" dirty="0">
              <a:solidFill>
                <a:schemeClr val="bg1"/>
              </a:solidFill>
              <a:latin typeface="標楷體" panose="03000509000000000000" pitchFamily="65" charset="-120"/>
              <a:ea typeface="標楷體" panose="03000509000000000000" pitchFamily="65" charset="-120"/>
            </a:rPr>
            <a:t>功德圓滿</a:t>
          </a:r>
          <a:endParaRPr lang="zh-TW" altLang="en-US" sz="4400" b="1" dirty="0">
            <a:solidFill>
              <a:schemeClr val="bg1"/>
            </a:solidFill>
            <a:latin typeface="標楷體" panose="03000509000000000000" pitchFamily="65" charset="-120"/>
            <a:ea typeface="標楷體" panose="03000509000000000000" pitchFamily="65" charset="-120"/>
          </a:endParaRPr>
        </a:p>
      </dgm:t>
    </dgm:pt>
    <dgm:pt modelId="{6FEE67B7-1AC2-476C-A71C-2B3B691F957D}" type="parTrans" cxnId="{BA138390-9BF4-4BE8-BA81-BCC38AAD513A}">
      <dgm:prSet/>
      <dgm:spPr/>
      <dgm:t>
        <a:bodyPr/>
        <a:lstStyle/>
        <a:p>
          <a:endParaRPr lang="zh-TW" altLang="en-US"/>
        </a:p>
      </dgm:t>
    </dgm:pt>
    <dgm:pt modelId="{73F1E411-5A4D-4259-A633-740826A80832}" type="sibTrans" cxnId="{BA138390-9BF4-4BE8-BA81-BCC38AAD513A}">
      <dgm:prSet/>
      <dgm:spPr/>
      <dgm:t>
        <a:bodyPr/>
        <a:lstStyle/>
        <a:p>
          <a:endParaRPr lang="zh-TW" altLang="en-US"/>
        </a:p>
      </dgm:t>
    </dgm:pt>
    <dgm:pt modelId="{464C0ACC-0B96-4510-A29F-275C9BFC350F}" type="pres">
      <dgm:prSet presAssocID="{7F71CAD8-85E9-4AA9-B103-A2417BC96A90}" presName="cycle" presStyleCnt="0">
        <dgm:presLayoutVars>
          <dgm:dir/>
          <dgm:resizeHandles val="exact"/>
        </dgm:presLayoutVars>
      </dgm:prSet>
      <dgm:spPr/>
    </dgm:pt>
    <dgm:pt modelId="{4C53BBBD-FE0A-4BE1-AFD5-F5444F0F37C6}" type="pres">
      <dgm:prSet presAssocID="{85BAA13E-6BAB-47D4-A606-B26C324D8E3A}" presName="node" presStyleLbl="node1" presStyleIdx="0" presStyleCnt="4">
        <dgm:presLayoutVars>
          <dgm:bulletEnabled val="1"/>
        </dgm:presLayoutVars>
      </dgm:prSet>
      <dgm:spPr/>
    </dgm:pt>
    <dgm:pt modelId="{8E0DC1FB-44CD-4BB6-9943-3E4F832B06EC}" type="pres">
      <dgm:prSet presAssocID="{85BAA13E-6BAB-47D4-A606-B26C324D8E3A}" presName="spNode" presStyleCnt="0"/>
      <dgm:spPr/>
    </dgm:pt>
    <dgm:pt modelId="{8A5805D4-C51E-4AEA-A768-26AF1B3B0174}" type="pres">
      <dgm:prSet presAssocID="{229A5C37-0325-44A2-944B-0F68517F345A}" presName="sibTrans" presStyleLbl="sibTrans1D1" presStyleIdx="0" presStyleCnt="4"/>
      <dgm:spPr/>
    </dgm:pt>
    <dgm:pt modelId="{1DF229A6-5BAD-4D8B-8BFB-DB61925E1501}" type="pres">
      <dgm:prSet presAssocID="{28D1D410-E46D-44C6-BE3F-A41B0F5F8BB3}" presName="node" presStyleLbl="node1" presStyleIdx="1" presStyleCnt="4">
        <dgm:presLayoutVars>
          <dgm:bulletEnabled val="1"/>
        </dgm:presLayoutVars>
      </dgm:prSet>
      <dgm:spPr/>
    </dgm:pt>
    <dgm:pt modelId="{6C52FB64-834B-4E4E-84BC-D60A926C3FB1}" type="pres">
      <dgm:prSet presAssocID="{28D1D410-E46D-44C6-BE3F-A41B0F5F8BB3}" presName="spNode" presStyleCnt="0"/>
      <dgm:spPr/>
    </dgm:pt>
    <dgm:pt modelId="{0C6197E3-5598-475A-A37A-B149904A5253}" type="pres">
      <dgm:prSet presAssocID="{3CE34B74-F6D3-44E4-8126-61CB37F40544}" presName="sibTrans" presStyleLbl="sibTrans1D1" presStyleIdx="1" presStyleCnt="4"/>
      <dgm:spPr/>
    </dgm:pt>
    <dgm:pt modelId="{052F73BA-62F4-46CF-A1B6-8E0761C6D0CE}" type="pres">
      <dgm:prSet presAssocID="{AAEFA85A-3961-4B47-9827-99B4BE62EA28}" presName="node" presStyleLbl="node1" presStyleIdx="2" presStyleCnt="4">
        <dgm:presLayoutVars>
          <dgm:bulletEnabled val="1"/>
        </dgm:presLayoutVars>
      </dgm:prSet>
      <dgm:spPr/>
    </dgm:pt>
    <dgm:pt modelId="{25E4C08B-1832-424F-A1BA-F442FAD911CB}" type="pres">
      <dgm:prSet presAssocID="{AAEFA85A-3961-4B47-9827-99B4BE62EA28}" presName="spNode" presStyleCnt="0"/>
      <dgm:spPr/>
    </dgm:pt>
    <dgm:pt modelId="{C5BE5100-5DFB-42EE-9757-90E93AF21790}" type="pres">
      <dgm:prSet presAssocID="{B796FFB1-B236-43CF-80C8-75D498418045}" presName="sibTrans" presStyleLbl="sibTrans1D1" presStyleIdx="2" presStyleCnt="4"/>
      <dgm:spPr/>
    </dgm:pt>
    <dgm:pt modelId="{DAEE2E2C-4895-4EE1-BC29-1EC78C71CCFA}" type="pres">
      <dgm:prSet presAssocID="{80CF3AAB-85B3-47AB-93A8-EF70CAF6034B}" presName="node" presStyleLbl="node1" presStyleIdx="3" presStyleCnt="4">
        <dgm:presLayoutVars>
          <dgm:bulletEnabled val="1"/>
        </dgm:presLayoutVars>
      </dgm:prSet>
      <dgm:spPr/>
    </dgm:pt>
    <dgm:pt modelId="{F7D3F807-BC9A-479D-B1E8-06DB03EAA418}" type="pres">
      <dgm:prSet presAssocID="{80CF3AAB-85B3-47AB-93A8-EF70CAF6034B}" presName="spNode" presStyleCnt="0"/>
      <dgm:spPr/>
    </dgm:pt>
    <dgm:pt modelId="{61F89965-894F-4B5C-92A3-88EDB2A73A46}" type="pres">
      <dgm:prSet presAssocID="{73F1E411-5A4D-4259-A633-740826A80832}" presName="sibTrans" presStyleLbl="sibTrans1D1" presStyleIdx="3" presStyleCnt="4"/>
      <dgm:spPr/>
    </dgm:pt>
  </dgm:ptLst>
  <dgm:cxnLst>
    <dgm:cxn modelId="{92A66E09-5F4B-450E-A653-EFF9AF59DA63}" type="presOf" srcId="{85BAA13E-6BAB-47D4-A606-B26C324D8E3A}" destId="{4C53BBBD-FE0A-4BE1-AFD5-F5444F0F37C6}" srcOrd="0" destOrd="0" presId="urn:microsoft.com/office/officeart/2005/8/layout/cycle5"/>
    <dgm:cxn modelId="{69659721-07CB-45C6-AD8C-243D6158E1CF}" type="presOf" srcId="{AAEFA85A-3961-4B47-9827-99B4BE62EA28}" destId="{052F73BA-62F4-46CF-A1B6-8E0761C6D0CE}" srcOrd="0" destOrd="0" presId="urn:microsoft.com/office/officeart/2005/8/layout/cycle5"/>
    <dgm:cxn modelId="{8E703E42-C241-42D0-9DB5-0D53A6F25B25}" srcId="{7F71CAD8-85E9-4AA9-B103-A2417BC96A90}" destId="{85BAA13E-6BAB-47D4-A606-B26C324D8E3A}" srcOrd="0" destOrd="0" parTransId="{B539D777-6883-4CBE-BBDA-F29C4BB7FBBF}" sibTransId="{229A5C37-0325-44A2-944B-0F68517F345A}"/>
    <dgm:cxn modelId="{00552068-564B-4787-96A8-F26C38E711F9}" srcId="{7F71CAD8-85E9-4AA9-B103-A2417BC96A90}" destId="{28D1D410-E46D-44C6-BE3F-A41B0F5F8BB3}" srcOrd="1" destOrd="0" parTransId="{D819DA5A-11C0-49E9-9C24-6A1727D3EAA8}" sibTransId="{3CE34B74-F6D3-44E4-8126-61CB37F40544}"/>
    <dgm:cxn modelId="{0D537958-CFEC-45EF-9432-2230BF680DBE}" srcId="{7F71CAD8-85E9-4AA9-B103-A2417BC96A90}" destId="{AAEFA85A-3961-4B47-9827-99B4BE62EA28}" srcOrd="2" destOrd="0" parTransId="{45298AB0-8C85-4827-96BD-B43626F668A2}" sibTransId="{B796FFB1-B236-43CF-80C8-75D498418045}"/>
    <dgm:cxn modelId="{56207579-7C83-426B-B6AC-FE28132DA372}" type="presOf" srcId="{7F71CAD8-85E9-4AA9-B103-A2417BC96A90}" destId="{464C0ACC-0B96-4510-A29F-275C9BFC350F}" srcOrd="0" destOrd="0" presId="urn:microsoft.com/office/officeart/2005/8/layout/cycle5"/>
    <dgm:cxn modelId="{890E6880-50F3-432B-97C6-E6A196E4F98D}" type="presOf" srcId="{73F1E411-5A4D-4259-A633-740826A80832}" destId="{61F89965-894F-4B5C-92A3-88EDB2A73A46}" srcOrd="0" destOrd="0" presId="urn:microsoft.com/office/officeart/2005/8/layout/cycle5"/>
    <dgm:cxn modelId="{67C17990-A5AA-4BF6-90AF-A8513107BBC6}" type="presOf" srcId="{28D1D410-E46D-44C6-BE3F-A41B0F5F8BB3}" destId="{1DF229A6-5BAD-4D8B-8BFB-DB61925E1501}" srcOrd="0" destOrd="0" presId="urn:microsoft.com/office/officeart/2005/8/layout/cycle5"/>
    <dgm:cxn modelId="{BA138390-9BF4-4BE8-BA81-BCC38AAD513A}" srcId="{7F71CAD8-85E9-4AA9-B103-A2417BC96A90}" destId="{80CF3AAB-85B3-47AB-93A8-EF70CAF6034B}" srcOrd="3" destOrd="0" parTransId="{6FEE67B7-1AC2-476C-A71C-2B3B691F957D}" sibTransId="{73F1E411-5A4D-4259-A633-740826A80832}"/>
    <dgm:cxn modelId="{42D8AD93-7A0C-4086-91AB-DCF18D688683}" type="presOf" srcId="{B796FFB1-B236-43CF-80C8-75D498418045}" destId="{C5BE5100-5DFB-42EE-9757-90E93AF21790}" srcOrd="0" destOrd="0" presId="urn:microsoft.com/office/officeart/2005/8/layout/cycle5"/>
    <dgm:cxn modelId="{BD2BC0B6-0FA1-485A-B8DC-EED18326FC51}" type="presOf" srcId="{229A5C37-0325-44A2-944B-0F68517F345A}" destId="{8A5805D4-C51E-4AEA-A768-26AF1B3B0174}" srcOrd="0" destOrd="0" presId="urn:microsoft.com/office/officeart/2005/8/layout/cycle5"/>
    <dgm:cxn modelId="{A581F3C8-4270-4F94-BAAE-C823F2664AC9}" type="presOf" srcId="{3CE34B74-F6D3-44E4-8126-61CB37F40544}" destId="{0C6197E3-5598-475A-A37A-B149904A5253}" srcOrd="0" destOrd="0" presId="urn:microsoft.com/office/officeart/2005/8/layout/cycle5"/>
    <dgm:cxn modelId="{10F8BBE1-8253-4C98-B5B0-24529EC934A7}" type="presOf" srcId="{80CF3AAB-85B3-47AB-93A8-EF70CAF6034B}" destId="{DAEE2E2C-4895-4EE1-BC29-1EC78C71CCFA}" srcOrd="0" destOrd="0" presId="urn:microsoft.com/office/officeart/2005/8/layout/cycle5"/>
    <dgm:cxn modelId="{3DD69D92-6988-481D-ACF4-48399CE01416}" type="presParOf" srcId="{464C0ACC-0B96-4510-A29F-275C9BFC350F}" destId="{4C53BBBD-FE0A-4BE1-AFD5-F5444F0F37C6}" srcOrd="0" destOrd="0" presId="urn:microsoft.com/office/officeart/2005/8/layout/cycle5"/>
    <dgm:cxn modelId="{3F8DD09F-3D21-4407-95A8-82D59592C854}" type="presParOf" srcId="{464C0ACC-0B96-4510-A29F-275C9BFC350F}" destId="{8E0DC1FB-44CD-4BB6-9943-3E4F832B06EC}" srcOrd="1" destOrd="0" presId="urn:microsoft.com/office/officeart/2005/8/layout/cycle5"/>
    <dgm:cxn modelId="{37D1EE3D-6133-4B68-B9B6-8EB45C20154D}" type="presParOf" srcId="{464C0ACC-0B96-4510-A29F-275C9BFC350F}" destId="{8A5805D4-C51E-4AEA-A768-26AF1B3B0174}" srcOrd="2" destOrd="0" presId="urn:microsoft.com/office/officeart/2005/8/layout/cycle5"/>
    <dgm:cxn modelId="{65D219F4-6B99-4B9C-869D-603214897011}" type="presParOf" srcId="{464C0ACC-0B96-4510-A29F-275C9BFC350F}" destId="{1DF229A6-5BAD-4D8B-8BFB-DB61925E1501}" srcOrd="3" destOrd="0" presId="urn:microsoft.com/office/officeart/2005/8/layout/cycle5"/>
    <dgm:cxn modelId="{4F845E2B-BE65-423A-BA00-5ED99DB14568}" type="presParOf" srcId="{464C0ACC-0B96-4510-A29F-275C9BFC350F}" destId="{6C52FB64-834B-4E4E-84BC-D60A926C3FB1}" srcOrd="4" destOrd="0" presId="urn:microsoft.com/office/officeart/2005/8/layout/cycle5"/>
    <dgm:cxn modelId="{145FB700-2004-441A-B370-67109F69809C}" type="presParOf" srcId="{464C0ACC-0B96-4510-A29F-275C9BFC350F}" destId="{0C6197E3-5598-475A-A37A-B149904A5253}" srcOrd="5" destOrd="0" presId="urn:microsoft.com/office/officeart/2005/8/layout/cycle5"/>
    <dgm:cxn modelId="{52726540-47E7-4186-A271-400E9E7AA39C}" type="presParOf" srcId="{464C0ACC-0B96-4510-A29F-275C9BFC350F}" destId="{052F73BA-62F4-46CF-A1B6-8E0761C6D0CE}" srcOrd="6" destOrd="0" presId="urn:microsoft.com/office/officeart/2005/8/layout/cycle5"/>
    <dgm:cxn modelId="{10CF545D-A40F-4105-A1FB-F3E55C949AE5}" type="presParOf" srcId="{464C0ACC-0B96-4510-A29F-275C9BFC350F}" destId="{25E4C08B-1832-424F-A1BA-F442FAD911CB}" srcOrd="7" destOrd="0" presId="urn:microsoft.com/office/officeart/2005/8/layout/cycle5"/>
    <dgm:cxn modelId="{83E582B6-33EF-4E35-93CA-C92DA86F4FDB}" type="presParOf" srcId="{464C0ACC-0B96-4510-A29F-275C9BFC350F}" destId="{C5BE5100-5DFB-42EE-9757-90E93AF21790}" srcOrd="8" destOrd="0" presId="urn:microsoft.com/office/officeart/2005/8/layout/cycle5"/>
    <dgm:cxn modelId="{7D5AA1BA-A0F7-4426-A93C-CE1C86397343}" type="presParOf" srcId="{464C0ACC-0B96-4510-A29F-275C9BFC350F}" destId="{DAEE2E2C-4895-4EE1-BC29-1EC78C71CCFA}" srcOrd="9" destOrd="0" presId="urn:microsoft.com/office/officeart/2005/8/layout/cycle5"/>
    <dgm:cxn modelId="{18344039-2213-4782-940D-3BD6B42292F5}" type="presParOf" srcId="{464C0ACC-0B96-4510-A29F-275C9BFC350F}" destId="{F7D3F807-BC9A-479D-B1E8-06DB03EAA418}" srcOrd="10" destOrd="0" presId="urn:microsoft.com/office/officeart/2005/8/layout/cycle5"/>
    <dgm:cxn modelId="{B6D02850-7B93-45E8-B63B-AB3A288A8044}" type="presParOf" srcId="{464C0ACC-0B96-4510-A29F-275C9BFC350F}" destId="{61F89965-894F-4B5C-92A3-88EDB2A73A46}"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AAFAD7-9D7A-4B21-9B63-61FBA508CAE7}" type="doc">
      <dgm:prSet loTypeId="urn:microsoft.com/office/officeart/2005/8/layout/venn1" loCatId="relationship" qsTypeId="urn:microsoft.com/office/officeart/2005/8/quickstyle/simple1" qsCatId="simple" csTypeId="urn:microsoft.com/office/officeart/2005/8/colors/accent1_2" csCatId="accent1" phldr="1"/>
      <dgm:spPr/>
    </dgm:pt>
    <dgm:pt modelId="{40A96F7A-1FB5-48F5-934F-3FF47F3CFDFD}">
      <dgm:prSet phldrT="[文字]" custT="1"/>
      <dgm:spPr/>
      <dgm:t>
        <a:bodyPr/>
        <a:lstStyle/>
        <a:p>
          <a:r>
            <a:rPr lang="zh-TW" altLang="en-US" sz="6600" dirty="0">
              <a:solidFill>
                <a:schemeClr val="bg1"/>
              </a:solidFill>
              <a:latin typeface="標楷體" panose="03000509000000000000" pitchFamily="65" charset="-120"/>
              <a:ea typeface="標楷體" panose="03000509000000000000" pitchFamily="65" charset="-120"/>
            </a:rPr>
            <a:t>成事</a:t>
          </a:r>
        </a:p>
      </dgm:t>
    </dgm:pt>
    <dgm:pt modelId="{0267DF0B-8B6F-4CF5-A288-17711CCD6CBD}" type="parTrans" cxnId="{747F20E1-2AEE-40AB-B396-AE7A61A95643}">
      <dgm:prSet/>
      <dgm:spPr/>
      <dgm:t>
        <a:bodyPr/>
        <a:lstStyle/>
        <a:p>
          <a:endParaRPr lang="zh-TW" altLang="en-US"/>
        </a:p>
      </dgm:t>
    </dgm:pt>
    <dgm:pt modelId="{4E653A9D-8AB6-49D4-96BE-A5D88C5C86E6}" type="sibTrans" cxnId="{747F20E1-2AEE-40AB-B396-AE7A61A95643}">
      <dgm:prSet/>
      <dgm:spPr/>
      <dgm:t>
        <a:bodyPr/>
        <a:lstStyle/>
        <a:p>
          <a:endParaRPr lang="zh-TW" altLang="en-US"/>
        </a:p>
      </dgm:t>
    </dgm:pt>
    <dgm:pt modelId="{5ED22D46-FCBE-477C-B89F-8AE38C442464}">
      <dgm:prSet phldrT="[文字]" custT="1"/>
      <dgm:spPr/>
      <dgm:t>
        <a:bodyPr/>
        <a:lstStyle/>
        <a:p>
          <a:r>
            <a:rPr lang="zh-TW" altLang="en-US" sz="6600" dirty="0">
              <a:solidFill>
                <a:schemeClr val="bg1"/>
              </a:solidFill>
              <a:latin typeface="標楷體" panose="03000509000000000000" pitchFamily="65" charset="-120"/>
              <a:ea typeface="標楷體" panose="03000509000000000000" pitchFamily="65" charset="-120"/>
            </a:rPr>
            <a:t>內修</a:t>
          </a:r>
        </a:p>
      </dgm:t>
    </dgm:pt>
    <dgm:pt modelId="{85318E45-2FBC-4C8D-9873-BE1E0A528D38}" type="parTrans" cxnId="{E662D0DE-C2A7-4BF5-BC4E-FF4943DA3C4E}">
      <dgm:prSet/>
      <dgm:spPr/>
      <dgm:t>
        <a:bodyPr/>
        <a:lstStyle/>
        <a:p>
          <a:endParaRPr lang="zh-TW" altLang="en-US"/>
        </a:p>
      </dgm:t>
    </dgm:pt>
    <dgm:pt modelId="{027B905E-F451-43C0-A3DD-B834C5457DFC}" type="sibTrans" cxnId="{E662D0DE-C2A7-4BF5-BC4E-FF4943DA3C4E}">
      <dgm:prSet/>
      <dgm:spPr/>
      <dgm:t>
        <a:bodyPr/>
        <a:lstStyle/>
        <a:p>
          <a:endParaRPr lang="zh-TW" altLang="en-US"/>
        </a:p>
      </dgm:t>
    </dgm:pt>
    <dgm:pt modelId="{8BACB0FE-4CE9-4E3B-BD7B-706C27A9A657}">
      <dgm:prSet phldrT="[文字]" custT="1"/>
      <dgm:spPr/>
      <dgm:t>
        <a:bodyPr/>
        <a:lstStyle/>
        <a:p>
          <a:r>
            <a:rPr lang="zh-TW" altLang="en-US" sz="6600" dirty="0">
              <a:solidFill>
                <a:schemeClr val="bg1"/>
              </a:solidFill>
              <a:latin typeface="標楷體" panose="03000509000000000000" pitchFamily="65" charset="-120"/>
              <a:ea typeface="標楷體" panose="03000509000000000000" pitchFamily="65" charset="-120"/>
            </a:rPr>
            <a:t>安人</a:t>
          </a:r>
          <a:endParaRPr lang="zh-TW" altLang="en-US" sz="6500" dirty="0">
            <a:solidFill>
              <a:schemeClr val="bg1"/>
            </a:solidFill>
            <a:latin typeface="標楷體" panose="03000509000000000000" pitchFamily="65" charset="-120"/>
            <a:ea typeface="標楷體" panose="03000509000000000000" pitchFamily="65" charset="-120"/>
          </a:endParaRPr>
        </a:p>
      </dgm:t>
    </dgm:pt>
    <dgm:pt modelId="{06BCDF81-0D5A-4A62-A850-343009BF315B}" type="parTrans" cxnId="{C2ED9A8E-60DA-4646-9569-5ABAA9DD720B}">
      <dgm:prSet/>
      <dgm:spPr/>
      <dgm:t>
        <a:bodyPr/>
        <a:lstStyle/>
        <a:p>
          <a:endParaRPr lang="zh-TW" altLang="en-US"/>
        </a:p>
      </dgm:t>
    </dgm:pt>
    <dgm:pt modelId="{8138D3BD-D8B8-4971-AE94-DC84D363838D}" type="sibTrans" cxnId="{C2ED9A8E-60DA-4646-9569-5ABAA9DD720B}">
      <dgm:prSet/>
      <dgm:spPr/>
      <dgm:t>
        <a:bodyPr/>
        <a:lstStyle/>
        <a:p>
          <a:endParaRPr lang="zh-TW" altLang="en-US"/>
        </a:p>
      </dgm:t>
    </dgm:pt>
    <dgm:pt modelId="{FB2384A8-B8E7-4EAD-8CAE-8410215A8DD5}" type="pres">
      <dgm:prSet presAssocID="{9DAAFAD7-9D7A-4B21-9B63-61FBA508CAE7}" presName="compositeShape" presStyleCnt="0">
        <dgm:presLayoutVars>
          <dgm:chMax val="7"/>
          <dgm:dir/>
          <dgm:resizeHandles val="exact"/>
        </dgm:presLayoutVars>
      </dgm:prSet>
      <dgm:spPr/>
    </dgm:pt>
    <dgm:pt modelId="{BD3C6319-BA2A-46B7-92F0-8105DC3B6753}" type="pres">
      <dgm:prSet presAssocID="{40A96F7A-1FB5-48F5-934F-3FF47F3CFDFD}" presName="circ1" presStyleLbl="vennNode1" presStyleIdx="0" presStyleCnt="3"/>
      <dgm:spPr/>
    </dgm:pt>
    <dgm:pt modelId="{EAA4BB42-C2F9-4BB2-BD53-79695E28343C}" type="pres">
      <dgm:prSet presAssocID="{40A96F7A-1FB5-48F5-934F-3FF47F3CFDFD}" presName="circ1Tx" presStyleLbl="revTx" presStyleIdx="0" presStyleCnt="0">
        <dgm:presLayoutVars>
          <dgm:chMax val="0"/>
          <dgm:chPref val="0"/>
          <dgm:bulletEnabled val="1"/>
        </dgm:presLayoutVars>
      </dgm:prSet>
      <dgm:spPr/>
    </dgm:pt>
    <dgm:pt modelId="{F45063CB-1B67-453C-8CB3-0B61D5BC09F7}" type="pres">
      <dgm:prSet presAssocID="{5ED22D46-FCBE-477C-B89F-8AE38C442464}" presName="circ2" presStyleLbl="vennNode1" presStyleIdx="1" presStyleCnt="3"/>
      <dgm:spPr/>
    </dgm:pt>
    <dgm:pt modelId="{D2807E64-3AE5-492B-A134-B383B78EC2A8}" type="pres">
      <dgm:prSet presAssocID="{5ED22D46-FCBE-477C-B89F-8AE38C442464}" presName="circ2Tx" presStyleLbl="revTx" presStyleIdx="0" presStyleCnt="0">
        <dgm:presLayoutVars>
          <dgm:chMax val="0"/>
          <dgm:chPref val="0"/>
          <dgm:bulletEnabled val="1"/>
        </dgm:presLayoutVars>
      </dgm:prSet>
      <dgm:spPr/>
    </dgm:pt>
    <dgm:pt modelId="{2FC8F5A2-A01A-4A9F-A19F-AFB060782B2B}" type="pres">
      <dgm:prSet presAssocID="{8BACB0FE-4CE9-4E3B-BD7B-706C27A9A657}" presName="circ3" presStyleLbl="vennNode1" presStyleIdx="2" presStyleCnt="3"/>
      <dgm:spPr/>
    </dgm:pt>
    <dgm:pt modelId="{CAFEB6D1-68CB-4DE0-934F-A3A657DD921A}" type="pres">
      <dgm:prSet presAssocID="{8BACB0FE-4CE9-4E3B-BD7B-706C27A9A657}" presName="circ3Tx" presStyleLbl="revTx" presStyleIdx="0" presStyleCnt="0">
        <dgm:presLayoutVars>
          <dgm:chMax val="0"/>
          <dgm:chPref val="0"/>
          <dgm:bulletEnabled val="1"/>
        </dgm:presLayoutVars>
      </dgm:prSet>
      <dgm:spPr/>
    </dgm:pt>
  </dgm:ptLst>
  <dgm:cxnLst>
    <dgm:cxn modelId="{3D68E630-439C-46D9-8881-14A87449051A}" type="presOf" srcId="{40A96F7A-1FB5-48F5-934F-3FF47F3CFDFD}" destId="{EAA4BB42-C2F9-4BB2-BD53-79695E28343C}" srcOrd="1" destOrd="0" presId="urn:microsoft.com/office/officeart/2005/8/layout/venn1"/>
    <dgm:cxn modelId="{DD5CFB80-F22E-4B57-92AA-30454210B545}" type="presOf" srcId="{40A96F7A-1FB5-48F5-934F-3FF47F3CFDFD}" destId="{BD3C6319-BA2A-46B7-92F0-8105DC3B6753}" srcOrd="0" destOrd="0" presId="urn:microsoft.com/office/officeart/2005/8/layout/venn1"/>
    <dgm:cxn modelId="{B7593485-0464-46B7-B15A-FCAF20778F93}" type="presOf" srcId="{5ED22D46-FCBE-477C-B89F-8AE38C442464}" destId="{D2807E64-3AE5-492B-A134-B383B78EC2A8}" srcOrd="1" destOrd="0" presId="urn:microsoft.com/office/officeart/2005/8/layout/venn1"/>
    <dgm:cxn modelId="{56E09E89-9170-4745-A205-9D7A9579226B}" type="presOf" srcId="{8BACB0FE-4CE9-4E3B-BD7B-706C27A9A657}" destId="{CAFEB6D1-68CB-4DE0-934F-A3A657DD921A}" srcOrd="1" destOrd="0" presId="urn:microsoft.com/office/officeart/2005/8/layout/venn1"/>
    <dgm:cxn modelId="{C2ED9A8E-60DA-4646-9569-5ABAA9DD720B}" srcId="{9DAAFAD7-9D7A-4B21-9B63-61FBA508CAE7}" destId="{8BACB0FE-4CE9-4E3B-BD7B-706C27A9A657}" srcOrd="2" destOrd="0" parTransId="{06BCDF81-0D5A-4A62-A850-343009BF315B}" sibTransId="{8138D3BD-D8B8-4971-AE94-DC84D363838D}"/>
    <dgm:cxn modelId="{13B051A1-769F-42F5-88CC-9DD9BA36664A}" type="presOf" srcId="{9DAAFAD7-9D7A-4B21-9B63-61FBA508CAE7}" destId="{FB2384A8-B8E7-4EAD-8CAE-8410215A8DD5}" srcOrd="0" destOrd="0" presId="urn:microsoft.com/office/officeart/2005/8/layout/venn1"/>
    <dgm:cxn modelId="{6DAEA6AF-A03D-4217-9BA0-E6EA1C3360D0}" type="presOf" srcId="{8BACB0FE-4CE9-4E3B-BD7B-706C27A9A657}" destId="{2FC8F5A2-A01A-4A9F-A19F-AFB060782B2B}" srcOrd="0" destOrd="0" presId="urn:microsoft.com/office/officeart/2005/8/layout/venn1"/>
    <dgm:cxn modelId="{E662D0DE-C2A7-4BF5-BC4E-FF4943DA3C4E}" srcId="{9DAAFAD7-9D7A-4B21-9B63-61FBA508CAE7}" destId="{5ED22D46-FCBE-477C-B89F-8AE38C442464}" srcOrd="1" destOrd="0" parTransId="{85318E45-2FBC-4C8D-9873-BE1E0A528D38}" sibTransId="{027B905E-F451-43C0-A3DD-B834C5457DFC}"/>
    <dgm:cxn modelId="{747F20E1-2AEE-40AB-B396-AE7A61A95643}" srcId="{9DAAFAD7-9D7A-4B21-9B63-61FBA508CAE7}" destId="{40A96F7A-1FB5-48F5-934F-3FF47F3CFDFD}" srcOrd="0" destOrd="0" parTransId="{0267DF0B-8B6F-4CF5-A288-17711CCD6CBD}" sibTransId="{4E653A9D-8AB6-49D4-96BE-A5D88C5C86E6}"/>
    <dgm:cxn modelId="{BE241EE9-0C82-4F96-898E-44161BFCF23F}" type="presOf" srcId="{5ED22D46-FCBE-477C-B89F-8AE38C442464}" destId="{F45063CB-1B67-453C-8CB3-0B61D5BC09F7}" srcOrd="0" destOrd="0" presId="urn:microsoft.com/office/officeart/2005/8/layout/venn1"/>
    <dgm:cxn modelId="{30C08C1C-F342-4238-BBF8-01B21757205B}" type="presParOf" srcId="{FB2384A8-B8E7-4EAD-8CAE-8410215A8DD5}" destId="{BD3C6319-BA2A-46B7-92F0-8105DC3B6753}" srcOrd="0" destOrd="0" presId="urn:microsoft.com/office/officeart/2005/8/layout/venn1"/>
    <dgm:cxn modelId="{D74D63C7-9742-4F48-81FB-33BA4C565778}" type="presParOf" srcId="{FB2384A8-B8E7-4EAD-8CAE-8410215A8DD5}" destId="{EAA4BB42-C2F9-4BB2-BD53-79695E28343C}" srcOrd="1" destOrd="0" presId="urn:microsoft.com/office/officeart/2005/8/layout/venn1"/>
    <dgm:cxn modelId="{93D130A4-DF63-477C-8A37-E772D76065E7}" type="presParOf" srcId="{FB2384A8-B8E7-4EAD-8CAE-8410215A8DD5}" destId="{F45063CB-1B67-453C-8CB3-0B61D5BC09F7}" srcOrd="2" destOrd="0" presId="urn:microsoft.com/office/officeart/2005/8/layout/venn1"/>
    <dgm:cxn modelId="{05196BA4-8E66-48D5-86D7-787D16A55DCE}" type="presParOf" srcId="{FB2384A8-B8E7-4EAD-8CAE-8410215A8DD5}" destId="{D2807E64-3AE5-492B-A134-B383B78EC2A8}" srcOrd="3" destOrd="0" presId="urn:microsoft.com/office/officeart/2005/8/layout/venn1"/>
    <dgm:cxn modelId="{615244C7-9401-430B-ACF0-76E3DF9FC336}" type="presParOf" srcId="{FB2384A8-B8E7-4EAD-8CAE-8410215A8DD5}" destId="{2FC8F5A2-A01A-4A9F-A19F-AFB060782B2B}" srcOrd="4" destOrd="0" presId="urn:microsoft.com/office/officeart/2005/8/layout/venn1"/>
    <dgm:cxn modelId="{87159E28-2D99-450F-B2CB-E740EDED1B2C}" type="presParOf" srcId="{FB2384A8-B8E7-4EAD-8CAE-8410215A8DD5}" destId="{CAFEB6D1-68CB-4DE0-934F-A3A657DD921A}"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E88156-1826-4F41-A53E-48BEA7A5A9B8}" type="doc">
      <dgm:prSet loTypeId="urn:microsoft.com/office/officeart/2005/8/layout/pyramid1" loCatId="pyramid" qsTypeId="urn:microsoft.com/office/officeart/2005/8/quickstyle/simple1" qsCatId="simple" csTypeId="urn:microsoft.com/office/officeart/2005/8/colors/accent1_3" csCatId="accent1" phldr="1"/>
      <dgm:spPr/>
    </dgm:pt>
    <dgm:pt modelId="{8DFECFDD-23CD-41DF-8004-ADF046018880}">
      <dgm:prSet phldrT="[文字]" custT="1"/>
      <dgm:spPr/>
      <dgm:t>
        <a:bodyPr/>
        <a:lstStyle/>
        <a:p>
          <a:r>
            <a:rPr lang="zh-TW" altLang="en-US" sz="2800" b="1" dirty="0">
              <a:latin typeface="Times New Roman" pitchFamily="18" charset="0"/>
            </a:rPr>
            <a:t>每日工作計劃</a:t>
          </a:r>
          <a:endParaRPr lang="zh-TW" altLang="en-US" sz="2800" dirty="0"/>
        </a:p>
      </dgm:t>
    </dgm:pt>
    <dgm:pt modelId="{97F93B19-E37C-47FE-B14C-A4F25451DE62}" type="parTrans" cxnId="{275FBE8E-0D2C-4429-BE9A-739367B25400}">
      <dgm:prSet/>
      <dgm:spPr/>
      <dgm:t>
        <a:bodyPr/>
        <a:lstStyle/>
        <a:p>
          <a:endParaRPr lang="zh-TW" altLang="en-US"/>
        </a:p>
      </dgm:t>
    </dgm:pt>
    <dgm:pt modelId="{C8F672B5-190E-4951-8BB5-AC8E02CE9A96}" type="sibTrans" cxnId="{275FBE8E-0D2C-4429-BE9A-739367B25400}">
      <dgm:prSet/>
      <dgm:spPr/>
      <dgm:t>
        <a:bodyPr/>
        <a:lstStyle/>
        <a:p>
          <a:endParaRPr lang="zh-TW" altLang="en-US"/>
        </a:p>
      </dgm:t>
    </dgm:pt>
    <dgm:pt modelId="{A671F319-452E-440E-9EB1-2EF9C787653A}">
      <dgm:prSet phldrT="[文字]"/>
      <dgm:spPr/>
      <dgm:t>
        <a:bodyPr/>
        <a:lstStyle/>
        <a:p>
          <a:r>
            <a:rPr lang="zh-TW" altLang="en-US" b="1" dirty="0">
              <a:latin typeface="Times New Roman" pitchFamily="18" charset="0"/>
            </a:rPr>
            <a:t>短期目標</a:t>
          </a:r>
          <a:endParaRPr lang="zh-TW" altLang="en-US" dirty="0"/>
        </a:p>
      </dgm:t>
    </dgm:pt>
    <dgm:pt modelId="{5B9BD100-BD0C-4E20-910B-EBE7800E9722}" type="parTrans" cxnId="{4B688985-A90D-4A71-BA6B-590315204D3B}">
      <dgm:prSet/>
      <dgm:spPr/>
      <dgm:t>
        <a:bodyPr/>
        <a:lstStyle/>
        <a:p>
          <a:endParaRPr lang="zh-TW" altLang="en-US"/>
        </a:p>
      </dgm:t>
    </dgm:pt>
    <dgm:pt modelId="{9A63BD9D-B593-4705-97F3-1524D5666942}" type="sibTrans" cxnId="{4B688985-A90D-4A71-BA6B-590315204D3B}">
      <dgm:prSet/>
      <dgm:spPr/>
      <dgm:t>
        <a:bodyPr/>
        <a:lstStyle/>
        <a:p>
          <a:endParaRPr lang="zh-TW" altLang="en-US"/>
        </a:p>
      </dgm:t>
    </dgm:pt>
    <dgm:pt modelId="{D6A209F0-8FF0-40ED-ACC0-799F6E755FEF}">
      <dgm:prSet phldrT="[文字]"/>
      <dgm:spPr/>
      <dgm:t>
        <a:bodyPr/>
        <a:lstStyle/>
        <a:p>
          <a:r>
            <a:rPr lang="zh-TW" altLang="en-US" b="1" dirty="0">
              <a:latin typeface="Times New Roman" pitchFamily="18" charset="0"/>
            </a:rPr>
            <a:t>中、長期目標</a:t>
          </a:r>
          <a:endParaRPr lang="zh-TW" altLang="en-US" dirty="0"/>
        </a:p>
      </dgm:t>
    </dgm:pt>
    <dgm:pt modelId="{DE42C544-9E29-4C9A-86C5-5A79BC402AB7}" type="parTrans" cxnId="{E7D6BB56-F2F6-4787-B23A-A3E1D6A7CF57}">
      <dgm:prSet/>
      <dgm:spPr/>
      <dgm:t>
        <a:bodyPr/>
        <a:lstStyle/>
        <a:p>
          <a:endParaRPr lang="zh-TW" altLang="en-US"/>
        </a:p>
      </dgm:t>
    </dgm:pt>
    <dgm:pt modelId="{C2036A5C-1455-4C18-A3EE-E8DA40BB7D0D}" type="sibTrans" cxnId="{E7D6BB56-F2F6-4787-B23A-A3E1D6A7CF57}">
      <dgm:prSet/>
      <dgm:spPr/>
      <dgm:t>
        <a:bodyPr/>
        <a:lstStyle/>
        <a:p>
          <a:endParaRPr lang="zh-TW" altLang="en-US"/>
        </a:p>
      </dgm:t>
    </dgm:pt>
    <dgm:pt modelId="{7F172F62-C2C3-4627-9747-EF2CF2DB6FD1}">
      <dgm:prSet phldrT="[文字]"/>
      <dgm:spPr/>
      <dgm:t>
        <a:bodyPr/>
        <a:lstStyle/>
        <a:p>
          <a:r>
            <a:rPr lang="zh-TW" altLang="en-US" b="1" dirty="0">
              <a:latin typeface="Times New Roman" pitchFamily="18" charset="0"/>
            </a:rPr>
            <a:t>價值觀</a:t>
          </a:r>
          <a:endParaRPr lang="zh-TW" altLang="en-US" dirty="0"/>
        </a:p>
      </dgm:t>
    </dgm:pt>
    <dgm:pt modelId="{07496697-263B-4135-A866-A232D5656C73}" type="parTrans" cxnId="{52D3D520-C6A8-43C7-BB60-DA2315404EA7}">
      <dgm:prSet/>
      <dgm:spPr/>
      <dgm:t>
        <a:bodyPr/>
        <a:lstStyle/>
        <a:p>
          <a:endParaRPr lang="zh-TW" altLang="en-US"/>
        </a:p>
      </dgm:t>
    </dgm:pt>
    <dgm:pt modelId="{771D88ED-E1F5-4AC6-8E3B-8EBF36E0FE66}" type="sibTrans" cxnId="{52D3D520-C6A8-43C7-BB60-DA2315404EA7}">
      <dgm:prSet/>
      <dgm:spPr/>
      <dgm:t>
        <a:bodyPr/>
        <a:lstStyle/>
        <a:p>
          <a:endParaRPr lang="zh-TW" altLang="en-US"/>
        </a:p>
      </dgm:t>
    </dgm:pt>
    <dgm:pt modelId="{F86DB0A5-A521-4EC7-99B3-E91719AC31E9}" type="pres">
      <dgm:prSet presAssocID="{ABE88156-1826-4F41-A53E-48BEA7A5A9B8}" presName="Name0" presStyleCnt="0">
        <dgm:presLayoutVars>
          <dgm:dir/>
          <dgm:animLvl val="lvl"/>
          <dgm:resizeHandles val="exact"/>
        </dgm:presLayoutVars>
      </dgm:prSet>
      <dgm:spPr/>
    </dgm:pt>
    <dgm:pt modelId="{984B1F15-CE4C-48CD-ADB6-D689419653CC}" type="pres">
      <dgm:prSet presAssocID="{8DFECFDD-23CD-41DF-8004-ADF046018880}" presName="Name8" presStyleCnt="0"/>
      <dgm:spPr/>
    </dgm:pt>
    <dgm:pt modelId="{9DF0D67F-71BF-417E-B34D-B4B7BD0A3A45}" type="pres">
      <dgm:prSet presAssocID="{8DFECFDD-23CD-41DF-8004-ADF046018880}" presName="level" presStyleLbl="node1" presStyleIdx="0" presStyleCnt="4">
        <dgm:presLayoutVars>
          <dgm:chMax val="1"/>
          <dgm:bulletEnabled val="1"/>
        </dgm:presLayoutVars>
      </dgm:prSet>
      <dgm:spPr/>
    </dgm:pt>
    <dgm:pt modelId="{8323D87C-75FC-42B8-ACF7-9661174D3783}" type="pres">
      <dgm:prSet presAssocID="{8DFECFDD-23CD-41DF-8004-ADF046018880}" presName="levelTx" presStyleLbl="revTx" presStyleIdx="0" presStyleCnt="0">
        <dgm:presLayoutVars>
          <dgm:chMax val="1"/>
          <dgm:bulletEnabled val="1"/>
        </dgm:presLayoutVars>
      </dgm:prSet>
      <dgm:spPr/>
    </dgm:pt>
    <dgm:pt modelId="{9A93FDE7-F36C-4368-BE8A-8FB7564B8E4D}" type="pres">
      <dgm:prSet presAssocID="{A671F319-452E-440E-9EB1-2EF9C787653A}" presName="Name8" presStyleCnt="0"/>
      <dgm:spPr/>
    </dgm:pt>
    <dgm:pt modelId="{1C107E08-EE25-4461-8B19-B24E775CE707}" type="pres">
      <dgm:prSet presAssocID="{A671F319-452E-440E-9EB1-2EF9C787653A}" presName="level" presStyleLbl="node1" presStyleIdx="1" presStyleCnt="4">
        <dgm:presLayoutVars>
          <dgm:chMax val="1"/>
          <dgm:bulletEnabled val="1"/>
        </dgm:presLayoutVars>
      </dgm:prSet>
      <dgm:spPr/>
    </dgm:pt>
    <dgm:pt modelId="{9045EF37-688F-4AF1-AF56-BCA1F535E80A}" type="pres">
      <dgm:prSet presAssocID="{A671F319-452E-440E-9EB1-2EF9C787653A}" presName="levelTx" presStyleLbl="revTx" presStyleIdx="0" presStyleCnt="0">
        <dgm:presLayoutVars>
          <dgm:chMax val="1"/>
          <dgm:bulletEnabled val="1"/>
        </dgm:presLayoutVars>
      </dgm:prSet>
      <dgm:spPr/>
    </dgm:pt>
    <dgm:pt modelId="{4DF4DF4F-EC94-482C-ACE9-410E67856111}" type="pres">
      <dgm:prSet presAssocID="{D6A209F0-8FF0-40ED-ACC0-799F6E755FEF}" presName="Name8" presStyleCnt="0"/>
      <dgm:spPr/>
    </dgm:pt>
    <dgm:pt modelId="{CFECCEC8-EEE5-4806-AC2C-6FE8BE6FC324}" type="pres">
      <dgm:prSet presAssocID="{D6A209F0-8FF0-40ED-ACC0-799F6E755FEF}" presName="level" presStyleLbl="node1" presStyleIdx="2" presStyleCnt="4">
        <dgm:presLayoutVars>
          <dgm:chMax val="1"/>
          <dgm:bulletEnabled val="1"/>
        </dgm:presLayoutVars>
      </dgm:prSet>
      <dgm:spPr/>
    </dgm:pt>
    <dgm:pt modelId="{03D879DC-0836-468A-8F58-7B2D1F2B242D}" type="pres">
      <dgm:prSet presAssocID="{D6A209F0-8FF0-40ED-ACC0-799F6E755FEF}" presName="levelTx" presStyleLbl="revTx" presStyleIdx="0" presStyleCnt="0">
        <dgm:presLayoutVars>
          <dgm:chMax val="1"/>
          <dgm:bulletEnabled val="1"/>
        </dgm:presLayoutVars>
      </dgm:prSet>
      <dgm:spPr/>
    </dgm:pt>
    <dgm:pt modelId="{23214668-8AD1-4E66-AF61-418E82C2A74B}" type="pres">
      <dgm:prSet presAssocID="{7F172F62-C2C3-4627-9747-EF2CF2DB6FD1}" presName="Name8" presStyleCnt="0"/>
      <dgm:spPr/>
    </dgm:pt>
    <dgm:pt modelId="{589F04A3-7077-49EB-9D09-E6D17EC65CD6}" type="pres">
      <dgm:prSet presAssocID="{7F172F62-C2C3-4627-9747-EF2CF2DB6FD1}" presName="level" presStyleLbl="node1" presStyleIdx="3" presStyleCnt="4">
        <dgm:presLayoutVars>
          <dgm:chMax val="1"/>
          <dgm:bulletEnabled val="1"/>
        </dgm:presLayoutVars>
      </dgm:prSet>
      <dgm:spPr/>
    </dgm:pt>
    <dgm:pt modelId="{810E7C97-68F6-4171-AC5B-F220A5AF4534}" type="pres">
      <dgm:prSet presAssocID="{7F172F62-C2C3-4627-9747-EF2CF2DB6FD1}" presName="levelTx" presStyleLbl="revTx" presStyleIdx="0" presStyleCnt="0">
        <dgm:presLayoutVars>
          <dgm:chMax val="1"/>
          <dgm:bulletEnabled val="1"/>
        </dgm:presLayoutVars>
      </dgm:prSet>
      <dgm:spPr/>
    </dgm:pt>
  </dgm:ptLst>
  <dgm:cxnLst>
    <dgm:cxn modelId="{6A569905-CCA9-4567-BAC4-BFAB54EC7F8B}" type="presOf" srcId="{7F172F62-C2C3-4627-9747-EF2CF2DB6FD1}" destId="{810E7C97-68F6-4171-AC5B-F220A5AF4534}" srcOrd="1" destOrd="0" presId="urn:microsoft.com/office/officeart/2005/8/layout/pyramid1"/>
    <dgm:cxn modelId="{7B8BB80D-44A2-4A7D-869B-64A26BA01271}" type="presOf" srcId="{8DFECFDD-23CD-41DF-8004-ADF046018880}" destId="{8323D87C-75FC-42B8-ACF7-9661174D3783}" srcOrd="1" destOrd="0" presId="urn:microsoft.com/office/officeart/2005/8/layout/pyramid1"/>
    <dgm:cxn modelId="{52D3D520-C6A8-43C7-BB60-DA2315404EA7}" srcId="{ABE88156-1826-4F41-A53E-48BEA7A5A9B8}" destId="{7F172F62-C2C3-4627-9747-EF2CF2DB6FD1}" srcOrd="3" destOrd="0" parTransId="{07496697-263B-4135-A866-A232D5656C73}" sibTransId="{771D88ED-E1F5-4AC6-8E3B-8EBF36E0FE66}"/>
    <dgm:cxn modelId="{9E23CE22-5AD8-4E5B-862E-A4E8BA672A29}" type="presOf" srcId="{D6A209F0-8FF0-40ED-ACC0-799F6E755FEF}" destId="{03D879DC-0836-468A-8F58-7B2D1F2B242D}" srcOrd="1" destOrd="0" presId="urn:microsoft.com/office/officeart/2005/8/layout/pyramid1"/>
    <dgm:cxn modelId="{EAB10540-B5AA-4E45-8E01-F61079222295}" type="presOf" srcId="{ABE88156-1826-4F41-A53E-48BEA7A5A9B8}" destId="{F86DB0A5-A521-4EC7-99B3-E91719AC31E9}" srcOrd="0" destOrd="0" presId="urn:microsoft.com/office/officeart/2005/8/layout/pyramid1"/>
    <dgm:cxn modelId="{F9DA5045-1C34-4CA7-A719-7540660C701C}" type="presOf" srcId="{8DFECFDD-23CD-41DF-8004-ADF046018880}" destId="{9DF0D67F-71BF-417E-B34D-B4B7BD0A3A45}" srcOrd="0" destOrd="0" presId="urn:microsoft.com/office/officeart/2005/8/layout/pyramid1"/>
    <dgm:cxn modelId="{E7D6BB56-F2F6-4787-B23A-A3E1D6A7CF57}" srcId="{ABE88156-1826-4F41-A53E-48BEA7A5A9B8}" destId="{D6A209F0-8FF0-40ED-ACC0-799F6E755FEF}" srcOrd="2" destOrd="0" parTransId="{DE42C544-9E29-4C9A-86C5-5A79BC402AB7}" sibTransId="{C2036A5C-1455-4C18-A3EE-E8DA40BB7D0D}"/>
    <dgm:cxn modelId="{4B688985-A90D-4A71-BA6B-590315204D3B}" srcId="{ABE88156-1826-4F41-A53E-48BEA7A5A9B8}" destId="{A671F319-452E-440E-9EB1-2EF9C787653A}" srcOrd="1" destOrd="0" parTransId="{5B9BD100-BD0C-4E20-910B-EBE7800E9722}" sibTransId="{9A63BD9D-B593-4705-97F3-1524D5666942}"/>
    <dgm:cxn modelId="{BC88AE88-4F5C-4EB3-9C40-C6D75897A02E}" type="presOf" srcId="{7F172F62-C2C3-4627-9747-EF2CF2DB6FD1}" destId="{589F04A3-7077-49EB-9D09-E6D17EC65CD6}" srcOrd="0" destOrd="0" presId="urn:microsoft.com/office/officeart/2005/8/layout/pyramid1"/>
    <dgm:cxn modelId="{275FBE8E-0D2C-4429-BE9A-739367B25400}" srcId="{ABE88156-1826-4F41-A53E-48BEA7A5A9B8}" destId="{8DFECFDD-23CD-41DF-8004-ADF046018880}" srcOrd="0" destOrd="0" parTransId="{97F93B19-E37C-47FE-B14C-A4F25451DE62}" sibTransId="{C8F672B5-190E-4951-8BB5-AC8E02CE9A96}"/>
    <dgm:cxn modelId="{B1736DB2-C657-4CD0-9D31-2B6470DEEA64}" type="presOf" srcId="{A671F319-452E-440E-9EB1-2EF9C787653A}" destId="{9045EF37-688F-4AF1-AF56-BCA1F535E80A}" srcOrd="1" destOrd="0" presId="urn:microsoft.com/office/officeart/2005/8/layout/pyramid1"/>
    <dgm:cxn modelId="{0DB0F5C6-60D2-4257-BACE-8B21656ADE05}" type="presOf" srcId="{D6A209F0-8FF0-40ED-ACC0-799F6E755FEF}" destId="{CFECCEC8-EEE5-4806-AC2C-6FE8BE6FC324}" srcOrd="0" destOrd="0" presId="urn:microsoft.com/office/officeart/2005/8/layout/pyramid1"/>
    <dgm:cxn modelId="{1F0E5FEA-B6DC-4A5C-9A9D-8FD7C70B954D}" type="presOf" srcId="{A671F319-452E-440E-9EB1-2EF9C787653A}" destId="{1C107E08-EE25-4461-8B19-B24E775CE707}" srcOrd="0" destOrd="0" presId="urn:microsoft.com/office/officeart/2005/8/layout/pyramid1"/>
    <dgm:cxn modelId="{272946B4-9A20-4CDF-8466-7FA8D38C5E9B}" type="presParOf" srcId="{F86DB0A5-A521-4EC7-99B3-E91719AC31E9}" destId="{984B1F15-CE4C-48CD-ADB6-D689419653CC}" srcOrd="0" destOrd="0" presId="urn:microsoft.com/office/officeart/2005/8/layout/pyramid1"/>
    <dgm:cxn modelId="{AA34CD1D-16A2-4F25-9ACC-63339401FDA0}" type="presParOf" srcId="{984B1F15-CE4C-48CD-ADB6-D689419653CC}" destId="{9DF0D67F-71BF-417E-B34D-B4B7BD0A3A45}" srcOrd="0" destOrd="0" presId="urn:microsoft.com/office/officeart/2005/8/layout/pyramid1"/>
    <dgm:cxn modelId="{4C665741-26D9-42F1-8F79-EC2EBD42C434}" type="presParOf" srcId="{984B1F15-CE4C-48CD-ADB6-D689419653CC}" destId="{8323D87C-75FC-42B8-ACF7-9661174D3783}" srcOrd="1" destOrd="0" presId="urn:microsoft.com/office/officeart/2005/8/layout/pyramid1"/>
    <dgm:cxn modelId="{D0C63B14-3F99-4D44-AC6D-A49412B6DA81}" type="presParOf" srcId="{F86DB0A5-A521-4EC7-99B3-E91719AC31E9}" destId="{9A93FDE7-F36C-4368-BE8A-8FB7564B8E4D}" srcOrd="1" destOrd="0" presId="urn:microsoft.com/office/officeart/2005/8/layout/pyramid1"/>
    <dgm:cxn modelId="{F045A8BD-46E2-40D1-8FF5-2107D4A8269F}" type="presParOf" srcId="{9A93FDE7-F36C-4368-BE8A-8FB7564B8E4D}" destId="{1C107E08-EE25-4461-8B19-B24E775CE707}" srcOrd="0" destOrd="0" presId="urn:microsoft.com/office/officeart/2005/8/layout/pyramid1"/>
    <dgm:cxn modelId="{CD383FB2-AB40-441F-9622-6439C7E5D4EC}" type="presParOf" srcId="{9A93FDE7-F36C-4368-BE8A-8FB7564B8E4D}" destId="{9045EF37-688F-4AF1-AF56-BCA1F535E80A}" srcOrd="1" destOrd="0" presId="urn:microsoft.com/office/officeart/2005/8/layout/pyramid1"/>
    <dgm:cxn modelId="{F1152425-F456-4A86-AED1-69E132268C2B}" type="presParOf" srcId="{F86DB0A5-A521-4EC7-99B3-E91719AC31E9}" destId="{4DF4DF4F-EC94-482C-ACE9-410E67856111}" srcOrd="2" destOrd="0" presId="urn:microsoft.com/office/officeart/2005/8/layout/pyramid1"/>
    <dgm:cxn modelId="{CD1CAEF3-950F-4BC0-892A-66C834ABEA04}" type="presParOf" srcId="{4DF4DF4F-EC94-482C-ACE9-410E67856111}" destId="{CFECCEC8-EEE5-4806-AC2C-6FE8BE6FC324}" srcOrd="0" destOrd="0" presId="urn:microsoft.com/office/officeart/2005/8/layout/pyramid1"/>
    <dgm:cxn modelId="{700299AD-42D5-42C9-8266-96F6F769C166}" type="presParOf" srcId="{4DF4DF4F-EC94-482C-ACE9-410E67856111}" destId="{03D879DC-0836-468A-8F58-7B2D1F2B242D}" srcOrd="1" destOrd="0" presId="urn:microsoft.com/office/officeart/2005/8/layout/pyramid1"/>
    <dgm:cxn modelId="{1CAE3308-6E70-4045-94C7-2823547ECEB5}" type="presParOf" srcId="{F86DB0A5-A521-4EC7-99B3-E91719AC31E9}" destId="{23214668-8AD1-4E66-AF61-418E82C2A74B}" srcOrd="3" destOrd="0" presId="urn:microsoft.com/office/officeart/2005/8/layout/pyramid1"/>
    <dgm:cxn modelId="{C0F13480-1765-4F6E-979F-9C095D7B1C54}" type="presParOf" srcId="{23214668-8AD1-4E66-AF61-418E82C2A74B}" destId="{589F04A3-7077-49EB-9D09-E6D17EC65CD6}" srcOrd="0" destOrd="0" presId="urn:microsoft.com/office/officeart/2005/8/layout/pyramid1"/>
    <dgm:cxn modelId="{A8345FC7-5D57-48BB-8DBD-CF0F7F077357}" type="presParOf" srcId="{23214668-8AD1-4E66-AF61-418E82C2A74B}" destId="{810E7C97-68F6-4171-AC5B-F220A5AF4534}"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3BBBD-FE0A-4BE1-AFD5-F5444F0F37C6}">
      <dsp:nvSpPr>
        <dsp:cNvPr id="0" name=""/>
        <dsp:cNvSpPr/>
      </dsp:nvSpPr>
      <dsp:spPr>
        <a:xfrm>
          <a:off x="3501925" y="263"/>
          <a:ext cx="2190948" cy="14241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zh-TW" altLang="en-US" sz="3400" b="1" kern="1200" dirty="0">
              <a:solidFill>
                <a:srgbClr val="FFC000"/>
              </a:solidFill>
              <a:latin typeface="標楷體" panose="03000509000000000000" pitchFamily="65" charset="-120"/>
              <a:ea typeface="標楷體" panose="03000509000000000000" pitchFamily="65" charset="-120"/>
            </a:rPr>
            <a:t>內修善念</a:t>
          </a:r>
          <a:r>
            <a:rPr lang="zh-TW" altLang="en-US" sz="3400" b="1" kern="1200" dirty="0">
              <a:latin typeface="標楷體" panose="03000509000000000000" pitchFamily="65" charset="-120"/>
              <a:ea typeface="標楷體" panose="03000509000000000000" pitchFamily="65" charset="-120"/>
            </a:rPr>
            <a:t>之功</a:t>
          </a:r>
        </a:p>
      </dsp:txBody>
      <dsp:txXfrm>
        <a:off x="3571445" y="69783"/>
        <a:ext cx="2051908" cy="1285076"/>
      </dsp:txXfrm>
    </dsp:sp>
    <dsp:sp modelId="{8A5805D4-C51E-4AEA-A768-26AF1B3B0174}">
      <dsp:nvSpPr>
        <dsp:cNvPr id="0" name=""/>
        <dsp:cNvSpPr/>
      </dsp:nvSpPr>
      <dsp:spPr>
        <a:xfrm>
          <a:off x="2244787" y="712321"/>
          <a:ext cx="4705224" cy="4705224"/>
        </a:xfrm>
        <a:custGeom>
          <a:avLst/>
          <a:gdLst/>
          <a:ahLst/>
          <a:cxnLst/>
          <a:rect l="0" t="0" r="0" b="0"/>
          <a:pathLst>
            <a:path>
              <a:moveTo>
                <a:pt x="3750476" y="460322"/>
              </a:moveTo>
              <a:arcTo wR="2352612" hR="2352612" stAng="18387232" swAng="163356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DF229A6-5BAD-4D8B-8BFB-DB61925E1501}">
      <dsp:nvSpPr>
        <dsp:cNvPr id="0" name=""/>
        <dsp:cNvSpPr/>
      </dsp:nvSpPr>
      <dsp:spPr>
        <a:xfrm>
          <a:off x="5854537" y="2352875"/>
          <a:ext cx="2190948" cy="14241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zh-TW" altLang="en-US" sz="3400" b="1" kern="1200" dirty="0">
              <a:latin typeface="標楷體" panose="03000509000000000000" pitchFamily="65" charset="-120"/>
              <a:ea typeface="標楷體" panose="03000509000000000000" pitchFamily="65" charset="-120"/>
            </a:rPr>
            <a:t>積</a:t>
          </a:r>
          <a:r>
            <a:rPr lang="zh-TW" altLang="en-US" sz="3400" b="1" kern="1200" dirty="0">
              <a:solidFill>
                <a:srgbClr val="FFC000"/>
              </a:solidFill>
              <a:latin typeface="標楷體" panose="03000509000000000000" pitchFamily="65" charset="-120"/>
              <a:ea typeface="標楷體" panose="03000509000000000000" pitchFamily="65" charset="-120"/>
            </a:rPr>
            <a:t>功能</a:t>
          </a:r>
          <a:r>
            <a:rPr lang="zh-TW" altLang="en-US" sz="3400" b="1" kern="1200" dirty="0">
              <a:latin typeface="標楷體" panose="03000509000000000000" pitchFamily="65" charset="-120"/>
              <a:ea typeface="標楷體" panose="03000509000000000000" pitchFamily="65" charset="-120"/>
            </a:rPr>
            <a:t>為</a:t>
          </a:r>
          <a:r>
            <a:rPr lang="zh-TW" altLang="en-US" sz="3400" b="1" kern="1200" dirty="0">
              <a:solidFill>
                <a:srgbClr val="FFC000"/>
              </a:solidFill>
              <a:latin typeface="標楷體" panose="03000509000000000000" pitchFamily="65" charset="-120"/>
              <a:ea typeface="標楷體" panose="03000509000000000000" pitchFamily="65" charset="-120"/>
            </a:rPr>
            <a:t>善行</a:t>
          </a:r>
        </a:p>
      </dsp:txBody>
      <dsp:txXfrm>
        <a:off x="5924057" y="2422395"/>
        <a:ext cx="2051908" cy="1285076"/>
      </dsp:txXfrm>
    </dsp:sp>
    <dsp:sp modelId="{0C6197E3-5598-475A-A37A-B149904A5253}">
      <dsp:nvSpPr>
        <dsp:cNvPr id="0" name=""/>
        <dsp:cNvSpPr/>
      </dsp:nvSpPr>
      <dsp:spPr>
        <a:xfrm>
          <a:off x="2244787" y="712321"/>
          <a:ext cx="4705224" cy="4705224"/>
        </a:xfrm>
        <a:custGeom>
          <a:avLst/>
          <a:gdLst/>
          <a:ahLst/>
          <a:cxnLst/>
          <a:rect l="0" t="0" r="0" b="0"/>
          <a:pathLst>
            <a:path>
              <a:moveTo>
                <a:pt x="4461333" y="3395722"/>
              </a:moveTo>
              <a:arcTo wR="2352612" hR="2352612" stAng="1579199" swAng="163356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52F73BA-62F4-46CF-A1B6-8E0761C6D0CE}">
      <dsp:nvSpPr>
        <dsp:cNvPr id="0" name=""/>
        <dsp:cNvSpPr/>
      </dsp:nvSpPr>
      <dsp:spPr>
        <a:xfrm>
          <a:off x="3501925" y="4705487"/>
          <a:ext cx="2190948" cy="14241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zh-TW" altLang="en-US" sz="3400" b="1" kern="1200" dirty="0">
              <a:solidFill>
                <a:srgbClr val="FFC000"/>
              </a:solidFill>
              <a:latin typeface="標楷體" panose="03000509000000000000" pitchFamily="65" charset="-120"/>
              <a:ea typeface="標楷體" panose="03000509000000000000" pitchFamily="65" charset="-120"/>
            </a:rPr>
            <a:t>滋潤福利</a:t>
          </a:r>
          <a:r>
            <a:rPr lang="zh-TW" altLang="en-US" sz="3400" b="1" kern="1200" dirty="0">
              <a:latin typeface="標楷體" panose="03000509000000000000" pitchFamily="65" charset="-120"/>
              <a:ea typeface="標楷體" panose="03000509000000000000" pitchFamily="65" charset="-120"/>
            </a:rPr>
            <a:t>之功</a:t>
          </a:r>
        </a:p>
      </dsp:txBody>
      <dsp:txXfrm>
        <a:off x="3571445" y="4775007"/>
        <a:ext cx="2051908" cy="1285076"/>
      </dsp:txXfrm>
    </dsp:sp>
    <dsp:sp modelId="{C5BE5100-5DFB-42EE-9757-90E93AF21790}">
      <dsp:nvSpPr>
        <dsp:cNvPr id="0" name=""/>
        <dsp:cNvSpPr/>
      </dsp:nvSpPr>
      <dsp:spPr>
        <a:xfrm>
          <a:off x="2244787" y="712321"/>
          <a:ext cx="4705224" cy="4705224"/>
        </a:xfrm>
        <a:custGeom>
          <a:avLst/>
          <a:gdLst/>
          <a:ahLst/>
          <a:cxnLst/>
          <a:rect l="0" t="0" r="0" b="0"/>
          <a:pathLst>
            <a:path>
              <a:moveTo>
                <a:pt x="954747" y="4244901"/>
              </a:moveTo>
              <a:arcTo wR="2352612" hR="2352612" stAng="7587232" swAng="163356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AEE2E2C-4895-4EE1-BC29-1EC78C71CCFA}">
      <dsp:nvSpPr>
        <dsp:cNvPr id="0" name=""/>
        <dsp:cNvSpPr/>
      </dsp:nvSpPr>
      <dsp:spPr>
        <a:xfrm>
          <a:off x="1149313" y="2352875"/>
          <a:ext cx="2190948" cy="14241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zh-TW" altLang="en-US" sz="3400" b="1" kern="1200" dirty="0">
              <a:latin typeface="標楷體" panose="03000509000000000000" pitchFamily="65" charset="-120"/>
              <a:ea typeface="標楷體" panose="03000509000000000000" pitchFamily="65" charset="-120"/>
            </a:rPr>
            <a:t>修</a:t>
          </a:r>
          <a:r>
            <a:rPr lang="zh-TW" altLang="en-US" sz="3400" b="1" kern="1200" dirty="0">
              <a:solidFill>
                <a:srgbClr val="FFC000"/>
              </a:solidFill>
              <a:latin typeface="標楷體" panose="03000509000000000000" pitchFamily="65" charset="-120"/>
              <a:ea typeface="標楷體" panose="03000509000000000000" pitchFamily="65" charset="-120"/>
            </a:rPr>
            <a:t>功</a:t>
          </a:r>
          <a:r>
            <a:rPr lang="zh-TW" altLang="en-US" sz="3400" b="1" kern="1200" dirty="0">
              <a:latin typeface="標楷體" panose="03000509000000000000" pitchFamily="65" charset="-120"/>
              <a:ea typeface="標楷體" panose="03000509000000000000" pitchFamily="65" charset="-120"/>
            </a:rPr>
            <a:t>立</a:t>
          </a:r>
          <a:r>
            <a:rPr lang="zh-TW" altLang="en-US" sz="3400" b="1" kern="1200" dirty="0">
              <a:solidFill>
                <a:srgbClr val="FFC000"/>
              </a:solidFill>
              <a:latin typeface="標楷體" panose="03000509000000000000" pitchFamily="65" charset="-120"/>
              <a:ea typeface="標楷體" panose="03000509000000000000" pitchFamily="65" charset="-120"/>
            </a:rPr>
            <a:t>德圓滿</a:t>
          </a:r>
        </a:p>
      </dsp:txBody>
      <dsp:txXfrm>
        <a:off x="1218833" y="2422395"/>
        <a:ext cx="2051908" cy="1285076"/>
      </dsp:txXfrm>
    </dsp:sp>
    <dsp:sp modelId="{61F89965-894F-4B5C-92A3-88EDB2A73A46}">
      <dsp:nvSpPr>
        <dsp:cNvPr id="0" name=""/>
        <dsp:cNvSpPr/>
      </dsp:nvSpPr>
      <dsp:spPr>
        <a:xfrm>
          <a:off x="2244787" y="712321"/>
          <a:ext cx="4705224" cy="4705224"/>
        </a:xfrm>
        <a:custGeom>
          <a:avLst/>
          <a:gdLst/>
          <a:ahLst/>
          <a:cxnLst/>
          <a:rect l="0" t="0" r="0" b="0"/>
          <a:pathLst>
            <a:path>
              <a:moveTo>
                <a:pt x="243890" y="1309502"/>
              </a:moveTo>
              <a:arcTo wR="2352612" hR="2352612" stAng="12379199" swAng="163356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3BBBD-FE0A-4BE1-AFD5-F5444F0F37C6}">
      <dsp:nvSpPr>
        <dsp:cNvPr id="0" name=""/>
        <dsp:cNvSpPr/>
      </dsp:nvSpPr>
      <dsp:spPr>
        <a:xfrm>
          <a:off x="3463123" y="1884"/>
          <a:ext cx="2207657" cy="14349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zh-TW" altLang="en-US" sz="4800" b="1" kern="1200" dirty="0">
              <a:solidFill>
                <a:schemeClr val="bg1"/>
              </a:solidFill>
              <a:latin typeface="標楷體" panose="03000509000000000000" pitchFamily="65" charset="-120"/>
              <a:ea typeface="標楷體" panose="03000509000000000000" pitchFamily="65" charset="-120"/>
            </a:rPr>
            <a:t>培養善念</a:t>
          </a:r>
        </a:p>
      </dsp:txBody>
      <dsp:txXfrm>
        <a:off x="3533173" y="71934"/>
        <a:ext cx="2067557" cy="1294877"/>
      </dsp:txXfrm>
    </dsp:sp>
    <dsp:sp modelId="{8A5805D4-C51E-4AEA-A768-26AF1B3B0174}">
      <dsp:nvSpPr>
        <dsp:cNvPr id="0" name=""/>
        <dsp:cNvSpPr/>
      </dsp:nvSpPr>
      <dsp:spPr>
        <a:xfrm>
          <a:off x="2197833" y="719372"/>
          <a:ext cx="4738237" cy="4738237"/>
        </a:xfrm>
        <a:custGeom>
          <a:avLst/>
          <a:gdLst/>
          <a:ahLst/>
          <a:cxnLst/>
          <a:rect l="0" t="0" r="0" b="0"/>
          <a:pathLst>
            <a:path>
              <a:moveTo>
                <a:pt x="3777217" y="463868"/>
              </a:moveTo>
              <a:arcTo wR="2369118" hR="2369118" stAng="18388003" swAng="16324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DF229A6-5BAD-4D8B-8BFB-DB61925E1501}">
      <dsp:nvSpPr>
        <dsp:cNvPr id="0" name=""/>
        <dsp:cNvSpPr/>
      </dsp:nvSpPr>
      <dsp:spPr>
        <a:xfrm>
          <a:off x="5832241" y="2371002"/>
          <a:ext cx="2207657" cy="14349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zh-TW" altLang="en-US" sz="4800" b="1" kern="1200" dirty="0">
              <a:latin typeface="標楷體" panose="03000509000000000000" pitchFamily="65" charset="-120"/>
              <a:ea typeface="標楷體" panose="03000509000000000000" pitchFamily="65" charset="-120"/>
            </a:rPr>
            <a:t>身體力行</a:t>
          </a:r>
          <a:endParaRPr lang="en-US" altLang="zh-TW" sz="4800" b="1" kern="1200" dirty="0">
            <a:latin typeface="標楷體" panose="03000509000000000000" pitchFamily="65" charset="-120"/>
            <a:ea typeface="標楷體" panose="03000509000000000000" pitchFamily="65" charset="-120"/>
          </a:endParaRPr>
        </a:p>
      </dsp:txBody>
      <dsp:txXfrm>
        <a:off x="5902291" y="2441052"/>
        <a:ext cx="2067557" cy="1294877"/>
      </dsp:txXfrm>
    </dsp:sp>
    <dsp:sp modelId="{0C6197E3-5598-475A-A37A-B149904A5253}">
      <dsp:nvSpPr>
        <dsp:cNvPr id="0" name=""/>
        <dsp:cNvSpPr/>
      </dsp:nvSpPr>
      <dsp:spPr>
        <a:xfrm>
          <a:off x="2197833" y="719372"/>
          <a:ext cx="4738237" cy="4738237"/>
        </a:xfrm>
        <a:custGeom>
          <a:avLst/>
          <a:gdLst/>
          <a:ahLst/>
          <a:cxnLst/>
          <a:rect l="0" t="0" r="0" b="0"/>
          <a:pathLst>
            <a:path>
              <a:moveTo>
                <a:pt x="4492532" y="3419755"/>
              </a:moveTo>
              <a:arcTo wR="2369118" hR="2369118" stAng="1579535" swAng="16324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52F73BA-62F4-46CF-A1B6-8E0761C6D0CE}">
      <dsp:nvSpPr>
        <dsp:cNvPr id="0" name=""/>
        <dsp:cNvSpPr/>
      </dsp:nvSpPr>
      <dsp:spPr>
        <a:xfrm>
          <a:off x="3463123" y="4740121"/>
          <a:ext cx="2207657" cy="14349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zh-TW" altLang="en-US" sz="4800" b="1" kern="1200" dirty="0">
              <a:latin typeface="標楷體" panose="03000509000000000000" pitchFamily="65" charset="-120"/>
              <a:ea typeface="標楷體" panose="03000509000000000000" pitchFamily="65" charset="-120"/>
            </a:rPr>
            <a:t>造福人群</a:t>
          </a:r>
        </a:p>
      </dsp:txBody>
      <dsp:txXfrm>
        <a:off x="3533173" y="4810171"/>
        <a:ext cx="2067557" cy="1294877"/>
      </dsp:txXfrm>
    </dsp:sp>
    <dsp:sp modelId="{C5BE5100-5DFB-42EE-9757-90E93AF21790}">
      <dsp:nvSpPr>
        <dsp:cNvPr id="0" name=""/>
        <dsp:cNvSpPr/>
      </dsp:nvSpPr>
      <dsp:spPr>
        <a:xfrm>
          <a:off x="2197833" y="719372"/>
          <a:ext cx="4738237" cy="4738237"/>
        </a:xfrm>
        <a:custGeom>
          <a:avLst/>
          <a:gdLst/>
          <a:ahLst/>
          <a:cxnLst/>
          <a:rect l="0" t="0" r="0" b="0"/>
          <a:pathLst>
            <a:path>
              <a:moveTo>
                <a:pt x="961019" y="4274369"/>
              </a:moveTo>
              <a:arcTo wR="2369118" hR="2369118" stAng="7588003" swAng="16324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AEE2E2C-4895-4EE1-BC29-1EC78C71CCFA}">
      <dsp:nvSpPr>
        <dsp:cNvPr id="0" name=""/>
        <dsp:cNvSpPr/>
      </dsp:nvSpPr>
      <dsp:spPr>
        <a:xfrm>
          <a:off x="1094004" y="2371002"/>
          <a:ext cx="2207657" cy="14349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zh-TW" altLang="en-US" sz="4800" b="1" kern="1200" dirty="0">
              <a:solidFill>
                <a:schemeClr val="bg1"/>
              </a:solidFill>
              <a:latin typeface="標楷體" panose="03000509000000000000" pitchFamily="65" charset="-120"/>
              <a:ea typeface="標楷體" panose="03000509000000000000" pitchFamily="65" charset="-120"/>
            </a:rPr>
            <a:t>功德圓滿</a:t>
          </a:r>
          <a:endParaRPr lang="zh-TW" altLang="en-US" sz="4400" b="1" kern="1200" dirty="0">
            <a:solidFill>
              <a:schemeClr val="bg1"/>
            </a:solidFill>
            <a:latin typeface="標楷體" panose="03000509000000000000" pitchFamily="65" charset="-120"/>
            <a:ea typeface="標楷體" panose="03000509000000000000" pitchFamily="65" charset="-120"/>
          </a:endParaRPr>
        </a:p>
      </dsp:txBody>
      <dsp:txXfrm>
        <a:off x="1164054" y="2441052"/>
        <a:ext cx="2067557" cy="1294877"/>
      </dsp:txXfrm>
    </dsp:sp>
    <dsp:sp modelId="{61F89965-894F-4B5C-92A3-88EDB2A73A46}">
      <dsp:nvSpPr>
        <dsp:cNvPr id="0" name=""/>
        <dsp:cNvSpPr/>
      </dsp:nvSpPr>
      <dsp:spPr>
        <a:xfrm>
          <a:off x="2197833" y="719372"/>
          <a:ext cx="4738237" cy="4738237"/>
        </a:xfrm>
        <a:custGeom>
          <a:avLst/>
          <a:gdLst/>
          <a:ahLst/>
          <a:cxnLst/>
          <a:rect l="0" t="0" r="0" b="0"/>
          <a:pathLst>
            <a:path>
              <a:moveTo>
                <a:pt x="245704" y="1318482"/>
              </a:moveTo>
              <a:arcTo wR="2369118" hR="2369118" stAng="12379535" swAng="16324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C6319-BA2A-46B7-92F0-8105DC3B6753}">
      <dsp:nvSpPr>
        <dsp:cNvPr id="0" name=""/>
        <dsp:cNvSpPr/>
      </dsp:nvSpPr>
      <dsp:spPr>
        <a:xfrm>
          <a:off x="2113701" y="61714"/>
          <a:ext cx="2962284" cy="296228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zh-TW" altLang="en-US" sz="6600" kern="1200" dirty="0">
              <a:solidFill>
                <a:schemeClr val="bg1"/>
              </a:solidFill>
              <a:latin typeface="標楷體" panose="03000509000000000000" pitchFamily="65" charset="-120"/>
              <a:ea typeface="標楷體" panose="03000509000000000000" pitchFamily="65" charset="-120"/>
            </a:rPr>
            <a:t>成事</a:t>
          </a:r>
        </a:p>
      </dsp:txBody>
      <dsp:txXfrm>
        <a:off x="2508672" y="580114"/>
        <a:ext cx="2172342" cy="1333028"/>
      </dsp:txXfrm>
    </dsp:sp>
    <dsp:sp modelId="{F45063CB-1B67-453C-8CB3-0B61D5BC09F7}">
      <dsp:nvSpPr>
        <dsp:cNvPr id="0" name=""/>
        <dsp:cNvSpPr/>
      </dsp:nvSpPr>
      <dsp:spPr>
        <a:xfrm>
          <a:off x="3182592" y="1913142"/>
          <a:ext cx="2962284" cy="296228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zh-TW" altLang="en-US" sz="6600" kern="1200" dirty="0">
              <a:solidFill>
                <a:schemeClr val="bg1"/>
              </a:solidFill>
              <a:latin typeface="標楷體" panose="03000509000000000000" pitchFamily="65" charset="-120"/>
              <a:ea typeface="標楷體" panose="03000509000000000000" pitchFamily="65" charset="-120"/>
            </a:rPr>
            <a:t>內修</a:t>
          </a:r>
        </a:p>
      </dsp:txBody>
      <dsp:txXfrm>
        <a:off x="4088558" y="2678398"/>
        <a:ext cx="1777370" cy="1629256"/>
      </dsp:txXfrm>
    </dsp:sp>
    <dsp:sp modelId="{2FC8F5A2-A01A-4A9F-A19F-AFB060782B2B}">
      <dsp:nvSpPr>
        <dsp:cNvPr id="0" name=""/>
        <dsp:cNvSpPr/>
      </dsp:nvSpPr>
      <dsp:spPr>
        <a:xfrm>
          <a:off x="1044810" y="1913142"/>
          <a:ext cx="2962284" cy="296228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zh-TW" altLang="en-US" sz="6600" kern="1200" dirty="0">
              <a:solidFill>
                <a:schemeClr val="bg1"/>
              </a:solidFill>
              <a:latin typeface="標楷體" panose="03000509000000000000" pitchFamily="65" charset="-120"/>
              <a:ea typeface="標楷體" panose="03000509000000000000" pitchFamily="65" charset="-120"/>
            </a:rPr>
            <a:t>安人</a:t>
          </a:r>
          <a:endParaRPr lang="zh-TW" altLang="en-US" sz="6500" kern="1200" dirty="0">
            <a:solidFill>
              <a:schemeClr val="bg1"/>
            </a:solidFill>
            <a:latin typeface="標楷體" panose="03000509000000000000" pitchFamily="65" charset="-120"/>
            <a:ea typeface="標楷體" panose="03000509000000000000" pitchFamily="65" charset="-120"/>
          </a:endParaRPr>
        </a:p>
      </dsp:txBody>
      <dsp:txXfrm>
        <a:off x="1323759" y="2678398"/>
        <a:ext cx="1777370" cy="16292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F0D67F-71BF-417E-B34D-B4B7BD0A3A45}">
      <dsp:nvSpPr>
        <dsp:cNvPr id="0" name=""/>
        <dsp:cNvSpPr/>
      </dsp:nvSpPr>
      <dsp:spPr>
        <a:xfrm>
          <a:off x="2650870" y="0"/>
          <a:ext cx="1767247" cy="1388542"/>
        </a:xfrm>
        <a:prstGeom prst="trapezoid">
          <a:avLst>
            <a:gd name="adj" fmla="val 63637"/>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Times New Roman" pitchFamily="18" charset="0"/>
            </a:rPr>
            <a:t>每日工作計劃</a:t>
          </a:r>
          <a:endParaRPr lang="zh-TW" altLang="en-US" sz="2800" kern="1200" dirty="0"/>
        </a:p>
      </dsp:txBody>
      <dsp:txXfrm>
        <a:off x="2650870" y="0"/>
        <a:ext cx="1767247" cy="1388542"/>
      </dsp:txXfrm>
    </dsp:sp>
    <dsp:sp modelId="{1C107E08-EE25-4461-8B19-B24E775CE707}">
      <dsp:nvSpPr>
        <dsp:cNvPr id="0" name=""/>
        <dsp:cNvSpPr/>
      </dsp:nvSpPr>
      <dsp:spPr>
        <a:xfrm>
          <a:off x="1767247" y="1388542"/>
          <a:ext cx="3534494" cy="1388542"/>
        </a:xfrm>
        <a:prstGeom prst="trapezoid">
          <a:avLst>
            <a:gd name="adj" fmla="val 63637"/>
          </a:avLst>
        </a:prstGeom>
        <a:solidFill>
          <a:schemeClr val="accent1">
            <a:shade val="80000"/>
            <a:hueOff val="-177116"/>
            <a:satOff val="-8445"/>
            <a:lumOff val="107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zh-TW" altLang="en-US" sz="4300" b="1" kern="1200" dirty="0">
              <a:latin typeface="Times New Roman" pitchFamily="18" charset="0"/>
            </a:rPr>
            <a:t>短期目標</a:t>
          </a:r>
          <a:endParaRPr lang="zh-TW" altLang="en-US" sz="4300" kern="1200" dirty="0"/>
        </a:p>
      </dsp:txBody>
      <dsp:txXfrm>
        <a:off x="2385783" y="1388542"/>
        <a:ext cx="2297421" cy="1388542"/>
      </dsp:txXfrm>
    </dsp:sp>
    <dsp:sp modelId="{CFECCEC8-EEE5-4806-AC2C-6FE8BE6FC324}">
      <dsp:nvSpPr>
        <dsp:cNvPr id="0" name=""/>
        <dsp:cNvSpPr/>
      </dsp:nvSpPr>
      <dsp:spPr>
        <a:xfrm>
          <a:off x="883623" y="2777084"/>
          <a:ext cx="5301741" cy="1388542"/>
        </a:xfrm>
        <a:prstGeom prst="trapezoid">
          <a:avLst>
            <a:gd name="adj" fmla="val 63637"/>
          </a:avLst>
        </a:prstGeom>
        <a:solidFill>
          <a:schemeClr val="accent1">
            <a:shade val="80000"/>
            <a:hueOff val="-354233"/>
            <a:satOff val="-16890"/>
            <a:lumOff val="215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zh-TW" altLang="en-US" sz="4300" b="1" kern="1200" dirty="0">
              <a:latin typeface="Times New Roman" pitchFamily="18" charset="0"/>
            </a:rPr>
            <a:t>中、長期目標</a:t>
          </a:r>
          <a:endParaRPr lang="zh-TW" altLang="en-US" sz="4300" kern="1200" dirty="0"/>
        </a:p>
      </dsp:txBody>
      <dsp:txXfrm>
        <a:off x="1811428" y="2777084"/>
        <a:ext cx="3446132" cy="1388542"/>
      </dsp:txXfrm>
    </dsp:sp>
    <dsp:sp modelId="{589F04A3-7077-49EB-9D09-E6D17EC65CD6}">
      <dsp:nvSpPr>
        <dsp:cNvPr id="0" name=""/>
        <dsp:cNvSpPr/>
      </dsp:nvSpPr>
      <dsp:spPr>
        <a:xfrm>
          <a:off x="0" y="4165626"/>
          <a:ext cx="7068989" cy="1388542"/>
        </a:xfrm>
        <a:prstGeom prst="trapezoid">
          <a:avLst>
            <a:gd name="adj" fmla="val 63637"/>
          </a:avLst>
        </a:prstGeom>
        <a:solidFill>
          <a:schemeClr val="accent1">
            <a:shade val="80000"/>
            <a:hueOff val="-531349"/>
            <a:satOff val="-25335"/>
            <a:lumOff val="323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zh-TW" altLang="en-US" sz="4300" b="1" kern="1200" dirty="0">
              <a:latin typeface="Times New Roman" pitchFamily="18" charset="0"/>
            </a:rPr>
            <a:t>價值觀</a:t>
          </a:r>
          <a:endParaRPr lang="zh-TW" altLang="en-US" sz="4300" kern="1200" dirty="0"/>
        </a:p>
      </dsp:txBody>
      <dsp:txXfrm>
        <a:off x="1237073" y="4165626"/>
        <a:ext cx="4594842" cy="1388542"/>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8A7776C-9E39-4430-806B-1342F93FD2CB}"/>
              </a:ext>
            </a:extLst>
          </p:cNvPr>
          <p:cNvSpPr>
            <a:spLocks noGrp="1"/>
          </p:cNvSpPr>
          <p:nvPr>
            <p:ph type="hdr" sz="quarter"/>
          </p:nvPr>
        </p:nvSpPr>
        <p:spPr>
          <a:xfrm>
            <a:off x="0" y="0"/>
            <a:ext cx="2944813" cy="496888"/>
          </a:xfrm>
          <a:prstGeom prst="rect">
            <a:avLst/>
          </a:prstGeom>
        </p:spPr>
        <p:txBody>
          <a:bodyPr vert="horz" lIns="91440" tIns="45720" rIns="91440" bIns="45720" rtlCol="0"/>
          <a:lstStyle>
            <a:lvl1pPr algn="l" eaLnBrk="1" hangingPunct="1">
              <a:lnSpc>
                <a:spcPct val="70000"/>
              </a:lnSpc>
              <a:buClr>
                <a:srgbClr val="000000"/>
              </a:buClr>
              <a:buSzPct val="100000"/>
              <a:buFont typeface="Times New Roman" pitchFamily="18" charset="0"/>
              <a:buNone/>
              <a:defRPr sz="1200">
                <a:ea typeface="MingLiU" pitchFamily="49" charset="-120"/>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id="{0999152C-308B-48FF-871B-801F2F981261}"/>
              </a:ext>
            </a:extLst>
          </p:cNvPr>
          <p:cNvSpPr>
            <a:spLocks noGrp="1"/>
          </p:cNvSpPr>
          <p:nvPr>
            <p:ph type="dt" sz="quarter" idx="1"/>
          </p:nvPr>
        </p:nvSpPr>
        <p:spPr>
          <a:xfrm>
            <a:off x="3849688" y="0"/>
            <a:ext cx="2944812" cy="496888"/>
          </a:xfrm>
          <a:prstGeom prst="rect">
            <a:avLst/>
          </a:prstGeom>
        </p:spPr>
        <p:txBody>
          <a:bodyPr vert="horz" lIns="91440" tIns="45720" rIns="91440" bIns="45720" rtlCol="0"/>
          <a:lstStyle>
            <a:lvl1pPr algn="r" eaLnBrk="1" hangingPunct="1">
              <a:lnSpc>
                <a:spcPct val="70000"/>
              </a:lnSpc>
              <a:buClr>
                <a:srgbClr val="000000"/>
              </a:buClr>
              <a:buSzPct val="100000"/>
              <a:buFont typeface="Times New Roman" pitchFamily="18" charset="0"/>
              <a:buNone/>
              <a:defRPr sz="1200">
                <a:ea typeface="MingLiU" pitchFamily="49" charset="-120"/>
                <a:cs typeface="+mn-cs"/>
              </a:defRPr>
            </a:lvl1pPr>
          </a:lstStyle>
          <a:p>
            <a:pPr>
              <a:defRPr/>
            </a:pPr>
            <a:fld id="{18EC27E8-83C2-47C5-AF42-A319FC0C167D}" type="datetimeFigureOut">
              <a:rPr lang="zh-TW" altLang="en-US"/>
              <a:pPr>
                <a:defRPr/>
              </a:pPr>
              <a:t>2021/10/25</a:t>
            </a:fld>
            <a:endParaRPr lang="zh-TW" altLang="en-US"/>
          </a:p>
        </p:txBody>
      </p:sp>
      <p:sp>
        <p:nvSpPr>
          <p:cNvPr id="4" name="頁尾版面配置區 3">
            <a:extLst>
              <a:ext uri="{FF2B5EF4-FFF2-40B4-BE49-F238E27FC236}">
                <a16:creationId xmlns:a16="http://schemas.microsoft.com/office/drawing/2014/main" id="{0C3BD510-E665-4B77-81A9-C739B4E2144B}"/>
              </a:ext>
            </a:extLst>
          </p:cNvPr>
          <p:cNvSpPr>
            <a:spLocks noGrp="1"/>
          </p:cNvSpPr>
          <p:nvPr>
            <p:ph type="ftr" sz="quarter" idx="2"/>
          </p:nvPr>
        </p:nvSpPr>
        <p:spPr>
          <a:xfrm>
            <a:off x="0" y="9426575"/>
            <a:ext cx="2944813" cy="496888"/>
          </a:xfrm>
          <a:prstGeom prst="rect">
            <a:avLst/>
          </a:prstGeom>
        </p:spPr>
        <p:txBody>
          <a:bodyPr vert="horz" lIns="91440" tIns="45720" rIns="91440" bIns="45720" rtlCol="0" anchor="b"/>
          <a:lstStyle>
            <a:lvl1pPr algn="l" eaLnBrk="1" hangingPunct="1">
              <a:lnSpc>
                <a:spcPct val="70000"/>
              </a:lnSpc>
              <a:buClr>
                <a:srgbClr val="000000"/>
              </a:buClr>
              <a:buSzPct val="100000"/>
              <a:buFont typeface="Times New Roman" pitchFamily="18" charset="0"/>
              <a:buNone/>
              <a:defRPr sz="1200">
                <a:ea typeface="MingLiU" pitchFamily="49" charset="-120"/>
                <a:cs typeface="+mn-cs"/>
              </a:defRPr>
            </a:lvl1pPr>
          </a:lstStyle>
          <a:p>
            <a:pPr>
              <a:defRPr/>
            </a:pPr>
            <a:endParaRPr lang="zh-TW" altLang="en-US"/>
          </a:p>
        </p:txBody>
      </p:sp>
      <p:sp>
        <p:nvSpPr>
          <p:cNvPr id="5" name="投影片編號版面配置區 4">
            <a:extLst>
              <a:ext uri="{FF2B5EF4-FFF2-40B4-BE49-F238E27FC236}">
                <a16:creationId xmlns:a16="http://schemas.microsoft.com/office/drawing/2014/main" id="{050DEEA7-9226-48FD-8C1F-5B560E503AB5}"/>
              </a:ext>
            </a:extLst>
          </p:cNvPr>
          <p:cNvSpPr>
            <a:spLocks noGrp="1"/>
          </p:cNvSpPr>
          <p:nvPr>
            <p:ph type="sldNum" sz="quarter" idx="3"/>
          </p:nvPr>
        </p:nvSpPr>
        <p:spPr>
          <a:xfrm>
            <a:off x="3849688" y="9426575"/>
            <a:ext cx="2944812" cy="496888"/>
          </a:xfrm>
          <a:prstGeom prst="rect">
            <a:avLst/>
          </a:prstGeom>
        </p:spPr>
        <p:txBody>
          <a:bodyPr vert="horz" wrap="square" lIns="91440" tIns="45720" rIns="91440" bIns="45720" numCol="1" anchor="b" anchorCtr="0" compatLnSpc="1">
            <a:prstTxWarp prst="textNoShape">
              <a:avLst/>
            </a:prstTxWarp>
          </a:bodyPr>
          <a:lstStyle>
            <a:lvl1pPr algn="r" eaLnBrk="1" hangingPunct="1">
              <a:lnSpc>
                <a:spcPct val="70000"/>
              </a:lnSpc>
              <a:buClr>
                <a:srgbClr val="000000"/>
              </a:buClr>
              <a:buSzPct val="100000"/>
              <a:buFont typeface="Times New Roman" panose="02020603050405020304" pitchFamily="18" charset="0"/>
              <a:buNone/>
              <a:defRPr sz="1200" smtClean="0">
                <a:ea typeface="細明體" panose="02020509000000000000" pitchFamily="49" charset="-120"/>
                <a:cs typeface="Arial" panose="020B0604020202020204" pitchFamily="34" charset="0"/>
              </a:defRPr>
            </a:lvl1pPr>
          </a:lstStyle>
          <a:p>
            <a:pPr>
              <a:defRPr/>
            </a:pPr>
            <a:fld id="{D60AE31E-3755-4C3A-8E2E-CD9A88F7067E}" type="slidenum">
              <a:rPr lang="zh-TW" altLang="en-US"/>
              <a:pPr>
                <a:defRPr/>
              </a:pPr>
              <a:t>‹#›</a:t>
            </a:fld>
            <a:endParaRPr lang="zh-TW"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AutoShape 1">
            <a:extLst>
              <a:ext uri="{FF2B5EF4-FFF2-40B4-BE49-F238E27FC236}">
                <a16:creationId xmlns:a16="http://schemas.microsoft.com/office/drawing/2014/main" id="{2E6DDDA7-615F-454B-B38D-F20FDDB08EB1}"/>
              </a:ext>
            </a:extLst>
          </p:cNvPr>
          <p:cNvSpPr>
            <a:spLocks noChangeArrowheads="1"/>
          </p:cNvSpPr>
          <p:nvPr/>
        </p:nvSpPr>
        <p:spPr bwMode="auto">
          <a:xfrm>
            <a:off x="0" y="0"/>
            <a:ext cx="6796088" cy="9925050"/>
          </a:xfrm>
          <a:prstGeom prst="roundRect">
            <a:avLst>
              <a:gd name="adj" fmla="val 23"/>
            </a:avLst>
          </a:prstGeom>
          <a:solidFill>
            <a:srgbClr val="FFFFFF"/>
          </a:solidFill>
          <a:ln>
            <a:noFill/>
          </a:ln>
        </p:spPr>
        <p:txBody>
          <a:bodyPr wrap="none" anchor="ct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defRPr/>
            </a:pPr>
            <a:endParaRPr lang="zh-TW" altLang="en-US"/>
          </a:p>
        </p:txBody>
      </p:sp>
      <p:sp>
        <p:nvSpPr>
          <p:cNvPr id="15363" name="AutoShape 2">
            <a:extLst>
              <a:ext uri="{FF2B5EF4-FFF2-40B4-BE49-F238E27FC236}">
                <a16:creationId xmlns:a16="http://schemas.microsoft.com/office/drawing/2014/main" id="{9A2A7199-9729-43AC-90D9-2AB225CD20F1}"/>
              </a:ext>
            </a:extLst>
          </p:cNvPr>
          <p:cNvSpPr>
            <a:spLocks noChangeArrowheads="1"/>
          </p:cNvSpPr>
          <p:nvPr/>
        </p:nvSpPr>
        <p:spPr bwMode="auto">
          <a:xfrm>
            <a:off x="0" y="0"/>
            <a:ext cx="6796088" cy="9925050"/>
          </a:xfrm>
          <a:prstGeom prst="roundRect">
            <a:avLst>
              <a:gd name="adj" fmla="val 23"/>
            </a:avLst>
          </a:prstGeom>
          <a:solidFill>
            <a:srgbClr val="FFFFFF"/>
          </a:solidFill>
          <a:ln>
            <a:noFill/>
          </a:ln>
        </p:spPr>
        <p:txBody>
          <a:bodyPr wrap="none" anchor="ct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defRPr/>
            </a:pPr>
            <a:endParaRPr lang="zh-TW" altLang="en-US"/>
          </a:p>
        </p:txBody>
      </p:sp>
      <p:sp>
        <p:nvSpPr>
          <p:cNvPr id="15364" name="AutoShape 3">
            <a:extLst>
              <a:ext uri="{FF2B5EF4-FFF2-40B4-BE49-F238E27FC236}">
                <a16:creationId xmlns:a16="http://schemas.microsoft.com/office/drawing/2014/main" id="{5DDEFA4B-5E74-44C6-887A-00840C5C6318}"/>
              </a:ext>
            </a:extLst>
          </p:cNvPr>
          <p:cNvSpPr>
            <a:spLocks noChangeArrowheads="1"/>
          </p:cNvSpPr>
          <p:nvPr/>
        </p:nvSpPr>
        <p:spPr bwMode="auto">
          <a:xfrm>
            <a:off x="0" y="0"/>
            <a:ext cx="6796088" cy="9925050"/>
          </a:xfrm>
          <a:prstGeom prst="roundRect">
            <a:avLst>
              <a:gd name="adj" fmla="val 23"/>
            </a:avLst>
          </a:prstGeom>
          <a:solidFill>
            <a:srgbClr val="FFFFFF"/>
          </a:solidFill>
          <a:ln>
            <a:noFill/>
          </a:ln>
        </p:spPr>
        <p:txBody>
          <a:bodyPr wrap="none" anchor="ct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defRPr/>
            </a:pPr>
            <a:endParaRPr lang="zh-TW" altLang="en-US"/>
          </a:p>
        </p:txBody>
      </p:sp>
      <p:sp>
        <p:nvSpPr>
          <p:cNvPr id="15365" name="AutoShape 4">
            <a:extLst>
              <a:ext uri="{FF2B5EF4-FFF2-40B4-BE49-F238E27FC236}">
                <a16:creationId xmlns:a16="http://schemas.microsoft.com/office/drawing/2014/main" id="{47449E69-18CA-4EA7-882E-6AA57E30CA52}"/>
              </a:ext>
            </a:extLst>
          </p:cNvPr>
          <p:cNvSpPr>
            <a:spLocks noChangeArrowheads="1"/>
          </p:cNvSpPr>
          <p:nvPr/>
        </p:nvSpPr>
        <p:spPr bwMode="auto">
          <a:xfrm>
            <a:off x="0" y="0"/>
            <a:ext cx="6796088" cy="9925050"/>
          </a:xfrm>
          <a:prstGeom prst="roundRect">
            <a:avLst>
              <a:gd name="adj" fmla="val 23"/>
            </a:avLst>
          </a:prstGeom>
          <a:solidFill>
            <a:srgbClr val="FFFFFF"/>
          </a:solidFill>
          <a:ln>
            <a:noFill/>
          </a:ln>
        </p:spPr>
        <p:txBody>
          <a:bodyPr wrap="none" anchor="ct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defRPr/>
            </a:pPr>
            <a:endParaRPr lang="zh-TW" altLang="en-US"/>
          </a:p>
        </p:txBody>
      </p:sp>
      <p:sp>
        <p:nvSpPr>
          <p:cNvPr id="15366" name="AutoShape 5">
            <a:extLst>
              <a:ext uri="{FF2B5EF4-FFF2-40B4-BE49-F238E27FC236}">
                <a16:creationId xmlns:a16="http://schemas.microsoft.com/office/drawing/2014/main" id="{10187461-5E02-450C-99FB-5F329B6AEDE1}"/>
              </a:ext>
            </a:extLst>
          </p:cNvPr>
          <p:cNvSpPr>
            <a:spLocks noChangeArrowheads="1"/>
          </p:cNvSpPr>
          <p:nvPr/>
        </p:nvSpPr>
        <p:spPr bwMode="auto">
          <a:xfrm>
            <a:off x="0" y="0"/>
            <a:ext cx="6796088" cy="9925050"/>
          </a:xfrm>
          <a:prstGeom prst="roundRect">
            <a:avLst>
              <a:gd name="adj" fmla="val 23"/>
            </a:avLst>
          </a:prstGeom>
          <a:solidFill>
            <a:srgbClr val="FFFFFF"/>
          </a:solidFill>
          <a:ln>
            <a:noFill/>
          </a:ln>
        </p:spPr>
        <p:txBody>
          <a:bodyPr wrap="none" anchor="ct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defRPr/>
            </a:pPr>
            <a:endParaRPr lang="zh-TW" altLang="en-US"/>
          </a:p>
        </p:txBody>
      </p:sp>
      <p:sp>
        <p:nvSpPr>
          <p:cNvPr id="15367" name="AutoShape 6">
            <a:extLst>
              <a:ext uri="{FF2B5EF4-FFF2-40B4-BE49-F238E27FC236}">
                <a16:creationId xmlns:a16="http://schemas.microsoft.com/office/drawing/2014/main" id="{E3AECA76-CEEE-4503-B889-CE1E2AC7412B}"/>
              </a:ext>
            </a:extLst>
          </p:cNvPr>
          <p:cNvSpPr>
            <a:spLocks noChangeArrowheads="1"/>
          </p:cNvSpPr>
          <p:nvPr/>
        </p:nvSpPr>
        <p:spPr bwMode="auto">
          <a:xfrm>
            <a:off x="0" y="0"/>
            <a:ext cx="6796088" cy="9925050"/>
          </a:xfrm>
          <a:prstGeom prst="roundRect">
            <a:avLst>
              <a:gd name="adj" fmla="val 23"/>
            </a:avLst>
          </a:prstGeom>
          <a:solidFill>
            <a:srgbClr val="FFFFFF"/>
          </a:solidFill>
          <a:ln>
            <a:noFill/>
          </a:ln>
        </p:spPr>
        <p:txBody>
          <a:bodyPr wrap="none" anchor="ct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defRPr/>
            </a:pPr>
            <a:endParaRPr lang="zh-TW" altLang="en-US"/>
          </a:p>
        </p:txBody>
      </p:sp>
      <p:sp>
        <p:nvSpPr>
          <p:cNvPr id="15368" name="AutoShape 7">
            <a:extLst>
              <a:ext uri="{FF2B5EF4-FFF2-40B4-BE49-F238E27FC236}">
                <a16:creationId xmlns:a16="http://schemas.microsoft.com/office/drawing/2014/main" id="{7C0410AC-B4F0-4F8E-A7D4-164A157D31D7}"/>
              </a:ext>
            </a:extLst>
          </p:cNvPr>
          <p:cNvSpPr>
            <a:spLocks noChangeArrowheads="1"/>
          </p:cNvSpPr>
          <p:nvPr/>
        </p:nvSpPr>
        <p:spPr bwMode="auto">
          <a:xfrm>
            <a:off x="0" y="0"/>
            <a:ext cx="6796088" cy="9925050"/>
          </a:xfrm>
          <a:prstGeom prst="roundRect">
            <a:avLst>
              <a:gd name="adj" fmla="val 23"/>
            </a:avLst>
          </a:prstGeom>
          <a:solidFill>
            <a:srgbClr val="FFFFFF"/>
          </a:solidFill>
          <a:ln>
            <a:noFill/>
          </a:ln>
        </p:spPr>
        <p:txBody>
          <a:bodyPr wrap="none" anchor="ctr"/>
          <a:lstStyle>
            <a:lvl1pPr>
              <a:defRPr sz="6000" b="1">
                <a:solidFill>
                  <a:schemeClr val="bg1"/>
                </a:solidFill>
                <a:latin typeface="Times New Roman" panose="02020603050405020304" pitchFamily="18" charset="0"/>
                <a:ea typeface="新細明體" panose="02020500000000000000" pitchFamily="18" charset="-120"/>
              </a:defRPr>
            </a:lvl1pPr>
            <a:lvl2pPr marL="742950" indent="-285750">
              <a:defRPr sz="6000" b="1">
                <a:solidFill>
                  <a:schemeClr val="bg1"/>
                </a:solidFill>
                <a:latin typeface="Times New Roman" panose="02020603050405020304" pitchFamily="18" charset="0"/>
                <a:ea typeface="新細明體" panose="02020500000000000000" pitchFamily="18" charset="-120"/>
              </a:defRPr>
            </a:lvl2pPr>
            <a:lvl3pPr marL="1143000" indent="-228600">
              <a:defRPr sz="6000" b="1">
                <a:solidFill>
                  <a:schemeClr val="bg1"/>
                </a:solidFill>
                <a:latin typeface="Times New Roman" panose="02020603050405020304" pitchFamily="18" charset="0"/>
                <a:ea typeface="新細明體" panose="02020500000000000000" pitchFamily="18" charset="-120"/>
              </a:defRPr>
            </a:lvl3pPr>
            <a:lvl4pPr marL="1600200" indent="-228600">
              <a:defRPr sz="6000" b="1">
                <a:solidFill>
                  <a:schemeClr val="bg1"/>
                </a:solidFill>
                <a:latin typeface="Times New Roman" panose="02020603050405020304" pitchFamily="18" charset="0"/>
                <a:ea typeface="新細明體" panose="02020500000000000000" pitchFamily="18" charset="-120"/>
              </a:defRPr>
            </a:lvl4pPr>
            <a:lvl5pPr marL="2057400" indent="-228600">
              <a:defRPr sz="6000" b="1">
                <a:solidFill>
                  <a:schemeClr val="bg1"/>
                </a:solidFill>
                <a:latin typeface="Times New Roman" panose="02020603050405020304" pitchFamily="18" charset="0"/>
                <a:ea typeface="新細明體" panose="02020500000000000000" pitchFamily="18" charset="-120"/>
              </a:defRPr>
            </a:lvl5pPr>
            <a:lvl6pPr marL="25146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6pPr>
            <a:lvl7pPr marL="29718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7pPr>
            <a:lvl8pPr marL="34290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8pPr>
            <a:lvl9pPr marL="3886200" indent="-228600" defTabSz="449263" eaLnBrk="0" fontAlgn="base" hangingPunct="0">
              <a:spcBef>
                <a:spcPct val="0"/>
              </a:spcBef>
              <a:spcAft>
                <a:spcPct val="0"/>
              </a:spcAft>
              <a:defRPr sz="6000" b="1">
                <a:solidFill>
                  <a:schemeClr val="bg1"/>
                </a:solidFill>
                <a:latin typeface="Times New Roman" panose="02020603050405020304" pitchFamily="18" charset="0"/>
                <a:ea typeface="新細明體" panose="02020500000000000000" pitchFamily="18" charset="-120"/>
              </a:defRPr>
            </a:lvl9pPr>
          </a:lstStyle>
          <a:p>
            <a:pPr eaLnBrk="1" hangingPunct="1">
              <a:lnSpc>
                <a:spcPct val="70000"/>
              </a:lnSpc>
              <a:buClr>
                <a:srgbClr val="000000"/>
              </a:buClr>
              <a:buSzPct val="100000"/>
              <a:buFont typeface="Times New Roman" panose="02020603050405020304" pitchFamily="18" charset="0"/>
              <a:buNone/>
              <a:defRPr/>
            </a:pPr>
            <a:endParaRPr lang="zh-TW" altLang="en-US"/>
          </a:p>
        </p:txBody>
      </p:sp>
      <p:sp>
        <p:nvSpPr>
          <p:cNvPr id="6153" name="Text Box 8">
            <a:extLst>
              <a:ext uri="{FF2B5EF4-FFF2-40B4-BE49-F238E27FC236}">
                <a16:creationId xmlns:a16="http://schemas.microsoft.com/office/drawing/2014/main" id="{7CB8AE7B-AFA4-4AD0-A0C6-6DAB32D05D34}"/>
              </a:ext>
            </a:extLst>
          </p:cNvPr>
          <p:cNvSpPr txBox="1">
            <a:spLocks noChangeArrowheads="1"/>
          </p:cNvSpPr>
          <p:nvPr/>
        </p:nvSpPr>
        <p:spPr bwMode="auto">
          <a:xfrm>
            <a:off x="0" y="0"/>
            <a:ext cx="2946400" cy="496888"/>
          </a:xfrm>
          <a:prstGeom prst="rect">
            <a:avLst/>
          </a:prstGeom>
          <a:noFill/>
          <a:ln>
            <a:noFill/>
          </a:ln>
        </p:spPr>
        <p:txBody>
          <a:bodyPr wrap="none" anchor="ctr"/>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6154" name="Text Box 9">
            <a:extLst>
              <a:ext uri="{FF2B5EF4-FFF2-40B4-BE49-F238E27FC236}">
                <a16:creationId xmlns:a16="http://schemas.microsoft.com/office/drawing/2014/main" id="{4DFD734F-277E-4207-8733-AF4ADEF1817C}"/>
              </a:ext>
            </a:extLst>
          </p:cNvPr>
          <p:cNvSpPr txBox="1">
            <a:spLocks noChangeArrowheads="1"/>
          </p:cNvSpPr>
          <p:nvPr/>
        </p:nvSpPr>
        <p:spPr bwMode="auto">
          <a:xfrm>
            <a:off x="3851275" y="0"/>
            <a:ext cx="2946400" cy="496888"/>
          </a:xfrm>
          <a:prstGeom prst="rect">
            <a:avLst/>
          </a:prstGeom>
          <a:noFill/>
          <a:ln>
            <a:noFill/>
          </a:ln>
        </p:spPr>
        <p:txBody>
          <a:bodyPr wrap="none" anchor="ctr"/>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15371" name="Rectangle 10">
            <a:extLst>
              <a:ext uri="{FF2B5EF4-FFF2-40B4-BE49-F238E27FC236}">
                <a16:creationId xmlns:a16="http://schemas.microsoft.com/office/drawing/2014/main" id="{E787EC19-483E-426F-A2AF-161336E04A0A}"/>
              </a:ext>
            </a:extLst>
          </p:cNvPr>
          <p:cNvSpPr>
            <a:spLocks noGrp="1" noRot="1" noChangeAspect="1" noChangeArrowheads="1"/>
          </p:cNvSpPr>
          <p:nvPr>
            <p:ph type="sldImg"/>
          </p:nvPr>
        </p:nvSpPr>
        <p:spPr bwMode="auto">
          <a:xfrm>
            <a:off x="220663" y="744538"/>
            <a:ext cx="6345237" cy="371157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3" name="Rectangle 11">
            <a:extLst>
              <a:ext uri="{FF2B5EF4-FFF2-40B4-BE49-F238E27FC236}">
                <a16:creationId xmlns:a16="http://schemas.microsoft.com/office/drawing/2014/main" id="{5D5FC4DF-9652-4959-98C5-2A142AB9EB13}"/>
              </a:ext>
            </a:extLst>
          </p:cNvPr>
          <p:cNvSpPr>
            <a:spLocks noGrp="1" noChangeArrowheads="1"/>
          </p:cNvSpPr>
          <p:nvPr>
            <p:ph type="body"/>
          </p:nvPr>
        </p:nvSpPr>
        <p:spPr bwMode="auto">
          <a:xfrm>
            <a:off x="906463" y="4714875"/>
            <a:ext cx="4973637" cy="44561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zh-TW" altLang="zh-TW" noProof="0"/>
          </a:p>
        </p:txBody>
      </p:sp>
      <p:sp>
        <p:nvSpPr>
          <p:cNvPr id="6157" name="Text Box 12">
            <a:extLst>
              <a:ext uri="{FF2B5EF4-FFF2-40B4-BE49-F238E27FC236}">
                <a16:creationId xmlns:a16="http://schemas.microsoft.com/office/drawing/2014/main" id="{DAFF3FA4-B3EE-4A3B-B7B3-1C12A339BC36}"/>
              </a:ext>
            </a:extLst>
          </p:cNvPr>
          <p:cNvSpPr txBox="1">
            <a:spLocks noChangeArrowheads="1"/>
          </p:cNvSpPr>
          <p:nvPr/>
        </p:nvSpPr>
        <p:spPr bwMode="auto">
          <a:xfrm>
            <a:off x="0" y="9429750"/>
            <a:ext cx="2946400" cy="496888"/>
          </a:xfrm>
          <a:prstGeom prst="rect">
            <a:avLst/>
          </a:prstGeom>
          <a:noFill/>
          <a:ln>
            <a:noFill/>
          </a:ln>
        </p:spPr>
        <p:txBody>
          <a:bodyPr wrap="none" anchor="ctr"/>
          <a:lstStyle>
            <a:lvl1pPr eaLnBrk="0" hangingPunct="0">
              <a:defRPr sz="6000" b="1">
                <a:solidFill>
                  <a:schemeClr val="bg1"/>
                </a:solidFill>
                <a:latin typeface="Times New Roman" pitchFamily="18" charset="0"/>
                <a:ea typeface="新細明體" pitchFamily="18" charset="-120"/>
              </a:defRPr>
            </a:lvl1pPr>
            <a:lvl2pPr marL="742950" indent="-285750" eaLnBrk="0" hangingPunct="0">
              <a:defRPr sz="6000" b="1">
                <a:solidFill>
                  <a:schemeClr val="bg1"/>
                </a:solidFill>
                <a:latin typeface="Times New Roman" pitchFamily="18" charset="0"/>
                <a:ea typeface="新細明體" pitchFamily="18" charset="-120"/>
              </a:defRPr>
            </a:lvl2pPr>
            <a:lvl3pPr marL="1143000" indent="-228600" eaLnBrk="0" hangingPunct="0">
              <a:defRPr sz="6000" b="1">
                <a:solidFill>
                  <a:schemeClr val="bg1"/>
                </a:solidFill>
                <a:latin typeface="Times New Roman" pitchFamily="18" charset="0"/>
                <a:ea typeface="新細明體" pitchFamily="18" charset="-120"/>
              </a:defRPr>
            </a:lvl3pPr>
            <a:lvl4pPr marL="1600200" indent="-228600" eaLnBrk="0" hangingPunct="0">
              <a:defRPr sz="6000" b="1">
                <a:solidFill>
                  <a:schemeClr val="bg1"/>
                </a:solidFill>
                <a:latin typeface="Times New Roman" pitchFamily="18" charset="0"/>
                <a:ea typeface="新細明體" pitchFamily="18" charset="-120"/>
              </a:defRPr>
            </a:lvl4pPr>
            <a:lvl5pPr marL="2057400" indent="-228600" eaLnBrk="0" hangingPunct="0">
              <a:defRPr sz="6000" b="1">
                <a:solidFill>
                  <a:schemeClr val="bg1"/>
                </a:solidFill>
                <a:latin typeface="Times New Roman" pitchFamily="18" charset="0"/>
                <a:ea typeface="新細明體" pitchFamily="18" charset="-120"/>
              </a:defRPr>
            </a:lvl5pPr>
            <a:lvl6pPr marL="25146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6pPr>
            <a:lvl7pPr marL="29718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7pPr>
            <a:lvl8pPr marL="34290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8pPr>
            <a:lvl9pPr marL="3886200" indent="-228600" defTabSz="449263" eaLnBrk="0" fontAlgn="base" hangingPunct="0">
              <a:spcBef>
                <a:spcPct val="0"/>
              </a:spcBef>
              <a:spcAft>
                <a:spcPct val="0"/>
              </a:spcAft>
              <a:defRPr sz="6000" b="1">
                <a:solidFill>
                  <a:schemeClr val="bg1"/>
                </a:solidFill>
                <a:latin typeface="Times New Roman" pitchFamily="18" charset="0"/>
                <a:ea typeface="新細明體" pitchFamily="18" charset="-120"/>
              </a:defRPr>
            </a:lvl9pPr>
          </a:lstStyle>
          <a:p>
            <a:pPr eaLnBrk="1" hangingPunct="1">
              <a:lnSpc>
                <a:spcPct val="70000"/>
              </a:lnSpc>
              <a:buClr>
                <a:srgbClr val="000000"/>
              </a:buClr>
              <a:buSzPct val="100000"/>
              <a:buFont typeface="Times New Roman" pitchFamily="18" charset="0"/>
              <a:buNone/>
              <a:defRPr/>
            </a:pPr>
            <a:endParaRPr lang="zh-TW" altLang="en-US"/>
          </a:p>
        </p:txBody>
      </p:sp>
      <p:sp>
        <p:nvSpPr>
          <p:cNvPr id="3085" name="Rectangle 13">
            <a:extLst>
              <a:ext uri="{FF2B5EF4-FFF2-40B4-BE49-F238E27FC236}">
                <a16:creationId xmlns:a16="http://schemas.microsoft.com/office/drawing/2014/main" id="{9C77EBF4-6655-4674-B551-F521533EEE66}"/>
              </a:ext>
            </a:extLst>
          </p:cNvPr>
          <p:cNvSpPr>
            <a:spLocks noGrp="1" noChangeArrowheads="1"/>
          </p:cNvSpPr>
          <p:nvPr>
            <p:ph type="sldNum"/>
          </p:nvPr>
        </p:nvSpPr>
        <p:spPr bwMode="auto">
          <a:xfrm>
            <a:off x="3851275" y="9429750"/>
            <a:ext cx="2935288" cy="48577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Arial" panose="020B0604020202020204" pitchFamily="34" charset="0"/>
              </a:defRPr>
            </a:lvl1pPr>
          </a:lstStyle>
          <a:p>
            <a:pPr>
              <a:defRPr/>
            </a:pPr>
            <a:fld id="{9FCDD742-0C7B-40E8-B860-4279FA40EA51}" type="slidenum">
              <a:rPr lang="en-GB" altLang="zh-TW"/>
              <a:pPr>
                <a:defRPr/>
              </a:pPr>
              <a:t>‹#›</a:t>
            </a:fld>
            <a:endParaRPr lang="en-GB" altLang="zh-TW"/>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p:nvPr>
        </p:nvSpPr>
        <p:spPr/>
        <p:txBody>
          <a:bodyPr/>
          <a:lstStyle/>
          <a:p>
            <a:pPr>
              <a:defRPr/>
            </a:pPr>
            <a:fld id="{9FCDD742-0C7B-40E8-B860-4279FA40EA51}" type="slidenum">
              <a:rPr lang="en-GB" altLang="zh-TW" smtClean="0"/>
              <a:pPr>
                <a:defRPr/>
              </a:pPr>
              <a:t>9</a:t>
            </a:fld>
            <a:endParaRPr lang="en-GB" altLang="zh-TW"/>
          </a:p>
        </p:txBody>
      </p:sp>
    </p:spTree>
    <p:extLst>
      <p:ext uri="{BB962C8B-B14F-4D97-AF65-F5344CB8AC3E}">
        <p14:creationId xmlns:p14="http://schemas.microsoft.com/office/powerpoint/2010/main" val="3504603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225425" y="744538"/>
            <a:ext cx="6335713" cy="371157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FCDD742-0C7B-40E8-B860-4279FA40EA51}" type="slidenum">
              <a:rPr kumimoji="0" lang="en-GB" altLang="zh-TW" sz="1200" b="1"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Arial" panose="020B0604020202020204" pitchFamily="34" charset="0"/>
              </a:rPr>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27</a:t>
            </a:fld>
            <a:endParaRPr kumimoji="0" lang="en-GB" altLang="zh-TW" sz="1200" b="1" i="0" u="none" strike="noStrike" kern="1200" cap="none" spc="0" normalizeH="0" baseline="0" noProof="0">
              <a:ln>
                <a:noFill/>
              </a:ln>
              <a:solidFill>
                <a:srgbClr val="000000"/>
              </a:solidFill>
              <a:effectLst/>
              <a:uLnTx/>
              <a:uFillTx/>
              <a:latin typeface="Times New Roman" panose="02020603050405020304" pitchFamily="18"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4198835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11531128" y="217488"/>
            <a:ext cx="1701676" cy="7494314"/>
          </a:xfrm>
        </p:spPr>
        <p:txBody>
          <a:bodyPr anchor="ctr"/>
          <a:lstStyle>
            <a:lvl1pPr>
              <a:lnSpc>
                <a:spcPct val="100000"/>
              </a:lnSpc>
              <a:defRPr sz="6600">
                <a:latin typeface="+mj-ea"/>
                <a:ea typeface="+mj-ea"/>
              </a:defRPr>
            </a:lvl1pPr>
          </a:lstStyle>
          <a:p>
            <a:r>
              <a:rPr lang="zh-TW" altLang="en-US" dirty="0"/>
              <a:t>按一下以編輯母片標題樣式</a:t>
            </a:r>
          </a:p>
        </p:txBody>
      </p:sp>
      <p:sp>
        <p:nvSpPr>
          <p:cNvPr id="3" name="內容版面配置區 2"/>
          <p:cNvSpPr>
            <a:spLocks noGrp="1"/>
          </p:cNvSpPr>
          <p:nvPr>
            <p:ph idx="1"/>
          </p:nvPr>
        </p:nvSpPr>
        <p:spPr>
          <a:xfrm>
            <a:off x="3799756" y="222970"/>
            <a:ext cx="7617867" cy="7488832"/>
          </a:xfrm>
        </p:spPr>
        <p:txBody>
          <a:bodyPr/>
          <a:lstStyle>
            <a:lvl1pPr marL="439200" indent="-439200">
              <a:lnSpc>
                <a:spcPct val="150000"/>
              </a:lnSpc>
              <a:defRPr>
                <a:latin typeface="文鼎粗明" pitchFamily="49" charset="-120"/>
                <a:ea typeface="文鼎粗明" pitchFamily="49" charset="-120"/>
              </a:defRPr>
            </a:lvl1pPr>
            <a:lvl2pPr marL="439200" indent="-439200">
              <a:lnSpc>
                <a:spcPct val="150000"/>
              </a:lnSpc>
              <a:defRPr>
                <a:latin typeface="文鼎粗明" pitchFamily="49" charset="-120"/>
                <a:ea typeface="文鼎粗明" pitchFamily="49" charset="-120"/>
              </a:defRPr>
            </a:lvl2pPr>
            <a:lvl3pPr marL="439200" indent="-439200">
              <a:lnSpc>
                <a:spcPct val="150000"/>
              </a:lnSpc>
              <a:defRPr>
                <a:latin typeface="文鼎粗明" pitchFamily="49" charset="-120"/>
                <a:ea typeface="文鼎粗明" pitchFamily="49" charset="-120"/>
              </a:defRPr>
            </a:lvl3pPr>
            <a:lvl4pPr marL="439200" indent="-439200">
              <a:lnSpc>
                <a:spcPct val="150000"/>
              </a:lnSpc>
              <a:defRPr>
                <a:latin typeface="文鼎粗明" pitchFamily="49" charset="-120"/>
                <a:ea typeface="文鼎粗明" pitchFamily="49" charset="-120"/>
              </a:defRPr>
            </a:lvl4pPr>
            <a:lvl5pPr marL="439200" indent="-439200">
              <a:lnSpc>
                <a:spcPct val="150000"/>
              </a:lnSpc>
              <a:defRPr>
                <a:latin typeface="文鼎粗明" pitchFamily="49" charset="-120"/>
                <a:ea typeface="文鼎粗明" pitchFamily="49"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394192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06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950610" y="538586"/>
            <a:ext cx="4448943" cy="1885051"/>
          </a:xfrm>
        </p:spPr>
        <p:txBody>
          <a:bodyPr anchor="b"/>
          <a:lstStyle>
            <a:lvl1pPr>
              <a:defRPr sz="3620"/>
            </a:lvl1pPr>
          </a:lstStyle>
          <a:p>
            <a:r>
              <a:rPr lang="zh-TW" altLang="en-US"/>
              <a:t>按一下以編輯母片標題樣式</a:t>
            </a:r>
          </a:p>
        </p:txBody>
      </p:sp>
      <p:sp>
        <p:nvSpPr>
          <p:cNvPr id="3" name="內容版面配置區 2"/>
          <p:cNvSpPr>
            <a:spLocks noGrp="1"/>
          </p:cNvSpPr>
          <p:nvPr>
            <p:ph idx="1"/>
          </p:nvPr>
        </p:nvSpPr>
        <p:spPr>
          <a:xfrm>
            <a:off x="5864080" y="1163197"/>
            <a:ext cx="6982301" cy="5741176"/>
          </a:xfrm>
        </p:spPr>
        <p:txBody>
          <a:bodyPr/>
          <a:lstStyle>
            <a:lvl1pPr>
              <a:defRPr sz="3620"/>
            </a:lvl1pPr>
            <a:lvl2pPr>
              <a:defRPr sz="3168"/>
            </a:lvl2pPr>
            <a:lvl3pPr>
              <a:defRPr sz="2715"/>
            </a:lvl3pPr>
            <a:lvl4pPr>
              <a:defRPr sz="2263"/>
            </a:lvl4pPr>
            <a:lvl5pPr>
              <a:defRPr sz="2263"/>
            </a:lvl5pPr>
            <a:lvl6pPr>
              <a:defRPr sz="2263"/>
            </a:lvl6pPr>
            <a:lvl7pPr>
              <a:defRPr sz="2263"/>
            </a:lvl7pPr>
            <a:lvl8pPr>
              <a:defRPr sz="2263"/>
            </a:lvl8pPr>
            <a:lvl9pPr>
              <a:defRPr sz="2263"/>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950610" y="2423637"/>
            <a:ext cx="4448943" cy="4490086"/>
          </a:xfrm>
        </p:spPr>
        <p:txBody>
          <a:bodyPr/>
          <a:lstStyle>
            <a:lvl1pPr marL="0" indent="0">
              <a:buNone/>
              <a:defRPr sz="1810"/>
            </a:lvl1pPr>
            <a:lvl2pPr marL="517230" indent="0">
              <a:buNone/>
              <a:defRPr sz="1584"/>
            </a:lvl2pPr>
            <a:lvl3pPr marL="1034461" indent="0">
              <a:buNone/>
              <a:defRPr sz="1358"/>
            </a:lvl3pPr>
            <a:lvl4pPr marL="1551691" indent="0">
              <a:buNone/>
              <a:defRPr sz="1131"/>
            </a:lvl4pPr>
            <a:lvl5pPr marL="2068921" indent="0">
              <a:buNone/>
              <a:defRPr sz="1131"/>
            </a:lvl5pPr>
            <a:lvl6pPr marL="2586152" indent="0">
              <a:buNone/>
              <a:defRPr sz="1131"/>
            </a:lvl6pPr>
            <a:lvl7pPr marL="3103382" indent="0">
              <a:buNone/>
              <a:defRPr sz="1131"/>
            </a:lvl7pPr>
            <a:lvl8pPr marL="3620613" indent="0">
              <a:buNone/>
              <a:defRPr sz="1131"/>
            </a:lvl8pPr>
            <a:lvl9pPr marL="4137843" indent="0">
              <a:buNone/>
              <a:defRPr sz="1131"/>
            </a:lvl9pPr>
          </a:lstStyle>
          <a:p>
            <a:pPr lvl="0"/>
            <a:r>
              <a:rPr lang="zh-TW" altLang="en-US"/>
              <a:t>按一下以編輯母片文字樣式</a:t>
            </a:r>
          </a:p>
        </p:txBody>
      </p:sp>
    </p:spTree>
    <p:extLst>
      <p:ext uri="{BB962C8B-B14F-4D97-AF65-F5344CB8AC3E}">
        <p14:creationId xmlns:p14="http://schemas.microsoft.com/office/powerpoint/2010/main" val="1149658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950610" y="538586"/>
            <a:ext cx="4448943" cy="1885051"/>
          </a:xfrm>
        </p:spPr>
        <p:txBody>
          <a:bodyPr anchor="b"/>
          <a:lstStyle>
            <a:lvl1pPr>
              <a:defRPr sz="3620"/>
            </a:lvl1pPr>
          </a:lstStyle>
          <a:p>
            <a:r>
              <a:rPr lang="zh-TW" altLang="en-US"/>
              <a:t>按一下以編輯母片標題樣式</a:t>
            </a:r>
          </a:p>
        </p:txBody>
      </p:sp>
      <p:sp>
        <p:nvSpPr>
          <p:cNvPr id="3" name="圖片版面配置區 2"/>
          <p:cNvSpPr>
            <a:spLocks noGrp="1"/>
          </p:cNvSpPr>
          <p:nvPr>
            <p:ph type="pic" idx="1"/>
          </p:nvPr>
        </p:nvSpPr>
        <p:spPr>
          <a:xfrm>
            <a:off x="5864080" y="1163197"/>
            <a:ext cx="6982301" cy="5741176"/>
          </a:xfrm>
        </p:spPr>
        <p:txBody>
          <a:bodyPr/>
          <a:lstStyle>
            <a:lvl1pPr marL="0" indent="0">
              <a:buNone/>
              <a:defRPr sz="3620"/>
            </a:lvl1pPr>
            <a:lvl2pPr marL="517230" indent="0">
              <a:buNone/>
              <a:defRPr sz="3168"/>
            </a:lvl2pPr>
            <a:lvl3pPr marL="1034461" indent="0">
              <a:buNone/>
              <a:defRPr sz="2715"/>
            </a:lvl3pPr>
            <a:lvl4pPr marL="1551691" indent="0">
              <a:buNone/>
              <a:defRPr sz="2263"/>
            </a:lvl4pPr>
            <a:lvl5pPr marL="2068921" indent="0">
              <a:buNone/>
              <a:defRPr sz="2263"/>
            </a:lvl5pPr>
            <a:lvl6pPr marL="2586152" indent="0">
              <a:buNone/>
              <a:defRPr sz="2263"/>
            </a:lvl6pPr>
            <a:lvl7pPr marL="3103382" indent="0">
              <a:buNone/>
              <a:defRPr sz="2263"/>
            </a:lvl7pPr>
            <a:lvl8pPr marL="3620613" indent="0">
              <a:buNone/>
              <a:defRPr sz="2263"/>
            </a:lvl8pPr>
            <a:lvl9pPr marL="4137843" indent="0">
              <a:buNone/>
              <a:defRPr sz="2263"/>
            </a:lvl9pPr>
          </a:lstStyle>
          <a:p>
            <a:pPr lvl="0"/>
            <a:endParaRPr lang="zh-TW" altLang="en-US" noProof="0"/>
          </a:p>
        </p:txBody>
      </p:sp>
      <p:sp>
        <p:nvSpPr>
          <p:cNvPr id="4" name="文字版面配置區 3"/>
          <p:cNvSpPr>
            <a:spLocks noGrp="1"/>
          </p:cNvSpPr>
          <p:nvPr>
            <p:ph type="body" sz="half" idx="2"/>
          </p:nvPr>
        </p:nvSpPr>
        <p:spPr>
          <a:xfrm>
            <a:off x="950610" y="2423637"/>
            <a:ext cx="4448943" cy="4490086"/>
          </a:xfrm>
        </p:spPr>
        <p:txBody>
          <a:bodyPr/>
          <a:lstStyle>
            <a:lvl1pPr marL="0" indent="0">
              <a:buNone/>
              <a:defRPr sz="1810"/>
            </a:lvl1pPr>
            <a:lvl2pPr marL="517230" indent="0">
              <a:buNone/>
              <a:defRPr sz="1584"/>
            </a:lvl2pPr>
            <a:lvl3pPr marL="1034461" indent="0">
              <a:buNone/>
              <a:defRPr sz="1358"/>
            </a:lvl3pPr>
            <a:lvl4pPr marL="1551691" indent="0">
              <a:buNone/>
              <a:defRPr sz="1131"/>
            </a:lvl4pPr>
            <a:lvl5pPr marL="2068921" indent="0">
              <a:buNone/>
              <a:defRPr sz="1131"/>
            </a:lvl5pPr>
            <a:lvl6pPr marL="2586152" indent="0">
              <a:buNone/>
              <a:defRPr sz="1131"/>
            </a:lvl6pPr>
            <a:lvl7pPr marL="3103382" indent="0">
              <a:buNone/>
              <a:defRPr sz="1131"/>
            </a:lvl7pPr>
            <a:lvl8pPr marL="3620613" indent="0">
              <a:buNone/>
              <a:defRPr sz="1131"/>
            </a:lvl8pPr>
            <a:lvl9pPr marL="4137843" indent="0">
              <a:buNone/>
              <a:defRPr sz="1131"/>
            </a:lvl9pPr>
          </a:lstStyle>
          <a:p>
            <a:pPr lvl="0"/>
            <a:r>
              <a:rPr lang="zh-TW" altLang="en-US"/>
              <a:t>按一下以編輯母片文字樣式</a:t>
            </a:r>
          </a:p>
        </p:txBody>
      </p:sp>
    </p:spTree>
    <p:extLst>
      <p:ext uri="{BB962C8B-B14F-4D97-AF65-F5344CB8AC3E}">
        <p14:creationId xmlns:p14="http://schemas.microsoft.com/office/powerpoint/2010/main" val="294001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000651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999345" y="323528"/>
            <a:ext cx="3103245" cy="6893151"/>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9610" y="323528"/>
            <a:ext cx="9079865" cy="6893151"/>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507712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035050" y="2510332"/>
            <a:ext cx="11722100" cy="1730715"/>
          </a:xfrm>
        </p:spPr>
        <p:txBody>
          <a:bodyPr/>
          <a:lstStyle/>
          <a:p>
            <a:r>
              <a:rPr lang="zh-TW" altLang="en-US"/>
              <a:t>按一下以編輯母片標題樣式</a:t>
            </a:r>
          </a:p>
        </p:txBody>
      </p:sp>
      <p:sp>
        <p:nvSpPr>
          <p:cNvPr id="3" name="副標題 2"/>
          <p:cNvSpPr>
            <a:spLocks noGrp="1"/>
          </p:cNvSpPr>
          <p:nvPr>
            <p:ph type="subTitle" idx="1"/>
          </p:nvPr>
        </p:nvSpPr>
        <p:spPr>
          <a:xfrm>
            <a:off x="2068514" y="4577663"/>
            <a:ext cx="9655175" cy="206415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5"/>
          <p:cNvSpPr>
            <a:spLocks noGrp="1" noChangeArrowheads="1"/>
          </p:cNvSpPr>
          <p:nvPr>
            <p:ph type="sldNum" sz="quarter" idx="10"/>
          </p:nvPr>
        </p:nvSpPr>
        <p:spPr>
          <a:ln/>
        </p:spPr>
        <p:txBody>
          <a:bodyPr/>
          <a:lstStyle>
            <a:lvl1pPr>
              <a:defRPr/>
            </a:lvl1pPr>
          </a:lstStyle>
          <a:p>
            <a:pPr>
              <a:defRPr/>
            </a:pPr>
            <a:fld id="{44698D7C-C375-42BA-82F8-B2A7C82323EC}" type="slidenum">
              <a:rPr lang="en-US" altLang="zh-TW"/>
              <a:pPr>
                <a:defRPr/>
              </a:pPr>
              <a:t>‹#›</a:t>
            </a:fld>
            <a:endParaRPr lang="en-US" altLang="zh-TW"/>
          </a:p>
        </p:txBody>
      </p:sp>
    </p:spTree>
    <p:extLst>
      <p:ext uri="{BB962C8B-B14F-4D97-AF65-F5344CB8AC3E}">
        <p14:creationId xmlns:p14="http://schemas.microsoft.com/office/powerpoint/2010/main" val="3813550794"/>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5"/>
          <p:cNvSpPr>
            <a:spLocks noGrp="1" noChangeArrowheads="1"/>
          </p:cNvSpPr>
          <p:nvPr>
            <p:ph type="sldNum" sz="quarter" idx="10"/>
          </p:nvPr>
        </p:nvSpPr>
        <p:spPr>
          <a:ln/>
        </p:spPr>
        <p:txBody>
          <a:bodyPr/>
          <a:lstStyle>
            <a:lvl1pPr>
              <a:defRPr/>
            </a:lvl1pPr>
          </a:lstStyle>
          <a:p>
            <a:pPr>
              <a:defRPr/>
            </a:pPr>
            <a:fld id="{7B50671F-098D-4592-B2DA-7A8A73DA1F0F}" type="slidenum">
              <a:rPr lang="en-US" altLang="zh-TW"/>
              <a:pPr>
                <a:defRPr/>
              </a:pPr>
              <a:t>‹#›</a:t>
            </a:fld>
            <a:endParaRPr lang="en-US" altLang="zh-TW"/>
          </a:p>
        </p:txBody>
      </p:sp>
    </p:spTree>
    <p:extLst>
      <p:ext uri="{BB962C8B-B14F-4D97-AF65-F5344CB8AC3E}">
        <p14:creationId xmlns:p14="http://schemas.microsoft.com/office/powerpoint/2010/main" val="1222683253"/>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1089025" y="5192146"/>
            <a:ext cx="11723688" cy="1603690"/>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1089025" y="3424912"/>
            <a:ext cx="11723688" cy="17672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5"/>
          <p:cNvSpPr>
            <a:spLocks noGrp="1" noChangeArrowheads="1"/>
          </p:cNvSpPr>
          <p:nvPr>
            <p:ph type="sldNum" sz="quarter" idx="10"/>
          </p:nvPr>
        </p:nvSpPr>
        <p:spPr>
          <a:ln/>
        </p:spPr>
        <p:txBody>
          <a:bodyPr/>
          <a:lstStyle>
            <a:lvl1pPr>
              <a:defRPr/>
            </a:lvl1pPr>
          </a:lstStyle>
          <a:p>
            <a:pPr>
              <a:defRPr/>
            </a:pPr>
            <a:fld id="{8ECBD37C-ACE9-45F3-8986-24390E932676}" type="slidenum">
              <a:rPr lang="en-US" altLang="zh-TW"/>
              <a:pPr>
                <a:defRPr/>
              </a:pPr>
              <a:t>‹#›</a:t>
            </a:fld>
            <a:endParaRPr lang="en-US" altLang="zh-TW"/>
          </a:p>
        </p:txBody>
      </p:sp>
    </p:spTree>
    <p:extLst>
      <p:ext uri="{BB962C8B-B14F-4D97-AF65-F5344CB8AC3E}">
        <p14:creationId xmlns:p14="http://schemas.microsoft.com/office/powerpoint/2010/main" val="1887513233"/>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0" y="203240"/>
            <a:ext cx="4673600" cy="7634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26000" y="203240"/>
            <a:ext cx="4675188" cy="7634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5"/>
          <p:cNvSpPr>
            <a:spLocks noGrp="1" noChangeArrowheads="1"/>
          </p:cNvSpPr>
          <p:nvPr>
            <p:ph type="sldNum" sz="quarter" idx="10"/>
          </p:nvPr>
        </p:nvSpPr>
        <p:spPr>
          <a:ln/>
        </p:spPr>
        <p:txBody>
          <a:bodyPr/>
          <a:lstStyle>
            <a:lvl1pPr>
              <a:defRPr/>
            </a:lvl1pPr>
          </a:lstStyle>
          <a:p>
            <a:pPr>
              <a:defRPr/>
            </a:pPr>
            <a:fld id="{ECDBDDC0-A51E-4B28-8621-77482A7FFF1D}" type="slidenum">
              <a:rPr lang="en-US" altLang="zh-TW"/>
              <a:pPr>
                <a:defRPr/>
              </a:pPr>
              <a:t>‹#›</a:t>
            </a:fld>
            <a:endParaRPr lang="en-US" altLang="zh-TW"/>
          </a:p>
        </p:txBody>
      </p:sp>
    </p:spTree>
    <p:extLst>
      <p:ext uri="{BB962C8B-B14F-4D97-AF65-F5344CB8AC3E}">
        <p14:creationId xmlns:p14="http://schemas.microsoft.com/office/powerpoint/2010/main" val="1075072368"/>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88975" y="323914"/>
            <a:ext cx="12414250" cy="1346465"/>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88975" y="1808519"/>
            <a:ext cx="6094413" cy="7542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88975" y="2562729"/>
            <a:ext cx="6094413" cy="46538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7005639" y="1808519"/>
            <a:ext cx="6097587" cy="7542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7005639" y="2562729"/>
            <a:ext cx="6097587" cy="46538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5"/>
          <p:cNvSpPr>
            <a:spLocks noGrp="1" noChangeArrowheads="1"/>
          </p:cNvSpPr>
          <p:nvPr>
            <p:ph type="sldNum" sz="quarter" idx="10"/>
          </p:nvPr>
        </p:nvSpPr>
        <p:spPr>
          <a:ln/>
        </p:spPr>
        <p:txBody>
          <a:bodyPr/>
          <a:lstStyle>
            <a:lvl1pPr>
              <a:defRPr/>
            </a:lvl1pPr>
          </a:lstStyle>
          <a:p>
            <a:pPr>
              <a:defRPr/>
            </a:pPr>
            <a:fld id="{8289DB09-6C5A-4436-9B39-B9BCA6062479}" type="slidenum">
              <a:rPr lang="en-US" altLang="zh-TW"/>
              <a:pPr>
                <a:defRPr/>
              </a:pPr>
              <a:t>‹#›</a:t>
            </a:fld>
            <a:endParaRPr lang="en-US" altLang="zh-TW"/>
          </a:p>
        </p:txBody>
      </p:sp>
    </p:spTree>
    <p:extLst>
      <p:ext uri="{BB962C8B-B14F-4D97-AF65-F5344CB8AC3E}">
        <p14:creationId xmlns:p14="http://schemas.microsoft.com/office/powerpoint/2010/main" val="96635898"/>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259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5"/>
          <p:cNvSpPr>
            <a:spLocks noGrp="1" noChangeArrowheads="1"/>
          </p:cNvSpPr>
          <p:nvPr>
            <p:ph type="sldNum" sz="quarter" idx="10"/>
          </p:nvPr>
        </p:nvSpPr>
        <p:spPr>
          <a:ln/>
        </p:spPr>
        <p:txBody>
          <a:bodyPr/>
          <a:lstStyle>
            <a:lvl1pPr>
              <a:defRPr/>
            </a:lvl1pPr>
          </a:lstStyle>
          <a:p>
            <a:pPr>
              <a:defRPr/>
            </a:pPr>
            <a:fld id="{C901E7D0-08D5-47A7-BAAF-7398B2CB472E}" type="slidenum">
              <a:rPr lang="en-US" altLang="zh-TW"/>
              <a:pPr>
                <a:defRPr/>
              </a:pPr>
              <a:t>‹#›</a:t>
            </a:fld>
            <a:endParaRPr lang="en-US" altLang="zh-TW"/>
          </a:p>
        </p:txBody>
      </p:sp>
    </p:spTree>
    <p:extLst>
      <p:ext uri="{BB962C8B-B14F-4D97-AF65-F5344CB8AC3E}">
        <p14:creationId xmlns:p14="http://schemas.microsoft.com/office/powerpoint/2010/main" val="3542697601"/>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B1B0192B-B74B-4CF9-8E7D-E8D8EF4A20A5}" type="slidenum">
              <a:rPr lang="en-US" altLang="zh-TW"/>
              <a:pPr>
                <a:defRPr/>
              </a:pPr>
              <a:t>‹#›</a:t>
            </a:fld>
            <a:endParaRPr lang="en-US" altLang="zh-TW"/>
          </a:p>
        </p:txBody>
      </p:sp>
    </p:spTree>
    <p:extLst>
      <p:ext uri="{BB962C8B-B14F-4D97-AF65-F5344CB8AC3E}">
        <p14:creationId xmlns:p14="http://schemas.microsoft.com/office/powerpoint/2010/main" val="2569956180"/>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88976" y="322327"/>
            <a:ext cx="4538663" cy="1368694"/>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5392739" y="322327"/>
            <a:ext cx="7710487" cy="68942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88976" y="1691020"/>
            <a:ext cx="4538663" cy="552558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5"/>
          <p:cNvSpPr>
            <a:spLocks noGrp="1" noChangeArrowheads="1"/>
          </p:cNvSpPr>
          <p:nvPr>
            <p:ph type="sldNum" sz="quarter" idx="10"/>
          </p:nvPr>
        </p:nvSpPr>
        <p:spPr>
          <a:ln/>
        </p:spPr>
        <p:txBody>
          <a:bodyPr/>
          <a:lstStyle>
            <a:lvl1pPr>
              <a:defRPr/>
            </a:lvl1pPr>
          </a:lstStyle>
          <a:p>
            <a:pPr>
              <a:defRPr/>
            </a:pPr>
            <a:fld id="{153BD192-0B94-4FC0-A974-354528EF61F7}" type="slidenum">
              <a:rPr lang="en-US" altLang="zh-TW"/>
              <a:pPr>
                <a:defRPr/>
              </a:pPr>
              <a:t>‹#›</a:t>
            </a:fld>
            <a:endParaRPr lang="en-US" altLang="zh-TW"/>
          </a:p>
        </p:txBody>
      </p:sp>
    </p:spTree>
    <p:extLst>
      <p:ext uri="{BB962C8B-B14F-4D97-AF65-F5344CB8AC3E}">
        <p14:creationId xmlns:p14="http://schemas.microsoft.com/office/powerpoint/2010/main" val="1069725088"/>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703514" y="5655787"/>
            <a:ext cx="8275637" cy="666881"/>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703514" y="722455"/>
            <a:ext cx="8275637" cy="484600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703514" y="6322668"/>
            <a:ext cx="8275637" cy="9479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5"/>
          <p:cNvSpPr>
            <a:spLocks noGrp="1" noChangeArrowheads="1"/>
          </p:cNvSpPr>
          <p:nvPr>
            <p:ph type="sldNum" sz="quarter" idx="10"/>
          </p:nvPr>
        </p:nvSpPr>
        <p:spPr>
          <a:ln/>
        </p:spPr>
        <p:txBody>
          <a:bodyPr/>
          <a:lstStyle>
            <a:lvl1pPr>
              <a:defRPr/>
            </a:lvl1pPr>
          </a:lstStyle>
          <a:p>
            <a:pPr>
              <a:defRPr/>
            </a:pPr>
            <a:fld id="{182ADE93-1BE4-451A-BF02-8E9572E2D179}" type="slidenum">
              <a:rPr lang="en-US" altLang="zh-TW"/>
              <a:pPr>
                <a:defRPr/>
              </a:pPr>
              <a:t>‹#›</a:t>
            </a:fld>
            <a:endParaRPr lang="en-US" altLang="zh-TW"/>
          </a:p>
        </p:txBody>
      </p:sp>
    </p:spTree>
    <p:extLst>
      <p:ext uri="{BB962C8B-B14F-4D97-AF65-F5344CB8AC3E}">
        <p14:creationId xmlns:p14="http://schemas.microsoft.com/office/powerpoint/2010/main" val="1067616889"/>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5"/>
          <p:cNvSpPr>
            <a:spLocks noGrp="1" noChangeArrowheads="1"/>
          </p:cNvSpPr>
          <p:nvPr>
            <p:ph type="sldNum" sz="quarter" idx="10"/>
          </p:nvPr>
        </p:nvSpPr>
        <p:spPr>
          <a:ln/>
        </p:spPr>
        <p:txBody>
          <a:bodyPr/>
          <a:lstStyle>
            <a:lvl1pPr>
              <a:defRPr/>
            </a:lvl1pPr>
          </a:lstStyle>
          <a:p>
            <a:pPr>
              <a:defRPr/>
            </a:pPr>
            <a:fld id="{9B8C4031-44A4-4787-8AEF-00FDAA8A9ED1}" type="slidenum">
              <a:rPr lang="en-US" altLang="zh-TW"/>
              <a:pPr>
                <a:defRPr/>
              </a:pPr>
              <a:t>‹#›</a:t>
            </a:fld>
            <a:endParaRPr lang="en-US" altLang="zh-TW"/>
          </a:p>
        </p:txBody>
      </p:sp>
    </p:spTree>
    <p:extLst>
      <p:ext uri="{BB962C8B-B14F-4D97-AF65-F5344CB8AC3E}">
        <p14:creationId xmlns:p14="http://schemas.microsoft.com/office/powerpoint/2010/main" val="798403313"/>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10075863" y="203240"/>
            <a:ext cx="3357562" cy="7651667"/>
          </a:xfrm>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1" y="203240"/>
            <a:ext cx="9923463" cy="765166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5"/>
          <p:cNvSpPr>
            <a:spLocks noGrp="1" noChangeArrowheads="1"/>
          </p:cNvSpPr>
          <p:nvPr>
            <p:ph type="sldNum" sz="quarter" idx="10"/>
          </p:nvPr>
        </p:nvSpPr>
        <p:spPr>
          <a:ln/>
        </p:spPr>
        <p:txBody>
          <a:bodyPr/>
          <a:lstStyle>
            <a:lvl1pPr>
              <a:defRPr/>
            </a:lvl1pPr>
          </a:lstStyle>
          <a:p>
            <a:pPr>
              <a:defRPr/>
            </a:pPr>
            <a:fld id="{80088A87-418E-46C6-8310-22C65F05AD6B}" type="slidenum">
              <a:rPr lang="en-US" altLang="zh-TW"/>
              <a:pPr>
                <a:defRPr/>
              </a:pPr>
              <a:t>‹#›</a:t>
            </a:fld>
            <a:endParaRPr lang="en-US" altLang="zh-TW"/>
          </a:p>
        </p:txBody>
      </p:sp>
    </p:spTree>
    <p:extLst>
      <p:ext uri="{BB962C8B-B14F-4D97-AF65-F5344CB8AC3E}">
        <p14:creationId xmlns:p14="http://schemas.microsoft.com/office/powerpoint/2010/main" val="1347070682"/>
      </p:ext>
    </p:extLst>
  </p:cSld>
  <p:clrMapOvr>
    <a:masterClrMapping/>
  </p:clrMapOvr>
  <p:transition spd="slow">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035051" y="2510332"/>
            <a:ext cx="11722100" cy="1730715"/>
          </a:xfrm>
        </p:spPr>
        <p:txBody>
          <a:bodyPr/>
          <a:lstStyle/>
          <a:p>
            <a:r>
              <a:rPr lang="zh-TW" altLang="en-US"/>
              <a:t>按一下以編輯母片標題樣式</a:t>
            </a:r>
          </a:p>
        </p:txBody>
      </p:sp>
      <p:sp>
        <p:nvSpPr>
          <p:cNvPr id="3" name="副標題 2"/>
          <p:cNvSpPr>
            <a:spLocks noGrp="1"/>
          </p:cNvSpPr>
          <p:nvPr>
            <p:ph type="subTitle" idx="1"/>
          </p:nvPr>
        </p:nvSpPr>
        <p:spPr>
          <a:xfrm>
            <a:off x="2068514" y="4577664"/>
            <a:ext cx="9655175" cy="2064156"/>
          </a:xfrm>
        </p:spPr>
        <p:txBody>
          <a:bodyPr/>
          <a:lstStyle>
            <a:lvl1pPr marL="0" indent="0" algn="ctr">
              <a:buNone/>
              <a:defRPr/>
            </a:lvl1pPr>
            <a:lvl2pPr marL="439181" indent="0" algn="ctr">
              <a:buNone/>
              <a:defRPr/>
            </a:lvl2pPr>
            <a:lvl3pPr marL="878361" indent="0" algn="ctr">
              <a:buNone/>
              <a:defRPr/>
            </a:lvl3pPr>
            <a:lvl4pPr marL="1317541" indent="0" algn="ctr">
              <a:buNone/>
              <a:defRPr/>
            </a:lvl4pPr>
            <a:lvl5pPr marL="1756721" indent="0" algn="ctr">
              <a:buNone/>
              <a:defRPr/>
            </a:lvl5pPr>
            <a:lvl6pPr marL="2195902" indent="0" algn="ctr">
              <a:buNone/>
              <a:defRPr/>
            </a:lvl6pPr>
            <a:lvl7pPr marL="2635082" indent="0" algn="ctr">
              <a:buNone/>
              <a:defRPr/>
            </a:lvl7pPr>
            <a:lvl8pPr marL="3074262" indent="0" algn="ctr">
              <a:buNone/>
              <a:defRPr/>
            </a:lvl8pPr>
            <a:lvl9pPr marL="3513442" indent="0" algn="ctr">
              <a:buNone/>
              <a:defRPr/>
            </a:lvl9pPr>
          </a:lstStyle>
          <a:p>
            <a:r>
              <a:rPr lang="zh-TW" altLang="en-US"/>
              <a:t>按一下以編輯母片副標題樣式</a:t>
            </a:r>
          </a:p>
        </p:txBody>
      </p:sp>
      <p:sp>
        <p:nvSpPr>
          <p:cNvPr id="4" name="Rectangle 5"/>
          <p:cNvSpPr>
            <a:spLocks noGrp="1" noChangeArrowheads="1"/>
          </p:cNvSpPr>
          <p:nvPr>
            <p:ph type="sldNum" sz="quarter" idx="10"/>
          </p:nvPr>
        </p:nvSpPr>
        <p:spPr>
          <a:ln/>
        </p:spPr>
        <p:txBody>
          <a:bodyPr/>
          <a:lstStyle>
            <a:lvl1pPr>
              <a:defRPr/>
            </a:lvl1pPr>
          </a:lstStyle>
          <a:p>
            <a:pPr>
              <a:defRPr/>
            </a:pPr>
            <a:fld id="{44698D7C-C375-42BA-82F8-B2A7C82323EC}" type="slidenum">
              <a:rPr lang="en-US" altLang="zh-TW"/>
              <a:pPr>
                <a:defRPr/>
              </a:pPr>
              <a:t>‹#›</a:t>
            </a:fld>
            <a:endParaRPr lang="en-US" altLang="zh-TW"/>
          </a:p>
        </p:txBody>
      </p:sp>
    </p:spTree>
    <p:extLst>
      <p:ext uri="{BB962C8B-B14F-4D97-AF65-F5344CB8AC3E}">
        <p14:creationId xmlns:p14="http://schemas.microsoft.com/office/powerpoint/2010/main" val="1264095312"/>
      </p:ext>
    </p:extLst>
  </p:cSld>
  <p:clrMapOvr>
    <a:masterClrMapping/>
  </p:clrMapOvr>
  <p:transition spd="slow">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5"/>
          <p:cNvSpPr>
            <a:spLocks noGrp="1" noChangeArrowheads="1"/>
          </p:cNvSpPr>
          <p:nvPr>
            <p:ph type="sldNum" sz="quarter" idx="10"/>
          </p:nvPr>
        </p:nvSpPr>
        <p:spPr>
          <a:ln/>
        </p:spPr>
        <p:txBody>
          <a:bodyPr/>
          <a:lstStyle>
            <a:lvl1pPr>
              <a:defRPr/>
            </a:lvl1pPr>
          </a:lstStyle>
          <a:p>
            <a:pPr>
              <a:defRPr/>
            </a:pPr>
            <a:fld id="{7B50671F-098D-4592-B2DA-7A8A73DA1F0F}" type="slidenum">
              <a:rPr lang="en-US" altLang="zh-TW"/>
              <a:pPr>
                <a:defRPr/>
              </a:pPr>
              <a:t>‹#›</a:t>
            </a:fld>
            <a:endParaRPr lang="en-US" altLang="zh-TW"/>
          </a:p>
        </p:txBody>
      </p:sp>
    </p:spTree>
    <p:extLst>
      <p:ext uri="{BB962C8B-B14F-4D97-AF65-F5344CB8AC3E}">
        <p14:creationId xmlns:p14="http://schemas.microsoft.com/office/powerpoint/2010/main" val="3485930207"/>
      </p:ext>
    </p:extLst>
  </p:cSld>
  <p:clrMapOvr>
    <a:masterClrMapping/>
  </p:clrMapOvr>
  <p:transition spd="slow">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1089025" y="5192146"/>
            <a:ext cx="11723688" cy="1603690"/>
          </a:xfrm>
        </p:spPr>
        <p:txBody>
          <a:bodyPr anchor="t"/>
          <a:lstStyle>
            <a:lvl1pPr algn="l">
              <a:defRPr sz="3842" b="1" cap="all"/>
            </a:lvl1pPr>
          </a:lstStyle>
          <a:p>
            <a:r>
              <a:rPr lang="zh-TW" altLang="en-US"/>
              <a:t>按一下以編輯母片標題樣式</a:t>
            </a:r>
          </a:p>
        </p:txBody>
      </p:sp>
      <p:sp>
        <p:nvSpPr>
          <p:cNvPr id="3" name="文字版面配置區 2"/>
          <p:cNvSpPr>
            <a:spLocks noGrp="1"/>
          </p:cNvSpPr>
          <p:nvPr>
            <p:ph type="body" idx="1"/>
          </p:nvPr>
        </p:nvSpPr>
        <p:spPr>
          <a:xfrm>
            <a:off x="1089025" y="3424912"/>
            <a:ext cx="11723688" cy="1767234"/>
          </a:xfrm>
        </p:spPr>
        <p:txBody>
          <a:bodyPr anchor="b"/>
          <a:lstStyle>
            <a:lvl1pPr marL="0" indent="0">
              <a:buNone/>
              <a:defRPr sz="1921"/>
            </a:lvl1pPr>
            <a:lvl2pPr marL="439181" indent="0">
              <a:buNone/>
              <a:defRPr sz="1729"/>
            </a:lvl2pPr>
            <a:lvl3pPr marL="878361" indent="0">
              <a:buNone/>
              <a:defRPr sz="1537"/>
            </a:lvl3pPr>
            <a:lvl4pPr marL="1317541" indent="0">
              <a:buNone/>
              <a:defRPr sz="1345"/>
            </a:lvl4pPr>
            <a:lvl5pPr marL="1756721" indent="0">
              <a:buNone/>
              <a:defRPr sz="1345"/>
            </a:lvl5pPr>
            <a:lvl6pPr marL="2195902" indent="0">
              <a:buNone/>
              <a:defRPr sz="1345"/>
            </a:lvl6pPr>
            <a:lvl7pPr marL="2635082" indent="0">
              <a:buNone/>
              <a:defRPr sz="1345"/>
            </a:lvl7pPr>
            <a:lvl8pPr marL="3074262" indent="0">
              <a:buNone/>
              <a:defRPr sz="1345"/>
            </a:lvl8pPr>
            <a:lvl9pPr marL="3513442" indent="0">
              <a:buNone/>
              <a:defRPr sz="1345"/>
            </a:lvl9pPr>
          </a:lstStyle>
          <a:p>
            <a:pPr lvl="0"/>
            <a:r>
              <a:rPr lang="zh-TW" altLang="en-US"/>
              <a:t>按一下以編輯母片文字樣式</a:t>
            </a:r>
          </a:p>
        </p:txBody>
      </p:sp>
      <p:sp>
        <p:nvSpPr>
          <p:cNvPr id="4" name="Rectangle 5"/>
          <p:cNvSpPr>
            <a:spLocks noGrp="1" noChangeArrowheads="1"/>
          </p:cNvSpPr>
          <p:nvPr>
            <p:ph type="sldNum" sz="quarter" idx="10"/>
          </p:nvPr>
        </p:nvSpPr>
        <p:spPr>
          <a:ln/>
        </p:spPr>
        <p:txBody>
          <a:bodyPr/>
          <a:lstStyle>
            <a:lvl1pPr>
              <a:defRPr/>
            </a:lvl1pPr>
          </a:lstStyle>
          <a:p>
            <a:pPr>
              <a:defRPr/>
            </a:pPr>
            <a:fld id="{8ECBD37C-ACE9-45F3-8986-24390E932676}" type="slidenum">
              <a:rPr lang="en-US" altLang="zh-TW"/>
              <a:pPr>
                <a:defRPr/>
              </a:pPr>
              <a:t>‹#›</a:t>
            </a:fld>
            <a:endParaRPr lang="en-US" altLang="zh-TW"/>
          </a:p>
        </p:txBody>
      </p:sp>
    </p:spTree>
    <p:extLst>
      <p:ext uri="{BB962C8B-B14F-4D97-AF65-F5344CB8AC3E}">
        <p14:creationId xmlns:p14="http://schemas.microsoft.com/office/powerpoint/2010/main" val="2634731864"/>
      </p:ext>
    </p:extLst>
  </p:cSld>
  <p:clrMapOvr>
    <a:masterClrMapping/>
  </p:clrMapOvr>
  <p:transition spd="slow">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1" y="203240"/>
            <a:ext cx="4673600" cy="7634200"/>
          </a:xfrm>
        </p:spPr>
        <p:txBody>
          <a:bodyPr/>
          <a:lstStyle>
            <a:lvl1pPr>
              <a:defRPr sz="2689"/>
            </a:lvl1pPr>
            <a:lvl2pPr>
              <a:defRPr sz="2306"/>
            </a:lvl2pPr>
            <a:lvl3pPr>
              <a:defRPr sz="1921"/>
            </a:lvl3pPr>
            <a:lvl4pPr>
              <a:defRPr sz="1729"/>
            </a:lvl4pPr>
            <a:lvl5pPr>
              <a:defRPr sz="1729"/>
            </a:lvl5pPr>
            <a:lvl6pPr>
              <a:defRPr sz="1729"/>
            </a:lvl6pPr>
            <a:lvl7pPr>
              <a:defRPr sz="1729"/>
            </a:lvl7pPr>
            <a:lvl8pPr>
              <a:defRPr sz="1729"/>
            </a:lvl8pPr>
            <a:lvl9pPr>
              <a:defRPr sz="1729"/>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26000" y="203240"/>
            <a:ext cx="4675188" cy="7634200"/>
          </a:xfrm>
        </p:spPr>
        <p:txBody>
          <a:bodyPr/>
          <a:lstStyle>
            <a:lvl1pPr>
              <a:defRPr sz="2689"/>
            </a:lvl1pPr>
            <a:lvl2pPr>
              <a:defRPr sz="2306"/>
            </a:lvl2pPr>
            <a:lvl3pPr>
              <a:defRPr sz="1921"/>
            </a:lvl3pPr>
            <a:lvl4pPr>
              <a:defRPr sz="1729"/>
            </a:lvl4pPr>
            <a:lvl5pPr>
              <a:defRPr sz="1729"/>
            </a:lvl5pPr>
            <a:lvl6pPr>
              <a:defRPr sz="1729"/>
            </a:lvl6pPr>
            <a:lvl7pPr>
              <a:defRPr sz="1729"/>
            </a:lvl7pPr>
            <a:lvl8pPr>
              <a:defRPr sz="1729"/>
            </a:lvl8pPr>
            <a:lvl9pPr>
              <a:defRPr sz="1729"/>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5"/>
          <p:cNvSpPr>
            <a:spLocks noGrp="1" noChangeArrowheads="1"/>
          </p:cNvSpPr>
          <p:nvPr>
            <p:ph type="sldNum" sz="quarter" idx="10"/>
          </p:nvPr>
        </p:nvSpPr>
        <p:spPr>
          <a:ln/>
        </p:spPr>
        <p:txBody>
          <a:bodyPr/>
          <a:lstStyle>
            <a:lvl1pPr>
              <a:defRPr/>
            </a:lvl1pPr>
          </a:lstStyle>
          <a:p>
            <a:pPr>
              <a:defRPr/>
            </a:pPr>
            <a:fld id="{ECDBDDC0-A51E-4B28-8621-77482A7FFF1D}" type="slidenum">
              <a:rPr lang="en-US" altLang="zh-TW"/>
              <a:pPr>
                <a:defRPr/>
              </a:pPr>
              <a:t>‹#›</a:t>
            </a:fld>
            <a:endParaRPr lang="en-US" altLang="zh-TW"/>
          </a:p>
        </p:txBody>
      </p:sp>
    </p:spTree>
    <p:extLst>
      <p:ext uri="{BB962C8B-B14F-4D97-AF65-F5344CB8AC3E}">
        <p14:creationId xmlns:p14="http://schemas.microsoft.com/office/powerpoint/2010/main" val="1895923742"/>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83932" y="294978"/>
            <a:ext cx="7617867" cy="7416824"/>
          </a:xfrm>
        </p:spPr>
        <p:txBody>
          <a:bodyPr/>
          <a:lstStyle>
            <a:lvl1pPr marL="439200" indent="-439200">
              <a:lnSpc>
                <a:spcPct val="150000"/>
              </a:lnSpc>
              <a:defRPr sz="6000">
                <a:latin typeface="文鼎粗明" pitchFamily="49" charset="-120"/>
                <a:ea typeface="文鼎粗明" pitchFamily="49" charset="-120"/>
              </a:defRPr>
            </a:lvl1pPr>
            <a:lvl2pPr marL="439200" indent="-439200">
              <a:lnSpc>
                <a:spcPct val="150000"/>
              </a:lnSpc>
              <a:defRPr sz="6000">
                <a:latin typeface="文鼎粗明" pitchFamily="49" charset="-120"/>
                <a:ea typeface="文鼎粗明" pitchFamily="49" charset="-120"/>
              </a:defRPr>
            </a:lvl2pPr>
            <a:lvl3pPr marL="439200" indent="-439200">
              <a:lnSpc>
                <a:spcPct val="150000"/>
              </a:lnSpc>
              <a:defRPr sz="6000">
                <a:latin typeface="文鼎粗明" pitchFamily="49" charset="-120"/>
                <a:ea typeface="文鼎粗明" pitchFamily="49" charset="-120"/>
              </a:defRPr>
            </a:lvl3pPr>
            <a:lvl4pPr marL="439200" indent="-439200">
              <a:lnSpc>
                <a:spcPct val="150000"/>
              </a:lnSpc>
              <a:defRPr sz="6000">
                <a:latin typeface="文鼎粗明" pitchFamily="49" charset="-120"/>
                <a:ea typeface="文鼎粗明" pitchFamily="49" charset="-120"/>
              </a:defRPr>
            </a:lvl4pPr>
            <a:lvl5pPr marL="439200" indent="-439200">
              <a:lnSpc>
                <a:spcPct val="150000"/>
              </a:lnSpc>
              <a:defRPr sz="6000">
                <a:latin typeface="文鼎粗明" pitchFamily="49" charset="-120"/>
                <a:ea typeface="文鼎粗明" pitchFamily="49"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4197810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88976" y="323914"/>
            <a:ext cx="12414250" cy="1346465"/>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88975" y="1808519"/>
            <a:ext cx="6094413" cy="754210"/>
          </a:xfrm>
        </p:spPr>
        <p:txBody>
          <a:bodyPr anchor="b"/>
          <a:lstStyle>
            <a:lvl1pPr marL="0" indent="0">
              <a:buNone/>
              <a:defRPr sz="2306" b="1"/>
            </a:lvl1pPr>
            <a:lvl2pPr marL="439181" indent="0">
              <a:buNone/>
              <a:defRPr sz="1921" b="1"/>
            </a:lvl2pPr>
            <a:lvl3pPr marL="878361" indent="0">
              <a:buNone/>
              <a:defRPr sz="1729" b="1"/>
            </a:lvl3pPr>
            <a:lvl4pPr marL="1317541" indent="0">
              <a:buNone/>
              <a:defRPr sz="1537" b="1"/>
            </a:lvl4pPr>
            <a:lvl5pPr marL="1756721" indent="0">
              <a:buNone/>
              <a:defRPr sz="1537" b="1"/>
            </a:lvl5pPr>
            <a:lvl6pPr marL="2195902" indent="0">
              <a:buNone/>
              <a:defRPr sz="1537" b="1"/>
            </a:lvl6pPr>
            <a:lvl7pPr marL="2635082" indent="0">
              <a:buNone/>
              <a:defRPr sz="1537" b="1"/>
            </a:lvl7pPr>
            <a:lvl8pPr marL="3074262" indent="0">
              <a:buNone/>
              <a:defRPr sz="1537" b="1"/>
            </a:lvl8pPr>
            <a:lvl9pPr marL="3513442" indent="0">
              <a:buNone/>
              <a:defRPr sz="1537" b="1"/>
            </a:lvl9pPr>
          </a:lstStyle>
          <a:p>
            <a:pPr lvl="0"/>
            <a:r>
              <a:rPr lang="zh-TW" altLang="en-US"/>
              <a:t>按一下以編輯母片文字樣式</a:t>
            </a:r>
          </a:p>
        </p:txBody>
      </p:sp>
      <p:sp>
        <p:nvSpPr>
          <p:cNvPr id="4" name="內容版面配置區 3"/>
          <p:cNvSpPr>
            <a:spLocks noGrp="1"/>
          </p:cNvSpPr>
          <p:nvPr>
            <p:ph sz="half" idx="2"/>
          </p:nvPr>
        </p:nvSpPr>
        <p:spPr>
          <a:xfrm>
            <a:off x="688975" y="2562729"/>
            <a:ext cx="6094413" cy="4653878"/>
          </a:xfrm>
        </p:spPr>
        <p:txBody>
          <a:bodyPr/>
          <a:lstStyle>
            <a:lvl1pPr>
              <a:defRPr sz="2306"/>
            </a:lvl1pPr>
            <a:lvl2pPr>
              <a:defRPr sz="1921"/>
            </a:lvl2pPr>
            <a:lvl3pPr>
              <a:defRPr sz="1729"/>
            </a:lvl3pPr>
            <a:lvl4pPr>
              <a:defRPr sz="1537"/>
            </a:lvl4pPr>
            <a:lvl5pPr>
              <a:defRPr sz="1537"/>
            </a:lvl5pPr>
            <a:lvl6pPr>
              <a:defRPr sz="1537"/>
            </a:lvl6pPr>
            <a:lvl7pPr>
              <a:defRPr sz="1537"/>
            </a:lvl7pPr>
            <a:lvl8pPr>
              <a:defRPr sz="1537"/>
            </a:lvl8pPr>
            <a:lvl9pPr>
              <a:defRPr sz="1537"/>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7005639" y="1808519"/>
            <a:ext cx="6097587" cy="754210"/>
          </a:xfrm>
        </p:spPr>
        <p:txBody>
          <a:bodyPr anchor="b"/>
          <a:lstStyle>
            <a:lvl1pPr marL="0" indent="0">
              <a:buNone/>
              <a:defRPr sz="2306" b="1"/>
            </a:lvl1pPr>
            <a:lvl2pPr marL="439181" indent="0">
              <a:buNone/>
              <a:defRPr sz="1921" b="1"/>
            </a:lvl2pPr>
            <a:lvl3pPr marL="878361" indent="0">
              <a:buNone/>
              <a:defRPr sz="1729" b="1"/>
            </a:lvl3pPr>
            <a:lvl4pPr marL="1317541" indent="0">
              <a:buNone/>
              <a:defRPr sz="1537" b="1"/>
            </a:lvl4pPr>
            <a:lvl5pPr marL="1756721" indent="0">
              <a:buNone/>
              <a:defRPr sz="1537" b="1"/>
            </a:lvl5pPr>
            <a:lvl6pPr marL="2195902" indent="0">
              <a:buNone/>
              <a:defRPr sz="1537" b="1"/>
            </a:lvl6pPr>
            <a:lvl7pPr marL="2635082" indent="0">
              <a:buNone/>
              <a:defRPr sz="1537" b="1"/>
            </a:lvl7pPr>
            <a:lvl8pPr marL="3074262" indent="0">
              <a:buNone/>
              <a:defRPr sz="1537" b="1"/>
            </a:lvl8pPr>
            <a:lvl9pPr marL="3513442" indent="0">
              <a:buNone/>
              <a:defRPr sz="1537" b="1"/>
            </a:lvl9pPr>
          </a:lstStyle>
          <a:p>
            <a:pPr lvl="0"/>
            <a:r>
              <a:rPr lang="zh-TW" altLang="en-US"/>
              <a:t>按一下以編輯母片文字樣式</a:t>
            </a:r>
          </a:p>
        </p:txBody>
      </p:sp>
      <p:sp>
        <p:nvSpPr>
          <p:cNvPr id="6" name="內容版面配置區 5"/>
          <p:cNvSpPr>
            <a:spLocks noGrp="1"/>
          </p:cNvSpPr>
          <p:nvPr>
            <p:ph sz="quarter" idx="4"/>
          </p:nvPr>
        </p:nvSpPr>
        <p:spPr>
          <a:xfrm>
            <a:off x="7005639" y="2562729"/>
            <a:ext cx="6097587" cy="4653878"/>
          </a:xfrm>
        </p:spPr>
        <p:txBody>
          <a:bodyPr/>
          <a:lstStyle>
            <a:lvl1pPr>
              <a:defRPr sz="2306"/>
            </a:lvl1pPr>
            <a:lvl2pPr>
              <a:defRPr sz="1921"/>
            </a:lvl2pPr>
            <a:lvl3pPr>
              <a:defRPr sz="1729"/>
            </a:lvl3pPr>
            <a:lvl4pPr>
              <a:defRPr sz="1537"/>
            </a:lvl4pPr>
            <a:lvl5pPr>
              <a:defRPr sz="1537"/>
            </a:lvl5pPr>
            <a:lvl6pPr>
              <a:defRPr sz="1537"/>
            </a:lvl6pPr>
            <a:lvl7pPr>
              <a:defRPr sz="1537"/>
            </a:lvl7pPr>
            <a:lvl8pPr>
              <a:defRPr sz="1537"/>
            </a:lvl8pPr>
            <a:lvl9pPr>
              <a:defRPr sz="1537"/>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5"/>
          <p:cNvSpPr>
            <a:spLocks noGrp="1" noChangeArrowheads="1"/>
          </p:cNvSpPr>
          <p:nvPr>
            <p:ph type="sldNum" sz="quarter" idx="10"/>
          </p:nvPr>
        </p:nvSpPr>
        <p:spPr>
          <a:ln/>
        </p:spPr>
        <p:txBody>
          <a:bodyPr/>
          <a:lstStyle>
            <a:lvl1pPr>
              <a:defRPr/>
            </a:lvl1pPr>
          </a:lstStyle>
          <a:p>
            <a:pPr>
              <a:defRPr/>
            </a:pPr>
            <a:fld id="{8289DB09-6C5A-4436-9B39-B9BCA6062479}" type="slidenum">
              <a:rPr lang="en-US" altLang="zh-TW"/>
              <a:pPr>
                <a:defRPr/>
              </a:pPr>
              <a:t>‹#›</a:t>
            </a:fld>
            <a:endParaRPr lang="en-US" altLang="zh-TW"/>
          </a:p>
        </p:txBody>
      </p:sp>
    </p:spTree>
    <p:extLst>
      <p:ext uri="{BB962C8B-B14F-4D97-AF65-F5344CB8AC3E}">
        <p14:creationId xmlns:p14="http://schemas.microsoft.com/office/powerpoint/2010/main" val="1762452643"/>
      </p:ext>
    </p:extLst>
  </p:cSld>
  <p:clrMapOvr>
    <a:masterClrMapping/>
  </p:clrMapOvr>
  <p:transition spd="slow">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5"/>
          <p:cNvSpPr>
            <a:spLocks noGrp="1" noChangeArrowheads="1"/>
          </p:cNvSpPr>
          <p:nvPr>
            <p:ph type="sldNum" sz="quarter" idx="10"/>
          </p:nvPr>
        </p:nvSpPr>
        <p:spPr>
          <a:ln/>
        </p:spPr>
        <p:txBody>
          <a:bodyPr/>
          <a:lstStyle>
            <a:lvl1pPr>
              <a:defRPr/>
            </a:lvl1pPr>
          </a:lstStyle>
          <a:p>
            <a:pPr>
              <a:defRPr/>
            </a:pPr>
            <a:fld id="{C901E7D0-08D5-47A7-BAAF-7398B2CB472E}" type="slidenum">
              <a:rPr lang="en-US" altLang="zh-TW"/>
              <a:pPr>
                <a:defRPr/>
              </a:pPr>
              <a:t>‹#›</a:t>
            </a:fld>
            <a:endParaRPr lang="en-US" altLang="zh-TW"/>
          </a:p>
        </p:txBody>
      </p:sp>
    </p:spTree>
    <p:extLst>
      <p:ext uri="{BB962C8B-B14F-4D97-AF65-F5344CB8AC3E}">
        <p14:creationId xmlns:p14="http://schemas.microsoft.com/office/powerpoint/2010/main" val="3588337864"/>
      </p:ext>
    </p:extLst>
  </p:cSld>
  <p:clrMapOvr>
    <a:masterClrMapping/>
  </p:clrMapOvr>
  <p:transition spd="slow">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B1B0192B-B74B-4CF9-8E7D-E8D8EF4A20A5}" type="slidenum">
              <a:rPr lang="en-US" altLang="zh-TW"/>
              <a:pPr>
                <a:defRPr/>
              </a:pPr>
              <a:t>‹#›</a:t>
            </a:fld>
            <a:endParaRPr lang="en-US" altLang="zh-TW"/>
          </a:p>
        </p:txBody>
      </p:sp>
    </p:spTree>
    <p:extLst>
      <p:ext uri="{BB962C8B-B14F-4D97-AF65-F5344CB8AC3E}">
        <p14:creationId xmlns:p14="http://schemas.microsoft.com/office/powerpoint/2010/main" val="610693177"/>
      </p:ext>
    </p:extLst>
  </p:cSld>
  <p:clrMapOvr>
    <a:masterClrMapping/>
  </p:clrMapOvr>
  <p:transition spd="slow">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88975" y="322327"/>
            <a:ext cx="4538663" cy="1368694"/>
          </a:xfrm>
        </p:spPr>
        <p:txBody>
          <a:bodyPr anchor="b"/>
          <a:lstStyle>
            <a:lvl1pPr algn="l">
              <a:defRPr sz="1921" b="1"/>
            </a:lvl1pPr>
          </a:lstStyle>
          <a:p>
            <a:r>
              <a:rPr lang="zh-TW" altLang="en-US"/>
              <a:t>按一下以編輯母片標題樣式</a:t>
            </a:r>
          </a:p>
        </p:txBody>
      </p:sp>
      <p:sp>
        <p:nvSpPr>
          <p:cNvPr id="3" name="內容版面配置區 2"/>
          <p:cNvSpPr>
            <a:spLocks noGrp="1"/>
          </p:cNvSpPr>
          <p:nvPr>
            <p:ph idx="1"/>
          </p:nvPr>
        </p:nvSpPr>
        <p:spPr>
          <a:xfrm>
            <a:off x="5392739" y="322327"/>
            <a:ext cx="7710487" cy="6894280"/>
          </a:xfrm>
        </p:spPr>
        <p:txBody>
          <a:bodyPr/>
          <a:lstStyle>
            <a:lvl1pPr>
              <a:defRPr sz="3074"/>
            </a:lvl1pPr>
            <a:lvl2pPr>
              <a:defRPr sz="2689"/>
            </a:lvl2pPr>
            <a:lvl3pPr>
              <a:defRPr sz="2306"/>
            </a:lvl3pPr>
            <a:lvl4pPr>
              <a:defRPr sz="1921"/>
            </a:lvl4pPr>
            <a:lvl5pPr>
              <a:defRPr sz="1921"/>
            </a:lvl5pPr>
            <a:lvl6pPr>
              <a:defRPr sz="1921"/>
            </a:lvl6pPr>
            <a:lvl7pPr>
              <a:defRPr sz="1921"/>
            </a:lvl7pPr>
            <a:lvl8pPr>
              <a:defRPr sz="1921"/>
            </a:lvl8pPr>
            <a:lvl9pPr>
              <a:defRPr sz="1921"/>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88975" y="1691021"/>
            <a:ext cx="4538663" cy="5525586"/>
          </a:xfrm>
        </p:spPr>
        <p:txBody>
          <a:bodyPr/>
          <a:lstStyle>
            <a:lvl1pPr marL="0" indent="0">
              <a:buNone/>
              <a:defRPr sz="1345"/>
            </a:lvl1pPr>
            <a:lvl2pPr marL="439181" indent="0">
              <a:buNone/>
              <a:defRPr sz="1153"/>
            </a:lvl2pPr>
            <a:lvl3pPr marL="878361" indent="0">
              <a:buNone/>
              <a:defRPr sz="960"/>
            </a:lvl3pPr>
            <a:lvl4pPr marL="1317541" indent="0">
              <a:buNone/>
              <a:defRPr sz="864"/>
            </a:lvl4pPr>
            <a:lvl5pPr marL="1756721" indent="0">
              <a:buNone/>
              <a:defRPr sz="864"/>
            </a:lvl5pPr>
            <a:lvl6pPr marL="2195902" indent="0">
              <a:buNone/>
              <a:defRPr sz="864"/>
            </a:lvl6pPr>
            <a:lvl7pPr marL="2635082" indent="0">
              <a:buNone/>
              <a:defRPr sz="864"/>
            </a:lvl7pPr>
            <a:lvl8pPr marL="3074262" indent="0">
              <a:buNone/>
              <a:defRPr sz="864"/>
            </a:lvl8pPr>
            <a:lvl9pPr marL="3513442" indent="0">
              <a:buNone/>
              <a:defRPr sz="864"/>
            </a:lvl9pPr>
          </a:lstStyle>
          <a:p>
            <a:pPr lvl="0"/>
            <a:r>
              <a:rPr lang="zh-TW" altLang="en-US"/>
              <a:t>按一下以編輯母片文字樣式</a:t>
            </a:r>
          </a:p>
        </p:txBody>
      </p:sp>
      <p:sp>
        <p:nvSpPr>
          <p:cNvPr id="5" name="Rectangle 5"/>
          <p:cNvSpPr>
            <a:spLocks noGrp="1" noChangeArrowheads="1"/>
          </p:cNvSpPr>
          <p:nvPr>
            <p:ph type="sldNum" sz="quarter" idx="10"/>
          </p:nvPr>
        </p:nvSpPr>
        <p:spPr>
          <a:ln/>
        </p:spPr>
        <p:txBody>
          <a:bodyPr/>
          <a:lstStyle>
            <a:lvl1pPr>
              <a:defRPr/>
            </a:lvl1pPr>
          </a:lstStyle>
          <a:p>
            <a:pPr>
              <a:defRPr/>
            </a:pPr>
            <a:fld id="{153BD192-0B94-4FC0-A974-354528EF61F7}" type="slidenum">
              <a:rPr lang="en-US" altLang="zh-TW"/>
              <a:pPr>
                <a:defRPr/>
              </a:pPr>
              <a:t>‹#›</a:t>
            </a:fld>
            <a:endParaRPr lang="en-US" altLang="zh-TW"/>
          </a:p>
        </p:txBody>
      </p:sp>
    </p:spTree>
    <p:extLst>
      <p:ext uri="{BB962C8B-B14F-4D97-AF65-F5344CB8AC3E}">
        <p14:creationId xmlns:p14="http://schemas.microsoft.com/office/powerpoint/2010/main" val="3475123567"/>
      </p:ext>
    </p:extLst>
  </p:cSld>
  <p:clrMapOvr>
    <a:masterClrMapping/>
  </p:clrMapOvr>
  <p:transition spd="slow">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703513" y="5655786"/>
            <a:ext cx="8275637" cy="666881"/>
          </a:xfrm>
        </p:spPr>
        <p:txBody>
          <a:bodyPr anchor="b"/>
          <a:lstStyle>
            <a:lvl1pPr algn="l">
              <a:defRPr sz="1921" b="1"/>
            </a:lvl1pPr>
          </a:lstStyle>
          <a:p>
            <a:r>
              <a:rPr lang="zh-TW" altLang="en-US"/>
              <a:t>按一下以編輯母片標題樣式</a:t>
            </a:r>
          </a:p>
        </p:txBody>
      </p:sp>
      <p:sp>
        <p:nvSpPr>
          <p:cNvPr id="3" name="圖片版面配置區 2"/>
          <p:cNvSpPr>
            <a:spLocks noGrp="1"/>
          </p:cNvSpPr>
          <p:nvPr>
            <p:ph type="pic" idx="1"/>
          </p:nvPr>
        </p:nvSpPr>
        <p:spPr>
          <a:xfrm>
            <a:off x="2703513" y="722454"/>
            <a:ext cx="8275637" cy="4846003"/>
          </a:xfrm>
        </p:spPr>
        <p:txBody>
          <a:bodyPr/>
          <a:lstStyle>
            <a:lvl1pPr marL="0" indent="0">
              <a:buNone/>
              <a:defRPr sz="3074"/>
            </a:lvl1pPr>
            <a:lvl2pPr marL="439181" indent="0">
              <a:buNone/>
              <a:defRPr sz="2689"/>
            </a:lvl2pPr>
            <a:lvl3pPr marL="878361" indent="0">
              <a:buNone/>
              <a:defRPr sz="2306"/>
            </a:lvl3pPr>
            <a:lvl4pPr marL="1317541" indent="0">
              <a:buNone/>
              <a:defRPr sz="1921"/>
            </a:lvl4pPr>
            <a:lvl5pPr marL="1756721" indent="0">
              <a:buNone/>
              <a:defRPr sz="1921"/>
            </a:lvl5pPr>
            <a:lvl6pPr marL="2195902" indent="0">
              <a:buNone/>
              <a:defRPr sz="1921"/>
            </a:lvl6pPr>
            <a:lvl7pPr marL="2635082" indent="0">
              <a:buNone/>
              <a:defRPr sz="1921"/>
            </a:lvl7pPr>
            <a:lvl8pPr marL="3074262" indent="0">
              <a:buNone/>
              <a:defRPr sz="1921"/>
            </a:lvl8pPr>
            <a:lvl9pPr marL="3513442" indent="0">
              <a:buNone/>
              <a:defRPr sz="1921"/>
            </a:lvl9pPr>
          </a:lstStyle>
          <a:p>
            <a:pPr lvl="0"/>
            <a:endParaRPr lang="zh-TW" altLang="en-US" noProof="0"/>
          </a:p>
        </p:txBody>
      </p:sp>
      <p:sp>
        <p:nvSpPr>
          <p:cNvPr id="4" name="文字版面配置區 3"/>
          <p:cNvSpPr>
            <a:spLocks noGrp="1"/>
          </p:cNvSpPr>
          <p:nvPr>
            <p:ph type="body" sz="half" idx="2"/>
          </p:nvPr>
        </p:nvSpPr>
        <p:spPr>
          <a:xfrm>
            <a:off x="2703513" y="6322669"/>
            <a:ext cx="8275637" cy="947924"/>
          </a:xfrm>
        </p:spPr>
        <p:txBody>
          <a:bodyPr/>
          <a:lstStyle>
            <a:lvl1pPr marL="0" indent="0">
              <a:buNone/>
              <a:defRPr sz="1345"/>
            </a:lvl1pPr>
            <a:lvl2pPr marL="439181" indent="0">
              <a:buNone/>
              <a:defRPr sz="1153"/>
            </a:lvl2pPr>
            <a:lvl3pPr marL="878361" indent="0">
              <a:buNone/>
              <a:defRPr sz="960"/>
            </a:lvl3pPr>
            <a:lvl4pPr marL="1317541" indent="0">
              <a:buNone/>
              <a:defRPr sz="864"/>
            </a:lvl4pPr>
            <a:lvl5pPr marL="1756721" indent="0">
              <a:buNone/>
              <a:defRPr sz="864"/>
            </a:lvl5pPr>
            <a:lvl6pPr marL="2195902" indent="0">
              <a:buNone/>
              <a:defRPr sz="864"/>
            </a:lvl6pPr>
            <a:lvl7pPr marL="2635082" indent="0">
              <a:buNone/>
              <a:defRPr sz="864"/>
            </a:lvl7pPr>
            <a:lvl8pPr marL="3074262" indent="0">
              <a:buNone/>
              <a:defRPr sz="864"/>
            </a:lvl8pPr>
            <a:lvl9pPr marL="3513442" indent="0">
              <a:buNone/>
              <a:defRPr sz="864"/>
            </a:lvl9pPr>
          </a:lstStyle>
          <a:p>
            <a:pPr lvl="0"/>
            <a:r>
              <a:rPr lang="zh-TW" altLang="en-US"/>
              <a:t>按一下以編輯母片文字樣式</a:t>
            </a:r>
          </a:p>
        </p:txBody>
      </p:sp>
      <p:sp>
        <p:nvSpPr>
          <p:cNvPr id="5" name="Rectangle 5"/>
          <p:cNvSpPr>
            <a:spLocks noGrp="1" noChangeArrowheads="1"/>
          </p:cNvSpPr>
          <p:nvPr>
            <p:ph type="sldNum" sz="quarter" idx="10"/>
          </p:nvPr>
        </p:nvSpPr>
        <p:spPr>
          <a:ln/>
        </p:spPr>
        <p:txBody>
          <a:bodyPr/>
          <a:lstStyle>
            <a:lvl1pPr>
              <a:defRPr/>
            </a:lvl1pPr>
          </a:lstStyle>
          <a:p>
            <a:pPr>
              <a:defRPr/>
            </a:pPr>
            <a:fld id="{182ADE93-1BE4-451A-BF02-8E9572E2D179}" type="slidenum">
              <a:rPr lang="en-US" altLang="zh-TW"/>
              <a:pPr>
                <a:defRPr/>
              </a:pPr>
              <a:t>‹#›</a:t>
            </a:fld>
            <a:endParaRPr lang="en-US" altLang="zh-TW"/>
          </a:p>
        </p:txBody>
      </p:sp>
    </p:spTree>
    <p:extLst>
      <p:ext uri="{BB962C8B-B14F-4D97-AF65-F5344CB8AC3E}">
        <p14:creationId xmlns:p14="http://schemas.microsoft.com/office/powerpoint/2010/main" val="3032774372"/>
      </p:ext>
    </p:extLst>
  </p:cSld>
  <p:clrMapOvr>
    <a:masterClrMapping/>
  </p:clrMapOvr>
  <p:transition spd="slow">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5"/>
          <p:cNvSpPr>
            <a:spLocks noGrp="1" noChangeArrowheads="1"/>
          </p:cNvSpPr>
          <p:nvPr>
            <p:ph type="sldNum" sz="quarter" idx="10"/>
          </p:nvPr>
        </p:nvSpPr>
        <p:spPr>
          <a:ln/>
        </p:spPr>
        <p:txBody>
          <a:bodyPr/>
          <a:lstStyle>
            <a:lvl1pPr>
              <a:defRPr/>
            </a:lvl1pPr>
          </a:lstStyle>
          <a:p>
            <a:pPr>
              <a:defRPr/>
            </a:pPr>
            <a:fld id="{9B8C4031-44A4-4787-8AEF-00FDAA8A9ED1}" type="slidenum">
              <a:rPr lang="en-US" altLang="zh-TW"/>
              <a:pPr>
                <a:defRPr/>
              </a:pPr>
              <a:t>‹#›</a:t>
            </a:fld>
            <a:endParaRPr lang="en-US" altLang="zh-TW"/>
          </a:p>
        </p:txBody>
      </p:sp>
    </p:spTree>
    <p:extLst>
      <p:ext uri="{BB962C8B-B14F-4D97-AF65-F5344CB8AC3E}">
        <p14:creationId xmlns:p14="http://schemas.microsoft.com/office/powerpoint/2010/main" val="3083873779"/>
      </p:ext>
    </p:extLst>
  </p:cSld>
  <p:clrMapOvr>
    <a:masterClrMapping/>
  </p:clrMapOvr>
  <p:transition spd="slow">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10075864" y="203241"/>
            <a:ext cx="3357562" cy="7651667"/>
          </a:xfrm>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0" y="203241"/>
            <a:ext cx="9923463" cy="765166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5"/>
          <p:cNvSpPr>
            <a:spLocks noGrp="1" noChangeArrowheads="1"/>
          </p:cNvSpPr>
          <p:nvPr>
            <p:ph type="sldNum" sz="quarter" idx="10"/>
          </p:nvPr>
        </p:nvSpPr>
        <p:spPr>
          <a:ln/>
        </p:spPr>
        <p:txBody>
          <a:bodyPr/>
          <a:lstStyle>
            <a:lvl1pPr>
              <a:defRPr/>
            </a:lvl1pPr>
          </a:lstStyle>
          <a:p>
            <a:pPr>
              <a:defRPr/>
            </a:pPr>
            <a:fld id="{80088A87-418E-46C6-8310-22C65F05AD6B}" type="slidenum">
              <a:rPr lang="en-US" altLang="zh-TW"/>
              <a:pPr>
                <a:defRPr/>
              </a:pPr>
              <a:t>‹#›</a:t>
            </a:fld>
            <a:endParaRPr lang="en-US" altLang="zh-TW"/>
          </a:p>
        </p:txBody>
      </p:sp>
    </p:spTree>
    <p:extLst>
      <p:ext uri="{BB962C8B-B14F-4D97-AF65-F5344CB8AC3E}">
        <p14:creationId xmlns:p14="http://schemas.microsoft.com/office/powerpoint/2010/main" val="4025212188"/>
      </p:ext>
    </p:extLst>
  </p:cSld>
  <p:clrMapOvr>
    <a:masterClrMapping/>
  </p:clrMapOvr>
  <p:transition spd="slow">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138242" name="Group 2"/>
          <p:cNvGrpSpPr>
            <a:grpSpLocks/>
          </p:cNvGrpSpPr>
          <p:nvPr/>
        </p:nvGrpSpPr>
        <p:grpSpPr bwMode="auto">
          <a:xfrm>
            <a:off x="1" y="2872459"/>
            <a:ext cx="13588670" cy="1239870"/>
            <a:chOff x="0" y="1536"/>
            <a:chExt cx="5675" cy="663"/>
          </a:xfrm>
        </p:grpSpPr>
        <p:grpSp>
          <p:nvGrpSpPr>
            <p:cNvPr id="138243" name="Group 3"/>
            <p:cNvGrpSpPr>
              <a:grpSpLocks/>
            </p:cNvGrpSpPr>
            <p:nvPr/>
          </p:nvGrpSpPr>
          <p:grpSpPr bwMode="auto">
            <a:xfrm>
              <a:off x="183" y="1604"/>
              <a:ext cx="448" cy="299"/>
              <a:chOff x="720" y="336"/>
              <a:chExt cx="624" cy="432"/>
            </a:xfrm>
          </p:grpSpPr>
          <p:sp>
            <p:nvSpPr>
              <p:cNvPr id="138244"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endParaRPr lang="zh-TW" altLang="en-US" sz="7068"/>
              </a:p>
            </p:txBody>
          </p:sp>
          <p:sp>
            <p:nvSpPr>
              <p:cNvPr id="138245"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endParaRPr lang="zh-TW" altLang="en-US" sz="7068"/>
              </a:p>
            </p:txBody>
          </p:sp>
        </p:grpSp>
        <p:grpSp>
          <p:nvGrpSpPr>
            <p:cNvPr id="138246" name="Group 6"/>
            <p:cNvGrpSpPr>
              <a:grpSpLocks/>
            </p:cNvGrpSpPr>
            <p:nvPr/>
          </p:nvGrpSpPr>
          <p:grpSpPr bwMode="auto">
            <a:xfrm>
              <a:off x="261" y="1870"/>
              <a:ext cx="465" cy="299"/>
              <a:chOff x="912" y="2640"/>
              <a:chExt cx="672" cy="432"/>
            </a:xfrm>
          </p:grpSpPr>
          <p:sp>
            <p:nvSpPr>
              <p:cNvPr id="138247"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endParaRPr lang="zh-TW" altLang="en-US" sz="7068"/>
              </a:p>
            </p:txBody>
          </p:sp>
          <p:sp>
            <p:nvSpPr>
              <p:cNvPr id="138248"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endParaRPr lang="zh-TW" altLang="en-US" sz="7068"/>
              </a:p>
            </p:txBody>
          </p:sp>
        </p:grpSp>
        <p:sp>
          <p:nvSpPr>
            <p:cNvPr id="138249"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endParaRPr lang="zh-TW" altLang="en-US" sz="7068"/>
            </a:p>
          </p:txBody>
        </p:sp>
        <p:sp>
          <p:nvSpPr>
            <p:cNvPr id="138250"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endParaRPr lang="zh-TW" altLang="en-US" sz="7068"/>
            </a:p>
          </p:txBody>
        </p:sp>
        <p:sp>
          <p:nvSpPr>
            <p:cNvPr id="138251"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endParaRPr lang="zh-TW" altLang="en-US" sz="7068"/>
            </a:p>
          </p:txBody>
        </p:sp>
      </p:grpSp>
      <p:sp>
        <p:nvSpPr>
          <p:cNvPr id="138252" name="Rectangle 12"/>
          <p:cNvSpPr>
            <a:spLocks noGrp="1" noChangeArrowheads="1"/>
          </p:cNvSpPr>
          <p:nvPr>
            <p:ph type="ctrTitle"/>
          </p:nvPr>
        </p:nvSpPr>
        <p:spPr>
          <a:xfrm>
            <a:off x="1494155" y="1974815"/>
            <a:ext cx="11723370" cy="1722353"/>
          </a:xfrm>
        </p:spPr>
        <p:txBody>
          <a:bodyPr/>
          <a:lstStyle>
            <a:lvl1pPr>
              <a:defRPr/>
            </a:lvl1pPr>
          </a:lstStyle>
          <a:p>
            <a:r>
              <a:rPr lang="zh-TW" altLang="en-US"/>
              <a:t>按一下以編輯母片標題樣式</a:t>
            </a:r>
          </a:p>
        </p:txBody>
      </p:sp>
      <p:sp>
        <p:nvSpPr>
          <p:cNvPr id="138253" name="Rectangle 13"/>
          <p:cNvSpPr>
            <a:spLocks noGrp="1" noChangeArrowheads="1"/>
          </p:cNvSpPr>
          <p:nvPr>
            <p:ph type="subTitle" idx="1"/>
          </p:nvPr>
        </p:nvSpPr>
        <p:spPr>
          <a:xfrm>
            <a:off x="2068830" y="4577980"/>
            <a:ext cx="9654540" cy="2064579"/>
          </a:xfrm>
        </p:spPr>
        <p:txBody>
          <a:bodyPr/>
          <a:lstStyle>
            <a:lvl1pPr marL="0" indent="0" algn="ctr">
              <a:buFont typeface="Wingdings" pitchFamily="2" charset="2"/>
              <a:buNone/>
              <a:defRPr/>
            </a:lvl1pPr>
          </a:lstStyle>
          <a:p>
            <a:r>
              <a:rPr lang="zh-TW" altLang="en-US"/>
              <a:t>按一下以編輯母片副標題樣式</a:t>
            </a:r>
          </a:p>
        </p:txBody>
      </p:sp>
      <p:sp>
        <p:nvSpPr>
          <p:cNvPr id="138254" name="Rectangle 14"/>
          <p:cNvSpPr>
            <a:spLocks noGrp="1" noChangeArrowheads="1"/>
          </p:cNvSpPr>
          <p:nvPr>
            <p:ph type="dt" sz="half" idx="2"/>
          </p:nvPr>
        </p:nvSpPr>
        <p:spPr>
          <a:xfrm>
            <a:off x="1494155" y="7360673"/>
            <a:ext cx="2873375" cy="538586"/>
          </a:xfrm>
        </p:spPr>
        <p:txBody>
          <a:bodyPr/>
          <a:lstStyle>
            <a:lvl1pPr>
              <a:defRPr>
                <a:solidFill>
                  <a:schemeClr val="bg2"/>
                </a:solidFill>
              </a:defRPr>
            </a:lvl1pPr>
          </a:lstStyle>
          <a:p>
            <a:endParaRPr lang="en-US" altLang="zh-TW" dirty="0"/>
          </a:p>
        </p:txBody>
      </p:sp>
      <p:sp>
        <p:nvSpPr>
          <p:cNvPr id="138255" name="Rectangle 15"/>
          <p:cNvSpPr>
            <a:spLocks noGrp="1" noChangeArrowheads="1"/>
          </p:cNvSpPr>
          <p:nvPr>
            <p:ph type="ftr" sz="quarter" idx="3"/>
          </p:nvPr>
        </p:nvSpPr>
        <p:spPr>
          <a:xfrm>
            <a:off x="5172075" y="7360673"/>
            <a:ext cx="4367530" cy="538586"/>
          </a:xfrm>
        </p:spPr>
        <p:txBody>
          <a:bodyPr/>
          <a:lstStyle>
            <a:lvl1pPr>
              <a:defRPr>
                <a:solidFill>
                  <a:schemeClr val="bg2"/>
                </a:solidFill>
              </a:defRPr>
            </a:lvl1pPr>
          </a:lstStyle>
          <a:p>
            <a:endParaRPr lang="en-US" altLang="zh-TW" dirty="0"/>
          </a:p>
        </p:txBody>
      </p:sp>
      <p:sp>
        <p:nvSpPr>
          <p:cNvPr id="138256" name="Rectangle 16"/>
          <p:cNvSpPr>
            <a:spLocks noGrp="1" noChangeArrowheads="1"/>
          </p:cNvSpPr>
          <p:nvPr>
            <p:ph type="sldNum" sz="quarter" idx="4"/>
          </p:nvPr>
        </p:nvSpPr>
        <p:spPr>
          <a:xfrm>
            <a:off x="10344150" y="7360673"/>
            <a:ext cx="2873375" cy="538586"/>
          </a:xfrm>
        </p:spPr>
        <p:txBody>
          <a:bodyPr/>
          <a:lstStyle>
            <a:lvl1pPr>
              <a:defRPr>
                <a:solidFill>
                  <a:schemeClr val="bg2"/>
                </a:solidFill>
              </a:defRPr>
            </a:lvl1pPr>
          </a:lstStyle>
          <a:p>
            <a:fld id="{420ED991-4440-4F21-8C5A-D9AF4268CCA0}" type="slidenum">
              <a:rPr lang="zh-TW" altLang="en-US"/>
              <a:pPr/>
              <a:t>‹#›</a:t>
            </a:fld>
            <a:endParaRPr lang="en-US" altLang="zh-TW" dirty="0"/>
          </a:p>
        </p:txBody>
      </p:sp>
    </p:spTree>
    <p:extLst>
      <p:ext uri="{BB962C8B-B14F-4D97-AF65-F5344CB8AC3E}">
        <p14:creationId xmlns:p14="http://schemas.microsoft.com/office/powerpoint/2010/main" val="4020217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dirty="0"/>
          </a:p>
        </p:txBody>
      </p:sp>
      <p:sp>
        <p:nvSpPr>
          <p:cNvPr id="5" name="頁尾版面配置區 4"/>
          <p:cNvSpPr>
            <a:spLocks noGrp="1"/>
          </p:cNvSpPr>
          <p:nvPr>
            <p:ph type="ftr" sz="quarter" idx="11"/>
          </p:nvPr>
        </p:nvSpPr>
        <p:spPr/>
        <p:txBody>
          <a:bodyPr/>
          <a:lstStyle>
            <a:lvl1pPr>
              <a:defRPr/>
            </a:lvl1pPr>
          </a:lstStyle>
          <a:p>
            <a:endParaRPr lang="en-US" altLang="zh-TW" dirty="0"/>
          </a:p>
        </p:txBody>
      </p:sp>
      <p:sp>
        <p:nvSpPr>
          <p:cNvPr id="6" name="投影片編號版面配置區 5"/>
          <p:cNvSpPr>
            <a:spLocks noGrp="1"/>
          </p:cNvSpPr>
          <p:nvPr>
            <p:ph type="sldNum" sz="quarter" idx="12"/>
          </p:nvPr>
        </p:nvSpPr>
        <p:spPr/>
        <p:txBody>
          <a:bodyPr/>
          <a:lstStyle>
            <a:lvl1pPr>
              <a:defRPr/>
            </a:lvl1pPr>
          </a:lstStyle>
          <a:p>
            <a:fld id="{43F0E166-1C06-435D-A750-D0414A9398A7}" type="slidenum">
              <a:rPr lang="zh-TW" altLang="en-US"/>
              <a:pPr/>
              <a:t>‹#›</a:t>
            </a:fld>
            <a:endParaRPr lang="en-US" altLang="zh-TW" dirty="0"/>
          </a:p>
        </p:txBody>
      </p:sp>
    </p:spTree>
    <p:extLst>
      <p:ext uri="{BB962C8B-B14F-4D97-AF65-F5344CB8AC3E}">
        <p14:creationId xmlns:p14="http://schemas.microsoft.com/office/powerpoint/2010/main" val="20694033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1089489" y="5191370"/>
            <a:ext cx="11723370" cy="1604537"/>
          </a:xfrm>
        </p:spPr>
        <p:txBody>
          <a:bodyPr anchor="t"/>
          <a:lstStyle>
            <a:lvl1pPr algn="l">
              <a:defRPr sz="4712" b="1" cap="all"/>
            </a:lvl1pPr>
          </a:lstStyle>
          <a:p>
            <a:r>
              <a:rPr lang="zh-TW" altLang="en-US"/>
              <a:t>按一下以編輯母片標題樣式</a:t>
            </a:r>
          </a:p>
        </p:txBody>
      </p:sp>
      <p:sp>
        <p:nvSpPr>
          <p:cNvPr id="3" name="文字版面配置區 2"/>
          <p:cNvSpPr>
            <a:spLocks noGrp="1"/>
          </p:cNvSpPr>
          <p:nvPr>
            <p:ph type="body" idx="1"/>
          </p:nvPr>
        </p:nvSpPr>
        <p:spPr>
          <a:xfrm>
            <a:off x="1089489" y="3424136"/>
            <a:ext cx="11723370" cy="1767234"/>
          </a:xfrm>
        </p:spPr>
        <p:txBody>
          <a:bodyPr anchor="b"/>
          <a:lstStyle>
            <a:lvl1pPr marL="0" indent="0">
              <a:buNone/>
              <a:defRPr sz="2356"/>
            </a:lvl1pPr>
            <a:lvl2pPr marL="538582" indent="0">
              <a:buNone/>
              <a:defRPr sz="2120"/>
            </a:lvl2pPr>
            <a:lvl3pPr marL="1077163" indent="0">
              <a:buNone/>
              <a:defRPr sz="1885"/>
            </a:lvl3pPr>
            <a:lvl4pPr marL="1615745" indent="0">
              <a:buNone/>
              <a:defRPr sz="1649"/>
            </a:lvl4pPr>
            <a:lvl5pPr marL="2154326" indent="0">
              <a:buNone/>
              <a:defRPr sz="1649"/>
            </a:lvl5pPr>
            <a:lvl6pPr marL="2692908" indent="0">
              <a:buNone/>
              <a:defRPr sz="1649"/>
            </a:lvl6pPr>
            <a:lvl7pPr marL="3231490" indent="0">
              <a:buNone/>
              <a:defRPr sz="1649"/>
            </a:lvl7pPr>
            <a:lvl8pPr marL="3770071" indent="0">
              <a:buNone/>
              <a:defRPr sz="1649"/>
            </a:lvl8pPr>
            <a:lvl9pPr marL="4308653" indent="0">
              <a:buNone/>
              <a:defRPr sz="1649"/>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dirty="0"/>
          </a:p>
        </p:txBody>
      </p:sp>
      <p:sp>
        <p:nvSpPr>
          <p:cNvPr id="5" name="頁尾版面配置區 4"/>
          <p:cNvSpPr>
            <a:spLocks noGrp="1"/>
          </p:cNvSpPr>
          <p:nvPr>
            <p:ph type="ftr" sz="quarter" idx="11"/>
          </p:nvPr>
        </p:nvSpPr>
        <p:spPr/>
        <p:txBody>
          <a:bodyPr/>
          <a:lstStyle>
            <a:lvl1pPr>
              <a:defRPr/>
            </a:lvl1pPr>
          </a:lstStyle>
          <a:p>
            <a:endParaRPr lang="en-US" altLang="zh-TW" dirty="0"/>
          </a:p>
        </p:txBody>
      </p:sp>
      <p:sp>
        <p:nvSpPr>
          <p:cNvPr id="6" name="投影片編號版面配置區 5"/>
          <p:cNvSpPr>
            <a:spLocks noGrp="1"/>
          </p:cNvSpPr>
          <p:nvPr>
            <p:ph type="sldNum" sz="quarter" idx="12"/>
          </p:nvPr>
        </p:nvSpPr>
        <p:spPr/>
        <p:txBody>
          <a:bodyPr/>
          <a:lstStyle>
            <a:lvl1pPr>
              <a:defRPr/>
            </a:lvl1pPr>
          </a:lstStyle>
          <a:p>
            <a:fld id="{EC13FAF6-BB69-4FBA-92BE-F5647E97FAD7}" type="slidenum">
              <a:rPr lang="zh-TW" altLang="en-US"/>
              <a:pPr/>
              <a:t>‹#›</a:t>
            </a:fld>
            <a:endParaRPr lang="en-US" altLang="zh-TW" dirty="0"/>
          </a:p>
        </p:txBody>
      </p:sp>
    </p:spTree>
    <p:extLst>
      <p:ext uri="{BB962C8B-B14F-4D97-AF65-F5344CB8AC3E}">
        <p14:creationId xmlns:p14="http://schemas.microsoft.com/office/powerpoint/2010/main" val="1684182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724025" y="1322154"/>
            <a:ext cx="10344150" cy="2812615"/>
          </a:xfrm>
        </p:spPr>
        <p:txBody>
          <a:bodyPr anchor="b"/>
          <a:lstStyle>
            <a:lvl1pPr algn="ctr">
              <a:defRPr sz="7467"/>
            </a:lvl1pPr>
          </a:lstStyle>
          <a:p>
            <a:r>
              <a:rPr lang="zh-TW" altLang="en-US" dirty="0"/>
              <a:t>按一下以編輯母片標題樣式</a:t>
            </a:r>
          </a:p>
        </p:txBody>
      </p:sp>
      <p:sp>
        <p:nvSpPr>
          <p:cNvPr id="3" name="副標題 2"/>
          <p:cNvSpPr>
            <a:spLocks noGrp="1"/>
          </p:cNvSpPr>
          <p:nvPr>
            <p:ph type="subTitle" idx="1"/>
          </p:nvPr>
        </p:nvSpPr>
        <p:spPr>
          <a:xfrm>
            <a:off x="1724025" y="4243234"/>
            <a:ext cx="10344150" cy="1950503"/>
          </a:xfrm>
        </p:spPr>
        <p:txBody>
          <a:bodyPr/>
          <a:lstStyle>
            <a:lvl1pPr marL="0" indent="0" algn="ctr">
              <a:buNone/>
              <a:defRPr sz="2715"/>
            </a:lvl1pPr>
            <a:lvl2pPr marL="517230" indent="0" algn="ctr">
              <a:buNone/>
              <a:defRPr sz="2263"/>
            </a:lvl2pPr>
            <a:lvl3pPr marL="1034461" indent="0" algn="ctr">
              <a:buNone/>
              <a:defRPr sz="2036"/>
            </a:lvl3pPr>
            <a:lvl4pPr marL="1551691" indent="0" algn="ctr">
              <a:buNone/>
              <a:defRPr sz="1810"/>
            </a:lvl4pPr>
            <a:lvl5pPr marL="2068921" indent="0" algn="ctr">
              <a:buNone/>
              <a:defRPr sz="1810"/>
            </a:lvl5pPr>
            <a:lvl6pPr marL="2586152" indent="0" algn="ctr">
              <a:buNone/>
              <a:defRPr sz="1810"/>
            </a:lvl6pPr>
            <a:lvl7pPr marL="3103382" indent="0" algn="ctr">
              <a:buNone/>
              <a:defRPr sz="1810"/>
            </a:lvl7pPr>
            <a:lvl8pPr marL="3620613" indent="0" algn="ctr">
              <a:buNone/>
              <a:defRPr sz="1810"/>
            </a:lvl8pPr>
            <a:lvl9pPr marL="4137843" indent="0" algn="ctr">
              <a:buNone/>
              <a:defRPr sz="1810"/>
            </a:lvl9pPr>
          </a:lstStyle>
          <a:p>
            <a:r>
              <a:rPr lang="zh-TW" altLang="en-US"/>
              <a:t>按一下以編輯母片副標題樣式</a:t>
            </a:r>
          </a:p>
        </p:txBody>
      </p:sp>
    </p:spTree>
    <p:extLst>
      <p:ext uri="{BB962C8B-B14F-4D97-AF65-F5344CB8AC3E}">
        <p14:creationId xmlns:p14="http://schemas.microsoft.com/office/powerpoint/2010/main" val="4054733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1783888" y="2376885"/>
            <a:ext cx="5746750" cy="4847273"/>
          </a:xfrm>
        </p:spPr>
        <p:txBody>
          <a:bodyPr/>
          <a:lstStyle>
            <a:lvl1pPr>
              <a:defRPr sz="3298"/>
            </a:lvl1pPr>
            <a:lvl2pPr>
              <a:defRPr sz="2827"/>
            </a:lvl2pPr>
            <a:lvl3pPr>
              <a:defRPr sz="2356"/>
            </a:lvl3pPr>
            <a:lvl4pPr>
              <a:defRPr sz="2120"/>
            </a:lvl4pPr>
            <a:lvl5pPr>
              <a:defRPr sz="2120"/>
            </a:lvl5pPr>
            <a:lvl6pPr>
              <a:defRPr sz="2120"/>
            </a:lvl6pPr>
            <a:lvl7pPr>
              <a:defRPr sz="2120"/>
            </a:lvl7pPr>
            <a:lvl8pPr>
              <a:defRPr sz="2120"/>
            </a:lvl8pPr>
            <a:lvl9pPr>
              <a:defRPr sz="212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7760508" y="2376885"/>
            <a:ext cx="5746750" cy="4847273"/>
          </a:xfrm>
        </p:spPr>
        <p:txBody>
          <a:bodyPr/>
          <a:lstStyle>
            <a:lvl1pPr>
              <a:defRPr sz="3298"/>
            </a:lvl1pPr>
            <a:lvl2pPr>
              <a:defRPr sz="2827"/>
            </a:lvl2pPr>
            <a:lvl3pPr>
              <a:defRPr sz="2356"/>
            </a:lvl3pPr>
            <a:lvl4pPr>
              <a:defRPr sz="2120"/>
            </a:lvl4pPr>
            <a:lvl5pPr>
              <a:defRPr sz="2120"/>
            </a:lvl5pPr>
            <a:lvl6pPr>
              <a:defRPr sz="2120"/>
            </a:lvl6pPr>
            <a:lvl7pPr>
              <a:defRPr sz="2120"/>
            </a:lvl7pPr>
            <a:lvl8pPr>
              <a:defRPr sz="2120"/>
            </a:lvl8pPr>
            <a:lvl9pPr>
              <a:defRPr sz="212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dirty="0"/>
          </a:p>
        </p:txBody>
      </p:sp>
      <p:sp>
        <p:nvSpPr>
          <p:cNvPr id="6" name="頁尾版面配置區 5"/>
          <p:cNvSpPr>
            <a:spLocks noGrp="1"/>
          </p:cNvSpPr>
          <p:nvPr>
            <p:ph type="ftr" sz="quarter" idx="11"/>
          </p:nvPr>
        </p:nvSpPr>
        <p:spPr/>
        <p:txBody>
          <a:bodyPr/>
          <a:lstStyle>
            <a:lvl1pPr>
              <a:defRPr/>
            </a:lvl1pPr>
          </a:lstStyle>
          <a:p>
            <a:endParaRPr lang="en-US" altLang="zh-TW" dirty="0"/>
          </a:p>
        </p:txBody>
      </p:sp>
      <p:sp>
        <p:nvSpPr>
          <p:cNvPr id="7" name="投影片編號版面配置區 6"/>
          <p:cNvSpPr>
            <a:spLocks noGrp="1"/>
          </p:cNvSpPr>
          <p:nvPr>
            <p:ph type="sldNum" sz="quarter" idx="12"/>
          </p:nvPr>
        </p:nvSpPr>
        <p:spPr/>
        <p:txBody>
          <a:bodyPr/>
          <a:lstStyle>
            <a:lvl1pPr>
              <a:defRPr/>
            </a:lvl1pPr>
          </a:lstStyle>
          <a:p>
            <a:fld id="{25A79A4B-EEA0-43C7-8A79-F66980084569}" type="slidenum">
              <a:rPr lang="zh-TW" altLang="en-US"/>
              <a:pPr/>
              <a:t>‹#›</a:t>
            </a:fld>
            <a:endParaRPr lang="en-US" altLang="zh-TW" dirty="0"/>
          </a:p>
        </p:txBody>
      </p:sp>
    </p:spTree>
    <p:extLst>
      <p:ext uri="{BB962C8B-B14F-4D97-AF65-F5344CB8AC3E}">
        <p14:creationId xmlns:p14="http://schemas.microsoft.com/office/powerpoint/2010/main" val="8682064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89610" y="323526"/>
            <a:ext cx="12412980" cy="1346465"/>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89610" y="1808377"/>
            <a:ext cx="6093950" cy="753646"/>
          </a:xfrm>
        </p:spPr>
        <p:txBody>
          <a:bodyPr anchor="b"/>
          <a:lstStyle>
            <a:lvl1pPr marL="0" indent="0">
              <a:buNone/>
              <a:defRPr sz="2827" b="1"/>
            </a:lvl1pPr>
            <a:lvl2pPr marL="538582" indent="0">
              <a:buNone/>
              <a:defRPr sz="2356" b="1"/>
            </a:lvl2pPr>
            <a:lvl3pPr marL="1077163" indent="0">
              <a:buNone/>
              <a:defRPr sz="2120" b="1"/>
            </a:lvl3pPr>
            <a:lvl4pPr marL="1615745" indent="0">
              <a:buNone/>
              <a:defRPr sz="1885" b="1"/>
            </a:lvl4pPr>
            <a:lvl5pPr marL="2154326" indent="0">
              <a:buNone/>
              <a:defRPr sz="1885" b="1"/>
            </a:lvl5pPr>
            <a:lvl6pPr marL="2692908" indent="0">
              <a:buNone/>
              <a:defRPr sz="1885" b="1"/>
            </a:lvl6pPr>
            <a:lvl7pPr marL="3231490" indent="0">
              <a:buNone/>
              <a:defRPr sz="1885" b="1"/>
            </a:lvl7pPr>
            <a:lvl8pPr marL="3770071" indent="0">
              <a:buNone/>
              <a:defRPr sz="1885" b="1"/>
            </a:lvl8pPr>
            <a:lvl9pPr marL="4308653" indent="0">
              <a:buNone/>
              <a:defRPr sz="1885" b="1"/>
            </a:lvl9pPr>
          </a:lstStyle>
          <a:p>
            <a:pPr lvl="0"/>
            <a:r>
              <a:rPr lang="zh-TW" altLang="en-US"/>
              <a:t>按一下以編輯母片文字樣式</a:t>
            </a:r>
          </a:p>
        </p:txBody>
      </p:sp>
      <p:sp>
        <p:nvSpPr>
          <p:cNvPr id="4" name="內容版面配置區 3"/>
          <p:cNvSpPr>
            <a:spLocks noGrp="1"/>
          </p:cNvSpPr>
          <p:nvPr>
            <p:ph sz="half" idx="2"/>
          </p:nvPr>
        </p:nvSpPr>
        <p:spPr>
          <a:xfrm>
            <a:off x="689610" y="2562023"/>
            <a:ext cx="6093950" cy="4654654"/>
          </a:xfrm>
        </p:spPr>
        <p:txBody>
          <a:bodyPr/>
          <a:lstStyle>
            <a:lvl1pPr>
              <a:defRPr sz="2827"/>
            </a:lvl1pPr>
            <a:lvl2pPr>
              <a:defRPr sz="2356"/>
            </a:lvl2pPr>
            <a:lvl3pPr>
              <a:defRPr sz="2120"/>
            </a:lvl3pPr>
            <a:lvl4pPr>
              <a:defRPr sz="1885"/>
            </a:lvl4pPr>
            <a:lvl5pPr>
              <a:defRPr sz="1885"/>
            </a:lvl5pPr>
            <a:lvl6pPr>
              <a:defRPr sz="1885"/>
            </a:lvl6pPr>
            <a:lvl7pPr>
              <a:defRPr sz="1885"/>
            </a:lvl7pPr>
            <a:lvl8pPr>
              <a:defRPr sz="1885"/>
            </a:lvl8pPr>
            <a:lvl9pPr>
              <a:defRPr sz="1885"/>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7006247" y="1808377"/>
            <a:ext cx="6096344" cy="753646"/>
          </a:xfrm>
        </p:spPr>
        <p:txBody>
          <a:bodyPr anchor="b"/>
          <a:lstStyle>
            <a:lvl1pPr marL="0" indent="0">
              <a:buNone/>
              <a:defRPr sz="2827" b="1"/>
            </a:lvl1pPr>
            <a:lvl2pPr marL="538582" indent="0">
              <a:buNone/>
              <a:defRPr sz="2356" b="1"/>
            </a:lvl2pPr>
            <a:lvl3pPr marL="1077163" indent="0">
              <a:buNone/>
              <a:defRPr sz="2120" b="1"/>
            </a:lvl3pPr>
            <a:lvl4pPr marL="1615745" indent="0">
              <a:buNone/>
              <a:defRPr sz="1885" b="1"/>
            </a:lvl4pPr>
            <a:lvl5pPr marL="2154326" indent="0">
              <a:buNone/>
              <a:defRPr sz="1885" b="1"/>
            </a:lvl5pPr>
            <a:lvl6pPr marL="2692908" indent="0">
              <a:buNone/>
              <a:defRPr sz="1885" b="1"/>
            </a:lvl6pPr>
            <a:lvl7pPr marL="3231490" indent="0">
              <a:buNone/>
              <a:defRPr sz="1885" b="1"/>
            </a:lvl7pPr>
            <a:lvl8pPr marL="3770071" indent="0">
              <a:buNone/>
              <a:defRPr sz="1885" b="1"/>
            </a:lvl8pPr>
            <a:lvl9pPr marL="4308653" indent="0">
              <a:buNone/>
              <a:defRPr sz="1885" b="1"/>
            </a:lvl9pPr>
          </a:lstStyle>
          <a:p>
            <a:pPr lvl="0"/>
            <a:r>
              <a:rPr lang="zh-TW" altLang="en-US"/>
              <a:t>按一下以編輯母片文字樣式</a:t>
            </a:r>
          </a:p>
        </p:txBody>
      </p:sp>
      <p:sp>
        <p:nvSpPr>
          <p:cNvPr id="6" name="內容版面配置區 5"/>
          <p:cNvSpPr>
            <a:spLocks noGrp="1"/>
          </p:cNvSpPr>
          <p:nvPr>
            <p:ph sz="quarter" idx="4"/>
          </p:nvPr>
        </p:nvSpPr>
        <p:spPr>
          <a:xfrm>
            <a:off x="7006247" y="2562023"/>
            <a:ext cx="6096344" cy="4654654"/>
          </a:xfrm>
        </p:spPr>
        <p:txBody>
          <a:bodyPr/>
          <a:lstStyle>
            <a:lvl1pPr>
              <a:defRPr sz="2827"/>
            </a:lvl1pPr>
            <a:lvl2pPr>
              <a:defRPr sz="2356"/>
            </a:lvl2pPr>
            <a:lvl3pPr>
              <a:defRPr sz="2120"/>
            </a:lvl3pPr>
            <a:lvl4pPr>
              <a:defRPr sz="1885"/>
            </a:lvl4pPr>
            <a:lvl5pPr>
              <a:defRPr sz="1885"/>
            </a:lvl5pPr>
            <a:lvl6pPr>
              <a:defRPr sz="1885"/>
            </a:lvl6pPr>
            <a:lvl7pPr>
              <a:defRPr sz="1885"/>
            </a:lvl7pPr>
            <a:lvl8pPr>
              <a:defRPr sz="1885"/>
            </a:lvl8pPr>
            <a:lvl9pPr>
              <a:defRPr sz="1885"/>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dirty="0"/>
          </a:p>
        </p:txBody>
      </p:sp>
      <p:sp>
        <p:nvSpPr>
          <p:cNvPr id="8" name="頁尾版面配置區 7"/>
          <p:cNvSpPr>
            <a:spLocks noGrp="1"/>
          </p:cNvSpPr>
          <p:nvPr>
            <p:ph type="ftr" sz="quarter" idx="11"/>
          </p:nvPr>
        </p:nvSpPr>
        <p:spPr/>
        <p:txBody>
          <a:bodyPr/>
          <a:lstStyle>
            <a:lvl1pPr>
              <a:defRPr/>
            </a:lvl1pPr>
          </a:lstStyle>
          <a:p>
            <a:endParaRPr lang="en-US" altLang="zh-TW" dirty="0"/>
          </a:p>
        </p:txBody>
      </p:sp>
      <p:sp>
        <p:nvSpPr>
          <p:cNvPr id="9" name="投影片編號版面配置區 8"/>
          <p:cNvSpPr>
            <a:spLocks noGrp="1"/>
          </p:cNvSpPr>
          <p:nvPr>
            <p:ph type="sldNum" sz="quarter" idx="12"/>
          </p:nvPr>
        </p:nvSpPr>
        <p:spPr/>
        <p:txBody>
          <a:bodyPr/>
          <a:lstStyle>
            <a:lvl1pPr>
              <a:defRPr/>
            </a:lvl1pPr>
          </a:lstStyle>
          <a:p>
            <a:fld id="{24AD649D-3AC1-47EE-BB1E-BF0C8397F8F9}" type="slidenum">
              <a:rPr lang="zh-TW" altLang="en-US"/>
              <a:pPr/>
              <a:t>‹#›</a:t>
            </a:fld>
            <a:endParaRPr lang="en-US" altLang="zh-TW" dirty="0"/>
          </a:p>
        </p:txBody>
      </p:sp>
    </p:spTree>
    <p:extLst>
      <p:ext uri="{BB962C8B-B14F-4D97-AF65-F5344CB8AC3E}">
        <p14:creationId xmlns:p14="http://schemas.microsoft.com/office/powerpoint/2010/main" val="285968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dirty="0"/>
          </a:p>
        </p:txBody>
      </p:sp>
      <p:sp>
        <p:nvSpPr>
          <p:cNvPr id="4" name="頁尾版面配置區 3"/>
          <p:cNvSpPr>
            <a:spLocks noGrp="1"/>
          </p:cNvSpPr>
          <p:nvPr>
            <p:ph type="ftr" sz="quarter" idx="11"/>
          </p:nvPr>
        </p:nvSpPr>
        <p:spPr/>
        <p:txBody>
          <a:bodyPr/>
          <a:lstStyle>
            <a:lvl1pPr>
              <a:defRPr/>
            </a:lvl1pPr>
          </a:lstStyle>
          <a:p>
            <a:endParaRPr lang="en-US" altLang="zh-TW" dirty="0"/>
          </a:p>
        </p:txBody>
      </p:sp>
      <p:sp>
        <p:nvSpPr>
          <p:cNvPr id="5" name="投影片編號版面配置區 4"/>
          <p:cNvSpPr>
            <a:spLocks noGrp="1"/>
          </p:cNvSpPr>
          <p:nvPr>
            <p:ph type="sldNum" sz="quarter" idx="12"/>
          </p:nvPr>
        </p:nvSpPr>
        <p:spPr/>
        <p:txBody>
          <a:bodyPr/>
          <a:lstStyle>
            <a:lvl1pPr>
              <a:defRPr/>
            </a:lvl1pPr>
          </a:lstStyle>
          <a:p>
            <a:fld id="{CF0FE642-501A-49F2-A7FF-598DF3AB54AE}" type="slidenum">
              <a:rPr lang="zh-TW" altLang="en-US"/>
              <a:pPr/>
              <a:t>‹#›</a:t>
            </a:fld>
            <a:endParaRPr lang="en-US" altLang="zh-TW" dirty="0"/>
          </a:p>
        </p:txBody>
      </p:sp>
    </p:spTree>
    <p:extLst>
      <p:ext uri="{BB962C8B-B14F-4D97-AF65-F5344CB8AC3E}">
        <p14:creationId xmlns:p14="http://schemas.microsoft.com/office/powerpoint/2010/main" val="19618648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dirty="0"/>
          </a:p>
        </p:txBody>
      </p:sp>
      <p:sp>
        <p:nvSpPr>
          <p:cNvPr id="3" name="頁尾版面配置區 2"/>
          <p:cNvSpPr>
            <a:spLocks noGrp="1"/>
          </p:cNvSpPr>
          <p:nvPr>
            <p:ph type="ftr" sz="quarter" idx="11"/>
          </p:nvPr>
        </p:nvSpPr>
        <p:spPr/>
        <p:txBody>
          <a:bodyPr/>
          <a:lstStyle>
            <a:lvl1pPr>
              <a:defRPr/>
            </a:lvl1pPr>
          </a:lstStyle>
          <a:p>
            <a:endParaRPr lang="en-US" altLang="zh-TW" dirty="0"/>
          </a:p>
        </p:txBody>
      </p:sp>
      <p:sp>
        <p:nvSpPr>
          <p:cNvPr id="4" name="投影片編號版面配置區 3"/>
          <p:cNvSpPr>
            <a:spLocks noGrp="1"/>
          </p:cNvSpPr>
          <p:nvPr>
            <p:ph type="sldNum" sz="quarter" idx="12"/>
          </p:nvPr>
        </p:nvSpPr>
        <p:spPr/>
        <p:txBody>
          <a:bodyPr/>
          <a:lstStyle>
            <a:lvl1pPr>
              <a:defRPr/>
            </a:lvl1pPr>
          </a:lstStyle>
          <a:p>
            <a:fld id="{169C8D89-89DC-4034-8A1D-8ED09BD847C6}" type="slidenum">
              <a:rPr lang="zh-TW" altLang="en-US"/>
              <a:pPr/>
              <a:t>‹#›</a:t>
            </a:fld>
            <a:endParaRPr lang="en-US" altLang="zh-TW" dirty="0"/>
          </a:p>
        </p:txBody>
      </p:sp>
    </p:spTree>
    <p:extLst>
      <p:ext uri="{BB962C8B-B14F-4D97-AF65-F5344CB8AC3E}">
        <p14:creationId xmlns:p14="http://schemas.microsoft.com/office/powerpoint/2010/main" val="346516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89611" y="321655"/>
            <a:ext cx="4537539" cy="1368906"/>
          </a:xfrm>
        </p:spPr>
        <p:txBody>
          <a:bodyPr/>
          <a:lstStyle>
            <a:lvl1pPr algn="l">
              <a:defRPr sz="2356" b="1"/>
            </a:lvl1pPr>
          </a:lstStyle>
          <a:p>
            <a:r>
              <a:rPr lang="zh-TW" altLang="en-US"/>
              <a:t>按一下以編輯母片標題樣式</a:t>
            </a:r>
          </a:p>
        </p:txBody>
      </p:sp>
      <p:sp>
        <p:nvSpPr>
          <p:cNvPr id="3" name="內容版面配置區 2"/>
          <p:cNvSpPr>
            <a:spLocks noGrp="1"/>
          </p:cNvSpPr>
          <p:nvPr>
            <p:ph idx="1"/>
          </p:nvPr>
        </p:nvSpPr>
        <p:spPr>
          <a:xfrm>
            <a:off x="5392367" y="321656"/>
            <a:ext cx="7710223" cy="6895022"/>
          </a:xfrm>
        </p:spPr>
        <p:txBody>
          <a:bodyPr/>
          <a:lstStyle>
            <a:lvl1pPr>
              <a:defRPr sz="3770"/>
            </a:lvl1pPr>
            <a:lvl2pPr>
              <a:defRPr sz="3298"/>
            </a:lvl2pPr>
            <a:lvl3pPr>
              <a:defRPr sz="2827"/>
            </a:lvl3pPr>
            <a:lvl4pPr>
              <a:defRPr sz="2356"/>
            </a:lvl4pPr>
            <a:lvl5pPr>
              <a:defRPr sz="2356"/>
            </a:lvl5pPr>
            <a:lvl6pPr>
              <a:defRPr sz="2356"/>
            </a:lvl6pPr>
            <a:lvl7pPr>
              <a:defRPr sz="2356"/>
            </a:lvl7pPr>
            <a:lvl8pPr>
              <a:defRPr sz="2356"/>
            </a:lvl8pPr>
            <a:lvl9pPr>
              <a:defRPr sz="2356"/>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89611" y="1690562"/>
            <a:ext cx="4537539" cy="5526116"/>
          </a:xfrm>
        </p:spPr>
        <p:txBody>
          <a:bodyPr/>
          <a:lstStyle>
            <a:lvl1pPr marL="0" indent="0">
              <a:buNone/>
              <a:defRPr sz="1649"/>
            </a:lvl1pPr>
            <a:lvl2pPr marL="538582" indent="0">
              <a:buNone/>
              <a:defRPr sz="1414"/>
            </a:lvl2pPr>
            <a:lvl3pPr marL="1077163" indent="0">
              <a:buNone/>
              <a:defRPr sz="1178"/>
            </a:lvl3pPr>
            <a:lvl4pPr marL="1615745" indent="0">
              <a:buNone/>
              <a:defRPr sz="1060"/>
            </a:lvl4pPr>
            <a:lvl5pPr marL="2154326" indent="0">
              <a:buNone/>
              <a:defRPr sz="1060"/>
            </a:lvl5pPr>
            <a:lvl6pPr marL="2692908" indent="0">
              <a:buNone/>
              <a:defRPr sz="1060"/>
            </a:lvl6pPr>
            <a:lvl7pPr marL="3231490" indent="0">
              <a:buNone/>
              <a:defRPr sz="1060"/>
            </a:lvl7pPr>
            <a:lvl8pPr marL="3770071" indent="0">
              <a:buNone/>
              <a:defRPr sz="1060"/>
            </a:lvl8pPr>
            <a:lvl9pPr marL="4308653" indent="0">
              <a:buNone/>
              <a:defRPr sz="106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dirty="0"/>
          </a:p>
        </p:txBody>
      </p:sp>
      <p:sp>
        <p:nvSpPr>
          <p:cNvPr id="6" name="頁尾版面配置區 5"/>
          <p:cNvSpPr>
            <a:spLocks noGrp="1"/>
          </p:cNvSpPr>
          <p:nvPr>
            <p:ph type="ftr" sz="quarter" idx="11"/>
          </p:nvPr>
        </p:nvSpPr>
        <p:spPr/>
        <p:txBody>
          <a:bodyPr/>
          <a:lstStyle>
            <a:lvl1pPr>
              <a:defRPr/>
            </a:lvl1pPr>
          </a:lstStyle>
          <a:p>
            <a:endParaRPr lang="en-US" altLang="zh-TW" dirty="0"/>
          </a:p>
        </p:txBody>
      </p:sp>
      <p:sp>
        <p:nvSpPr>
          <p:cNvPr id="7" name="投影片編號版面配置區 6"/>
          <p:cNvSpPr>
            <a:spLocks noGrp="1"/>
          </p:cNvSpPr>
          <p:nvPr>
            <p:ph type="sldNum" sz="quarter" idx="12"/>
          </p:nvPr>
        </p:nvSpPr>
        <p:spPr/>
        <p:txBody>
          <a:bodyPr/>
          <a:lstStyle>
            <a:lvl1pPr>
              <a:defRPr/>
            </a:lvl1pPr>
          </a:lstStyle>
          <a:p>
            <a:fld id="{F498FB6F-0322-4A9F-A666-E5750B35AEEA}" type="slidenum">
              <a:rPr lang="zh-TW" altLang="en-US"/>
              <a:pPr/>
              <a:t>‹#›</a:t>
            </a:fld>
            <a:endParaRPr lang="en-US" altLang="zh-TW" dirty="0"/>
          </a:p>
        </p:txBody>
      </p:sp>
    </p:spTree>
    <p:extLst>
      <p:ext uri="{BB962C8B-B14F-4D97-AF65-F5344CB8AC3E}">
        <p14:creationId xmlns:p14="http://schemas.microsoft.com/office/powerpoint/2010/main" val="41051846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703368" y="5655151"/>
            <a:ext cx="8275320" cy="667623"/>
          </a:xfrm>
        </p:spPr>
        <p:txBody>
          <a:bodyPr/>
          <a:lstStyle>
            <a:lvl1pPr algn="l">
              <a:defRPr sz="2356" b="1"/>
            </a:lvl1pPr>
          </a:lstStyle>
          <a:p>
            <a:r>
              <a:rPr lang="zh-TW" altLang="en-US"/>
              <a:t>按一下以編輯母片標題樣式</a:t>
            </a:r>
          </a:p>
        </p:txBody>
      </p:sp>
      <p:sp>
        <p:nvSpPr>
          <p:cNvPr id="3" name="圖片版面配置區 2"/>
          <p:cNvSpPr>
            <a:spLocks noGrp="1"/>
          </p:cNvSpPr>
          <p:nvPr>
            <p:ph type="pic" idx="1"/>
          </p:nvPr>
        </p:nvSpPr>
        <p:spPr>
          <a:xfrm>
            <a:off x="2703368" y="721855"/>
            <a:ext cx="8275320" cy="4847273"/>
          </a:xfrm>
        </p:spPr>
        <p:txBody>
          <a:bodyPr/>
          <a:lstStyle>
            <a:lvl1pPr marL="0" indent="0">
              <a:buNone/>
              <a:defRPr sz="3770"/>
            </a:lvl1pPr>
            <a:lvl2pPr marL="538582" indent="0">
              <a:buNone/>
              <a:defRPr sz="3298"/>
            </a:lvl2pPr>
            <a:lvl3pPr marL="1077163" indent="0">
              <a:buNone/>
              <a:defRPr sz="2827"/>
            </a:lvl3pPr>
            <a:lvl4pPr marL="1615745" indent="0">
              <a:buNone/>
              <a:defRPr sz="2356"/>
            </a:lvl4pPr>
            <a:lvl5pPr marL="2154326" indent="0">
              <a:buNone/>
              <a:defRPr sz="2356"/>
            </a:lvl5pPr>
            <a:lvl6pPr marL="2692908" indent="0">
              <a:buNone/>
              <a:defRPr sz="2356"/>
            </a:lvl6pPr>
            <a:lvl7pPr marL="3231490" indent="0">
              <a:buNone/>
              <a:defRPr sz="2356"/>
            </a:lvl7pPr>
            <a:lvl8pPr marL="3770071" indent="0">
              <a:buNone/>
              <a:defRPr sz="2356"/>
            </a:lvl8pPr>
            <a:lvl9pPr marL="4308653" indent="0">
              <a:buNone/>
              <a:defRPr sz="2356"/>
            </a:lvl9pPr>
          </a:lstStyle>
          <a:p>
            <a:endParaRPr lang="zh-TW" altLang="en-US"/>
          </a:p>
        </p:txBody>
      </p:sp>
      <p:sp>
        <p:nvSpPr>
          <p:cNvPr id="4" name="文字版面配置區 3"/>
          <p:cNvSpPr>
            <a:spLocks noGrp="1"/>
          </p:cNvSpPr>
          <p:nvPr>
            <p:ph type="body" sz="half" idx="2"/>
          </p:nvPr>
        </p:nvSpPr>
        <p:spPr>
          <a:xfrm>
            <a:off x="2703368" y="6322774"/>
            <a:ext cx="8275320" cy="948135"/>
          </a:xfrm>
        </p:spPr>
        <p:txBody>
          <a:bodyPr/>
          <a:lstStyle>
            <a:lvl1pPr marL="0" indent="0">
              <a:buNone/>
              <a:defRPr sz="1649"/>
            </a:lvl1pPr>
            <a:lvl2pPr marL="538582" indent="0">
              <a:buNone/>
              <a:defRPr sz="1414"/>
            </a:lvl2pPr>
            <a:lvl3pPr marL="1077163" indent="0">
              <a:buNone/>
              <a:defRPr sz="1178"/>
            </a:lvl3pPr>
            <a:lvl4pPr marL="1615745" indent="0">
              <a:buNone/>
              <a:defRPr sz="1060"/>
            </a:lvl4pPr>
            <a:lvl5pPr marL="2154326" indent="0">
              <a:buNone/>
              <a:defRPr sz="1060"/>
            </a:lvl5pPr>
            <a:lvl6pPr marL="2692908" indent="0">
              <a:buNone/>
              <a:defRPr sz="1060"/>
            </a:lvl6pPr>
            <a:lvl7pPr marL="3231490" indent="0">
              <a:buNone/>
              <a:defRPr sz="1060"/>
            </a:lvl7pPr>
            <a:lvl8pPr marL="3770071" indent="0">
              <a:buNone/>
              <a:defRPr sz="1060"/>
            </a:lvl8pPr>
            <a:lvl9pPr marL="4308653" indent="0">
              <a:buNone/>
              <a:defRPr sz="106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dirty="0"/>
          </a:p>
        </p:txBody>
      </p:sp>
      <p:sp>
        <p:nvSpPr>
          <p:cNvPr id="6" name="頁尾版面配置區 5"/>
          <p:cNvSpPr>
            <a:spLocks noGrp="1"/>
          </p:cNvSpPr>
          <p:nvPr>
            <p:ph type="ftr" sz="quarter" idx="11"/>
          </p:nvPr>
        </p:nvSpPr>
        <p:spPr/>
        <p:txBody>
          <a:bodyPr/>
          <a:lstStyle>
            <a:lvl1pPr>
              <a:defRPr/>
            </a:lvl1pPr>
          </a:lstStyle>
          <a:p>
            <a:endParaRPr lang="en-US" altLang="zh-TW" dirty="0"/>
          </a:p>
        </p:txBody>
      </p:sp>
      <p:sp>
        <p:nvSpPr>
          <p:cNvPr id="7" name="投影片編號版面配置區 6"/>
          <p:cNvSpPr>
            <a:spLocks noGrp="1"/>
          </p:cNvSpPr>
          <p:nvPr>
            <p:ph type="sldNum" sz="quarter" idx="12"/>
          </p:nvPr>
        </p:nvSpPr>
        <p:spPr/>
        <p:txBody>
          <a:bodyPr/>
          <a:lstStyle>
            <a:lvl1pPr>
              <a:defRPr/>
            </a:lvl1pPr>
          </a:lstStyle>
          <a:p>
            <a:fld id="{D59D9D2F-A332-4AEE-9B1E-48A9A3A5EACF}" type="slidenum">
              <a:rPr lang="zh-TW" altLang="en-US"/>
              <a:pPr/>
              <a:t>‹#›</a:t>
            </a:fld>
            <a:endParaRPr lang="en-US" altLang="zh-TW" dirty="0"/>
          </a:p>
        </p:txBody>
      </p:sp>
    </p:spTree>
    <p:extLst>
      <p:ext uri="{BB962C8B-B14F-4D97-AF65-F5344CB8AC3E}">
        <p14:creationId xmlns:p14="http://schemas.microsoft.com/office/powerpoint/2010/main" val="1801055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dirty="0"/>
          </a:p>
        </p:txBody>
      </p:sp>
      <p:sp>
        <p:nvSpPr>
          <p:cNvPr id="5" name="頁尾版面配置區 4"/>
          <p:cNvSpPr>
            <a:spLocks noGrp="1"/>
          </p:cNvSpPr>
          <p:nvPr>
            <p:ph type="ftr" sz="quarter" idx="11"/>
          </p:nvPr>
        </p:nvSpPr>
        <p:spPr/>
        <p:txBody>
          <a:bodyPr/>
          <a:lstStyle>
            <a:lvl1pPr>
              <a:defRPr/>
            </a:lvl1pPr>
          </a:lstStyle>
          <a:p>
            <a:endParaRPr lang="en-US" altLang="zh-TW" dirty="0"/>
          </a:p>
        </p:txBody>
      </p:sp>
      <p:sp>
        <p:nvSpPr>
          <p:cNvPr id="6" name="投影片編號版面配置區 5"/>
          <p:cNvSpPr>
            <a:spLocks noGrp="1"/>
          </p:cNvSpPr>
          <p:nvPr>
            <p:ph type="sldNum" sz="quarter" idx="12"/>
          </p:nvPr>
        </p:nvSpPr>
        <p:spPr/>
        <p:txBody>
          <a:bodyPr/>
          <a:lstStyle>
            <a:lvl1pPr>
              <a:defRPr/>
            </a:lvl1pPr>
          </a:lstStyle>
          <a:p>
            <a:fld id="{4B15D7D4-E94A-448C-8C10-6AD84397AF51}" type="slidenum">
              <a:rPr lang="zh-TW" altLang="en-US"/>
              <a:pPr/>
              <a:t>‹#›</a:t>
            </a:fld>
            <a:endParaRPr lang="en-US" altLang="zh-TW" dirty="0"/>
          </a:p>
        </p:txBody>
      </p:sp>
    </p:spTree>
    <p:extLst>
      <p:ext uri="{BB962C8B-B14F-4D97-AF65-F5344CB8AC3E}">
        <p14:creationId xmlns:p14="http://schemas.microsoft.com/office/powerpoint/2010/main" val="940415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10564442" y="252463"/>
            <a:ext cx="2942816" cy="697169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1735998" y="252463"/>
            <a:ext cx="8598574" cy="697169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dirty="0"/>
          </a:p>
        </p:txBody>
      </p:sp>
      <p:sp>
        <p:nvSpPr>
          <p:cNvPr id="5" name="頁尾版面配置區 4"/>
          <p:cNvSpPr>
            <a:spLocks noGrp="1"/>
          </p:cNvSpPr>
          <p:nvPr>
            <p:ph type="ftr" sz="quarter" idx="11"/>
          </p:nvPr>
        </p:nvSpPr>
        <p:spPr/>
        <p:txBody>
          <a:bodyPr/>
          <a:lstStyle>
            <a:lvl1pPr>
              <a:defRPr/>
            </a:lvl1pPr>
          </a:lstStyle>
          <a:p>
            <a:endParaRPr lang="en-US" altLang="zh-TW" dirty="0"/>
          </a:p>
        </p:txBody>
      </p:sp>
      <p:sp>
        <p:nvSpPr>
          <p:cNvPr id="6" name="投影片編號版面配置區 5"/>
          <p:cNvSpPr>
            <a:spLocks noGrp="1"/>
          </p:cNvSpPr>
          <p:nvPr>
            <p:ph type="sldNum" sz="quarter" idx="12"/>
          </p:nvPr>
        </p:nvSpPr>
        <p:spPr/>
        <p:txBody>
          <a:bodyPr/>
          <a:lstStyle>
            <a:lvl1pPr>
              <a:defRPr/>
            </a:lvl1pPr>
          </a:lstStyle>
          <a:p>
            <a:fld id="{8B1613A2-2592-46D7-B0F1-727D1C99D5DB}" type="slidenum">
              <a:rPr lang="zh-TW" altLang="en-US"/>
              <a:pPr/>
              <a:t>‹#›</a:t>
            </a:fld>
            <a:endParaRPr lang="en-US" altLang="zh-TW" dirty="0"/>
          </a:p>
        </p:txBody>
      </p:sp>
    </p:spTree>
    <p:extLst>
      <p:ext uri="{BB962C8B-B14F-4D97-AF65-F5344CB8AC3E}">
        <p14:creationId xmlns:p14="http://schemas.microsoft.com/office/powerpoint/2010/main" val="431929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735999" y="252463"/>
            <a:ext cx="11754497" cy="1722352"/>
          </a:xfrm>
        </p:spPr>
        <p:txBody>
          <a:bodyPr/>
          <a:lstStyle/>
          <a:p>
            <a:r>
              <a:rPr lang="zh-TW" altLang="en-US"/>
              <a:t>按一下以編輯母片標題樣式</a:t>
            </a:r>
          </a:p>
        </p:txBody>
      </p:sp>
      <p:sp>
        <p:nvSpPr>
          <p:cNvPr id="3" name="文字版面配置區 2"/>
          <p:cNvSpPr>
            <a:spLocks noGrp="1"/>
          </p:cNvSpPr>
          <p:nvPr>
            <p:ph type="body" sz="half" idx="1"/>
          </p:nvPr>
        </p:nvSpPr>
        <p:spPr>
          <a:xfrm>
            <a:off x="1783888" y="2376885"/>
            <a:ext cx="5746750" cy="48472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7760508" y="2376885"/>
            <a:ext cx="5746750" cy="23338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7760508" y="4890285"/>
            <a:ext cx="5746750" cy="23338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日期版面配置區 5"/>
          <p:cNvSpPr>
            <a:spLocks noGrp="1"/>
          </p:cNvSpPr>
          <p:nvPr>
            <p:ph type="dt" sz="half" idx="10"/>
          </p:nvPr>
        </p:nvSpPr>
        <p:spPr>
          <a:xfrm>
            <a:off x="1752759" y="7355064"/>
            <a:ext cx="2873375" cy="538586"/>
          </a:xfrm>
        </p:spPr>
        <p:txBody>
          <a:bodyPr/>
          <a:lstStyle>
            <a:lvl1pPr>
              <a:defRPr/>
            </a:lvl1pPr>
          </a:lstStyle>
          <a:p>
            <a:endParaRPr lang="en-US" altLang="zh-TW" dirty="0"/>
          </a:p>
        </p:txBody>
      </p:sp>
      <p:sp>
        <p:nvSpPr>
          <p:cNvPr id="7" name="頁尾版面配置區 6"/>
          <p:cNvSpPr>
            <a:spLocks noGrp="1"/>
          </p:cNvSpPr>
          <p:nvPr>
            <p:ph type="ftr" sz="quarter" idx="11"/>
          </p:nvPr>
        </p:nvSpPr>
        <p:spPr>
          <a:xfrm>
            <a:off x="5516880" y="7355064"/>
            <a:ext cx="4367530" cy="538586"/>
          </a:xfrm>
        </p:spPr>
        <p:txBody>
          <a:bodyPr/>
          <a:lstStyle>
            <a:lvl1pPr>
              <a:defRPr/>
            </a:lvl1pPr>
          </a:lstStyle>
          <a:p>
            <a:endParaRPr lang="en-US" altLang="zh-TW" dirty="0"/>
          </a:p>
        </p:txBody>
      </p:sp>
      <p:sp>
        <p:nvSpPr>
          <p:cNvPr id="8" name="投影片編號版面配置區 7"/>
          <p:cNvSpPr>
            <a:spLocks noGrp="1"/>
          </p:cNvSpPr>
          <p:nvPr>
            <p:ph type="sldNum" sz="quarter" idx="12"/>
          </p:nvPr>
        </p:nvSpPr>
        <p:spPr>
          <a:xfrm>
            <a:off x="10621910" y="7355064"/>
            <a:ext cx="2873375" cy="538586"/>
          </a:xfrm>
        </p:spPr>
        <p:txBody>
          <a:bodyPr/>
          <a:lstStyle>
            <a:lvl1pPr>
              <a:defRPr/>
            </a:lvl1pPr>
          </a:lstStyle>
          <a:p>
            <a:fld id="{54F6E04F-F290-43FE-BEF3-92A5F2ECA058}" type="slidenum">
              <a:rPr lang="zh-TW" altLang="en-US"/>
              <a:pPr/>
              <a:t>‹#›</a:t>
            </a:fld>
            <a:endParaRPr lang="en-US" altLang="zh-TW" dirty="0"/>
          </a:p>
        </p:txBody>
      </p:sp>
    </p:spTree>
    <p:extLst>
      <p:ext uri="{BB962C8B-B14F-4D97-AF65-F5344CB8AC3E}">
        <p14:creationId xmlns:p14="http://schemas.microsoft.com/office/powerpoint/2010/main" val="1535655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735999" y="252463"/>
            <a:ext cx="11754497" cy="1722352"/>
          </a:xfrm>
        </p:spPr>
        <p:txBody>
          <a:bodyPr/>
          <a:lstStyle/>
          <a:p>
            <a:r>
              <a:rPr lang="zh-TW" altLang="en-US"/>
              <a:t>按一下以編輯母片標題樣式</a:t>
            </a:r>
          </a:p>
        </p:txBody>
      </p:sp>
      <p:sp>
        <p:nvSpPr>
          <p:cNvPr id="3" name="文字版面配置區 2"/>
          <p:cNvSpPr>
            <a:spLocks noGrp="1"/>
          </p:cNvSpPr>
          <p:nvPr>
            <p:ph type="body" sz="half" idx="1"/>
          </p:nvPr>
        </p:nvSpPr>
        <p:spPr>
          <a:xfrm>
            <a:off x="1783888" y="2376885"/>
            <a:ext cx="5746750" cy="48472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7760508" y="2376885"/>
            <a:ext cx="5746750" cy="48472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1752759" y="7355064"/>
            <a:ext cx="2873375" cy="538586"/>
          </a:xfrm>
        </p:spPr>
        <p:txBody>
          <a:bodyPr/>
          <a:lstStyle>
            <a:lvl1pPr>
              <a:defRPr/>
            </a:lvl1pPr>
          </a:lstStyle>
          <a:p>
            <a:endParaRPr lang="en-US" altLang="zh-TW" dirty="0"/>
          </a:p>
        </p:txBody>
      </p:sp>
      <p:sp>
        <p:nvSpPr>
          <p:cNvPr id="6" name="頁尾版面配置區 5"/>
          <p:cNvSpPr>
            <a:spLocks noGrp="1"/>
          </p:cNvSpPr>
          <p:nvPr>
            <p:ph type="ftr" sz="quarter" idx="11"/>
          </p:nvPr>
        </p:nvSpPr>
        <p:spPr>
          <a:xfrm>
            <a:off x="5516880" y="7355064"/>
            <a:ext cx="4367530" cy="538586"/>
          </a:xfrm>
        </p:spPr>
        <p:txBody>
          <a:bodyPr/>
          <a:lstStyle>
            <a:lvl1pPr>
              <a:defRPr/>
            </a:lvl1pPr>
          </a:lstStyle>
          <a:p>
            <a:endParaRPr lang="en-US" altLang="zh-TW" dirty="0"/>
          </a:p>
        </p:txBody>
      </p:sp>
      <p:sp>
        <p:nvSpPr>
          <p:cNvPr id="7" name="投影片編號版面配置區 6"/>
          <p:cNvSpPr>
            <a:spLocks noGrp="1"/>
          </p:cNvSpPr>
          <p:nvPr>
            <p:ph type="sldNum" sz="quarter" idx="12"/>
          </p:nvPr>
        </p:nvSpPr>
        <p:spPr>
          <a:xfrm>
            <a:off x="10621910" y="7355064"/>
            <a:ext cx="2873375" cy="538586"/>
          </a:xfrm>
        </p:spPr>
        <p:txBody>
          <a:bodyPr/>
          <a:lstStyle>
            <a:lvl1pPr>
              <a:defRPr/>
            </a:lvl1pPr>
          </a:lstStyle>
          <a:p>
            <a:fld id="{7220763F-D739-4407-9D7E-42A03EBF0A73}" type="slidenum">
              <a:rPr lang="zh-TW" altLang="en-US"/>
              <a:pPr/>
              <a:t>‹#›</a:t>
            </a:fld>
            <a:endParaRPr lang="en-US" altLang="zh-TW" dirty="0"/>
          </a:p>
        </p:txBody>
      </p:sp>
    </p:spTree>
    <p:extLst>
      <p:ext uri="{BB962C8B-B14F-4D97-AF65-F5344CB8AC3E}">
        <p14:creationId xmlns:p14="http://schemas.microsoft.com/office/powerpoint/2010/main" val="2996026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27484265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1735999" y="252463"/>
            <a:ext cx="11754497" cy="1722352"/>
          </a:xfrm>
        </p:spPr>
        <p:txBody>
          <a:bodyPr/>
          <a:lstStyle/>
          <a:p>
            <a:r>
              <a:rPr lang="zh-TW" altLang="en-US"/>
              <a:t>按一下以編輯母片標題樣式</a:t>
            </a:r>
          </a:p>
        </p:txBody>
      </p:sp>
      <p:sp>
        <p:nvSpPr>
          <p:cNvPr id="3" name="表格版面配置區 2"/>
          <p:cNvSpPr>
            <a:spLocks noGrp="1"/>
          </p:cNvSpPr>
          <p:nvPr>
            <p:ph type="tbl" idx="1"/>
          </p:nvPr>
        </p:nvSpPr>
        <p:spPr>
          <a:xfrm>
            <a:off x="1783888" y="2376885"/>
            <a:ext cx="11723370" cy="4847273"/>
          </a:xfrm>
        </p:spPr>
        <p:txBody>
          <a:bodyPr/>
          <a:lstStyle/>
          <a:p>
            <a:endParaRPr lang="zh-TW" altLang="en-US"/>
          </a:p>
        </p:txBody>
      </p:sp>
      <p:sp>
        <p:nvSpPr>
          <p:cNvPr id="4" name="日期版面配置區 3"/>
          <p:cNvSpPr>
            <a:spLocks noGrp="1"/>
          </p:cNvSpPr>
          <p:nvPr>
            <p:ph type="dt" sz="half" idx="10"/>
          </p:nvPr>
        </p:nvSpPr>
        <p:spPr>
          <a:xfrm>
            <a:off x="1752759" y="7355064"/>
            <a:ext cx="2873375" cy="538586"/>
          </a:xfrm>
        </p:spPr>
        <p:txBody>
          <a:bodyPr/>
          <a:lstStyle>
            <a:lvl1pPr>
              <a:defRPr/>
            </a:lvl1pPr>
          </a:lstStyle>
          <a:p>
            <a:endParaRPr lang="en-US" altLang="zh-TW" dirty="0"/>
          </a:p>
        </p:txBody>
      </p:sp>
      <p:sp>
        <p:nvSpPr>
          <p:cNvPr id="5" name="頁尾版面配置區 4"/>
          <p:cNvSpPr>
            <a:spLocks noGrp="1"/>
          </p:cNvSpPr>
          <p:nvPr>
            <p:ph type="ftr" sz="quarter" idx="11"/>
          </p:nvPr>
        </p:nvSpPr>
        <p:spPr>
          <a:xfrm>
            <a:off x="5516880" y="7355064"/>
            <a:ext cx="4367530" cy="538586"/>
          </a:xfrm>
        </p:spPr>
        <p:txBody>
          <a:bodyPr/>
          <a:lstStyle>
            <a:lvl1pPr>
              <a:defRPr/>
            </a:lvl1pPr>
          </a:lstStyle>
          <a:p>
            <a:endParaRPr lang="en-US" altLang="zh-TW" dirty="0"/>
          </a:p>
        </p:txBody>
      </p:sp>
      <p:sp>
        <p:nvSpPr>
          <p:cNvPr id="6" name="投影片編號版面配置區 5"/>
          <p:cNvSpPr>
            <a:spLocks noGrp="1"/>
          </p:cNvSpPr>
          <p:nvPr>
            <p:ph type="sldNum" sz="quarter" idx="12"/>
          </p:nvPr>
        </p:nvSpPr>
        <p:spPr>
          <a:xfrm>
            <a:off x="10621910" y="7355064"/>
            <a:ext cx="2873375" cy="538586"/>
          </a:xfrm>
        </p:spPr>
        <p:txBody>
          <a:bodyPr/>
          <a:lstStyle>
            <a:lvl1pPr>
              <a:defRPr/>
            </a:lvl1pPr>
          </a:lstStyle>
          <a:p>
            <a:fld id="{9E3B1D7B-6A72-496E-80D6-5FC44C11D5FB}" type="slidenum">
              <a:rPr lang="zh-TW" altLang="en-US"/>
              <a:pPr/>
              <a:t>‹#›</a:t>
            </a:fld>
            <a:endParaRPr lang="en-US" altLang="zh-TW" dirty="0"/>
          </a:p>
        </p:txBody>
      </p:sp>
    </p:spTree>
    <p:extLst>
      <p:ext uri="{BB962C8B-B14F-4D97-AF65-F5344CB8AC3E}">
        <p14:creationId xmlns:p14="http://schemas.microsoft.com/office/powerpoint/2010/main" val="37498840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A7AD3DE-674C-4CD0-9304-E15ECAD34226}"/>
              </a:ext>
            </a:extLst>
          </p:cNvPr>
          <p:cNvGrpSpPr>
            <a:grpSpLocks/>
          </p:cNvGrpSpPr>
          <p:nvPr/>
        </p:nvGrpSpPr>
        <p:grpSpPr bwMode="auto">
          <a:xfrm>
            <a:off x="1" y="2872459"/>
            <a:ext cx="13588670" cy="1239870"/>
            <a:chOff x="0" y="1536"/>
            <a:chExt cx="5675" cy="663"/>
          </a:xfrm>
        </p:grpSpPr>
        <p:grpSp>
          <p:nvGrpSpPr>
            <p:cNvPr id="5" name="Group 3">
              <a:extLst>
                <a:ext uri="{FF2B5EF4-FFF2-40B4-BE49-F238E27FC236}">
                  <a16:creationId xmlns:a16="http://schemas.microsoft.com/office/drawing/2014/main" id="{5B064D0E-3F1D-4A24-BBC5-A4E73D7D7648}"/>
                </a:ext>
              </a:extLst>
            </p:cNvPr>
            <p:cNvGrpSpPr>
              <a:grpSpLocks/>
            </p:cNvGrpSpPr>
            <p:nvPr/>
          </p:nvGrpSpPr>
          <p:grpSpPr bwMode="auto">
            <a:xfrm>
              <a:off x="183" y="1604"/>
              <a:ext cx="448" cy="299"/>
              <a:chOff x="720" y="336"/>
              <a:chExt cx="624" cy="432"/>
            </a:xfrm>
          </p:grpSpPr>
          <p:sp>
            <p:nvSpPr>
              <p:cNvPr id="12" name="Rectangle 4">
                <a:extLst>
                  <a:ext uri="{FF2B5EF4-FFF2-40B4-BE49-F238E27FC236}">
                    <a16:creationId xmlns:a16="http://schemas.microsoft.com/office/drawing/2014/main" id="{2C67881D-91B3-4386-B9C2-9A251D2FA089}"/>
                  </a:ext>
                </a:extLst>
              </p:cNvPr>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zh-TW" altLang="en-US" sz="7068"/>
              </a:p>
            </p:txBody>
          </p:sp>
          <p:sp>
            <p:nvSpPr>
              <p:cNvPr id="13" name="Rectangle 5">
                <a:extLst>
                  <a:ext uri="{FF2B5EF4-FFF2-40B4-BE49-F238E27FC236}">
                    <a16:creationId xmlns:a16="http://schemas.microsoft.com/office/drawing/2014/main" id="{5F5844EA-1B0B-46DF-B760-DE15E95EEF61}"/>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zh-TW" altLang="en-US" sz="7068"/>
              </a:p>
            </p:txBody>
          </p:sp>
        </p:grpSp>
        <p:grpSp>
          <p:nvGrpSpPr>
            <p:cNvPr id="6" name="Group 6">
              <a:extLst>
                <a:ext uri="{FF2B5EF4-FFF2-40B4-BE49-F238E27FC236}">
                  <a16:creationId xmlns:a16="http://schemas.microsoft.com/office/drawing/2014/main" id="{79382B64-362F-4288-94A0-5B71C1CB5603}"/>
                </a:ext>
              </a:extLst>
            </p:cNvPr>
            <p:cNvGrpSpPr>
              <a:grpSpLocks/>
            </p:cNvGrpSpPr>
            <p:nvPr/>
          </p:nvGrpSpPr>
          <p:grpSpPr bwMode="auto">
            <a:xfrm>
              <a:off x="261" y="1870"/>
              <a:ext cx="465" cy="299"/>
              <a:chOff x="912" y="2640"/>
              <a:chExt cx="672" cy="432"/>
            </a:xfrm>
          </p:grpSpPr>
          <p:sp>
            <p:nvSpPr>
              <p:cNvPr id="10" name="Rectangle 7">
                <a:extLst>
                  <a:ext uri="{FF2B5EF4-FFF2-40B4-BE49-F238E27FC236}">
                    <a16:creationId xmlns:a16="http://schemas.microsoft.com/office/drawing/2014/main" id="{DD06D51F-965F-4085-A70A-05139892B18D}"/>
                  </a:ext>
                </a:extLst>
              </p:cNvPr>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zh-TW" altLang="en-US" sz="7068"/>
              </a:p>
            </p:txBody>
          </p:sp>
          <p:sp>
            <p:nvSpPr>
              <p:cNvPr id="11" name="Rectangle 8">
                <a:extLst>
                  <a:ext uri="{FF2B5EF4-FFF2-40B4-BE49-F238E27FC236}">
                    <a16:creationId xmlns:a16="http://schemas.microsoft.com/office/drawing/2014/main" id="{95E7CACD-1329-4836-BF72-FC12658137FE}"/>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zh-TW" altLang="en-US" sz="7068"/>
              </a:p>
            </p:txBody>
          </p:sp>
        </p:grpSp>
        <p:sp>
          <p:nvSpPr>
            <p:cNvPr id="7" name="Rectangle 9">
              <a:extLst>
                <a:ext uri="{FF2B5EF4-FFF2-40B4-BE49-F238E27FC236}">
                  <a16:creationId xmlns:a16="http://schemas.microsoft.com/office/drawing/2014/main" id="{81B09FD9-1AEE-4BEB-BA06-C40AB700ECD0}"/>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zh-TW" altLang="en-US" sz="7068"/>
            </a:p>
          </p:txBody>
        </p:sp>
        <p:sp>
          <p:nvSpPr>
            <p:cNvPr id="8" name="Rectangle 10">
              <a:extLst>
                <a:ext uri="{FF2B5EF4-FFF2-40B4-BE49-F238E27FC236}">
                  <a16:creationId xmlns:a16="http://schemas.microsoft.com/office/drawing/2014/main" id="{768E0E3D-1242-44DD-93F4-014D5D6D6B81}"/>
                </a:ext>
              </a:extLst>
            </p:cNvPr>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zh-TW" altLang="en-US" sz="7068"/>
            </a:p>
          </p:txBody>
        </p:sp>
        <p:sp>
          <p:nvSpPr>
            <p:cNvPr id="9" name="Rectangle 11">
              <a:extLst>
                <a:ext uri="{FF2B5EF4-FFF2-40B4-BE49-F238E27FC236}">
                  <a16:creationId xmlns:a16="http://schemas.microsoft.com/office/drawing/2014/main" id="{65AE7050-21BA-4F99-9E77-D69CA8734B3B}"/>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zh-TW" altLang="en-US" sz="7068"/>
            </a:p>
          </p:txBody>
        </p:sp>
      </p:grpSp>
      <p:sp>
        <p:nvSpPr>
          <p:cNvPr id="8204" name="Rectangle 12"/>
          <p:cNvSpPr>
            <a:spLocks noGrp="1" noChangeArrowheads="1"/>
          </p:cNvSpPr>
          <p:nvPr>
            <p:ph type="ctrTitle"/>
          </p:nvPr>
        </p:nvSpPr>
        <p:spPr>
          <a:xfrm>
            <a:off x="1494155" y="1974815"/>
            <a:ext cx="11723370" cy="1722353"/>
          </a:xfrm>
        </p:spPr>
        <p:txBody>
          <a:bodyPr/>
          <a:lstStyle>
            <a:lvl1pPr>
              <a:defRPr/>
            </a:lvl1pPr>
          </a:lstStyle>
          <a:p>
            <a:r>
              <a:rPr lang="zh-TW" altLang="en-US"/>
              <a:t>按一下以編輯母片標題樣式</a:t>
            </a:r>
          </a:p>
        </p:txBody>
      </p:sp>
      <p:sp>
        <p:nvSpPr>
          <p:cNvPr id="8205" name="Rectangle 13"/>
          <p:cNvSpPr>
            <a:spLocks noGrp="1" noChangeArrowheads="1"/>
          </p:cNvSpPr>
          <p:nvPr>
            <p:ph type="subTitle" idx="1"/>
          </p:nvPr>
        </p:nvSpPr>
        <p:spPr>
          <a:xfrm>
            <a:off x="2068830" y="4577980"/>
            <a:ext cx="9654540" cy="2064579"/>
          </a:xfrm>
        </p:spPr>
        <p:txBody>
          <a:bodyPr/>
          <a:lstStyle>
            <a:lvl1pPr marL="0" indent="0" algn="ctr">
              <a:buFont typeface="Wingdings" pitchFamily="2" charset="2"/>
              <a:buNone/>
              <a:defRPr/>
            </a:lvl1pPr>
          </a:lstStyle>
          <a:p>
            <a:r>
              <a:rPr lang="zh-TW" altLang="en-US"/>
              <a:t>按一下以編輯母片副標題樣式</a:t>
            </a:r>
          </a:p>
        </p:txBody>
      </p:sp>
      <p:sp>
        <p:nvSpPr>
          <p:cNvPr id="14" name="Rectangle 14">
            <a:extLst>
              <a:ext uri="{FF2B5EF4-FFF2-40B4-BE49-F238E27FC236}">
                <a16:creationId xmlns:a16="http://schemas.microsoft.com/office/drawing/2014/main" id="{C10E04F3-931C-48D2-9DAD-B4C3B5B21698}"/>
              </a:ext>
            </a:extLst>
          </p:cNvPr>
          <p:cNvSpPr>
            <a:spLocks noGrp="1" noChangeArrowheads="1"/>
          </p:cNvSpPr>
          <p:nvPr>
            <p:ph type="dt" sz="half" idx="10"/>
          </p:nvPr>
        </p:nvSpPr>
        <p:spPr>
          <a:xfrm>
            <a:off x="1494155" y="7360673"/>
            <a:ext cx="2873375" cy="538586"/>
          </a:xfrm>
        </p:spPr>
        <p:txBody>
          <a:bodyPr/>
          <a:lstStyle>
            <a:lvl1pPr>
              <a:defRPr smtClean="0">
                <a:solidFill>
                  <a:schemeClr val="bg2"/>
                </a:solidFill>
              </a:defRPr>
            </a:lvl1pPr>
          </a:lstStyle>
          <a:p>
            <a:pPr>
              <a:defRPr/>
            </a:pPr>
            <a:endParaRPr lang="en-US" altLang="zh-TW"/>
          </a:p>
        </p:txBody>
      </p:sp>
      <p:sp>
        <p:nvSpPr>
          <p:cNvPr id="15" name="Rectangle 15">
            <a:extLst>
              <a:ext uri="{FF2B5EF4-FFF2-40B4-BE49-F238E27FC236}">
                <a16:creationId xmlns:a16="http://schemas.microsoft.com/office/drawing/2014/main" id="{652B0B30-4553-40B3-BCB2-02AA4F27D865}"/>
              </a:ext>
            </a:extLst>
          </p:cNvPr>
          <p:cNvSpPr>
            <a:spLocks noGrp="1" noChangeArrowheads="1"/>
          </p:cNvSpPr>
          <p:nvPr>
            <p:ph type="ftr" sz="quarter" idx="11"/>
          </p:nvPr>
        </p:nvSpPr>
        <p:spPr>
          <a:xfrm>
            <a:off x="5172075" y="7360673"/>
            <a:ext cx="4367530" cy="538586"/>
          </a:xfrm>
        </p:spPr>
        <p:txBody>
          <a:bodyPr/>
          <a:lstStyle>
            <a:lvl1pPr>
              <a:defRPr smtClean="0">
                <a:solidFill>
                  <a:schemeClr val="bg2"/>
                </a:solidFill>
              </a:defRPr>
            </a:lvl1pPr>
          </a:lstStyle>
          <a:p>
            <a:pPr>
              <a:defRPr/>
            </a:pPr>
            <a:endParaRPr lang="en-US" altLang="zh-TW"/>
          </a:p>
        </p:txBody>
      </p:sp>
      <p:sp>
        <p:nvSpPr>
          <p:cNvPr id="16" name="Rectangle 16">
            <a:extLst>
              <a:ext uri="{FF2B5EF4-FFF2-40B4-BE49-F238E27FC236}">
                <a16:creationId xmlns:a16="http://schemas.microsoft.com/office/drawing/2014/main" id="{0B16C9C6-9150-426B-B568-65E40E40E93D}"/>
              </a:ext>
            </a:extLst>
          </p:cNvPr>
          <p:cNvSpPr>
            <a:spLocks noGrp="1" noChangeArrowheads="1"/>
          </p:cNvSpPr>
          <p:nvPr>
            <p:ph type="sldNum" sz="quarter" idx="12"/>
          </p:nvPr>
        </p:nvSpPr>
        <p:spPr>
          <a:xfrm>
            <a:off x="10344150" y="7360673"/>
            <a:ext cx="2873375" cy="538586"/>
          </a:xfrm>
        </p:spPr>
        <p:txBody>
          <a:bodyPr/>
          <a:lstStyle>
            <a:lvl1pPr>
              <a:defRPr>
                <a:solidFill>
                  <a:schemeClr val="bg2"/>
                </a:solidFill>
              </a:defRPr>
            </a:lvl1pPr>
          </a:lstStyle>
          <a:p>
            <a:fld id="{2CC3E657-8890-422C-95A5-E187B8496B4E}" type="slidenum">
              <a:rPr lang="zh-TW" altLang="en-US"/>
              <a:pPr/>
              <a:t>‹#›</a:t>
            </a:fld>
            <a:endParaRPr lang="en-US" altLang="zh-TW"/>
          </a:p>
        </p:txBody>
      </p:sp>
    </p:spTree>
    <p:extLst>
      <p:ext uri="{BB962C8B-B14F-4D97-AF65-F5344CB8AC3E}">
        <p14:creationId xmlns:p14="http://schemas.microsoft.com/office/powerpoint/2010/main" val="3779204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1">
            <a:extLst>
              <a:ext uri="{FF2B5EF4-FFF2-40B4-BE49-F238E27FC236}">
                <a16:creationId xmlns:a16="http://schemas.microsoft.com/office/drawing/2014/main" id="{F41205F2-0A6B-483C-8B37-AA66549347C4}"/>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a:extLst>
              <a:ext uri="{FF2B5EF4-FFF2-40B4-BE49-F238E27FC236}">
                <a16:creationId xmlns:a16="http://schemas.microsoft.com/office/drawing/2014/main" id="{DFF9DC5B-0817-4805-9206-E32400E35DC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a:extLst>
              <a:ext uri="{FF2B5EF4-FFF2-40B4-BE49-F238E27FC236}">
                <a16:creationId xmlns:a16="http://schemas.microsoft.com/office/drawing/2014/main" id="{8404B744-906A-4C18-9C69-14F907BB0DCB}"/>
              </a:ext>
            </a:extLst>
          </p:cNvPr>
          <p:cNvSpPr>
            <a:spLocks noGrp="1" noChangeArrowheads="1"/>
          </p:cNvSpPr>
          <p:nvPr>
            <p:ph type="sldNum" sz="quarter" idx="12"/>
          </p:nvPr>
        </p:nvSpPr>
        <p:spPr>
          <a:ln/>
        </p:spPr>
        <p:txBody>
          <a:bodyPr/>
          <a:lstStyle>
            <a:lvl1pPr>
              <a:defRPr/>
            </a:lvl1pPr>
          </a:lstStyle>
          <a:p>
            <a:fld id="{E713D7D9-BF01-47E8-A6C3-3852EB1FA5FC}" type="slidenum">
              <a:rPr lang="zh-TW" altLang="en-US"/>
              <a:pPr/>
              <a:t>‹#›</a:t>
            </a:fld>
            <a:endParaRPr lang="en-US" altLang="zh-TW"/>
          </a:p>
        </p:txBody>
      </p:sp>
    </p:spTree>
    <p:extLst>
      <p:ext uri="{BB962C8B-B14F-4D97-AF65-F5344CB8AC3E}">
        <p14:creationId xmlns:p14="http://schemas.microsoft.com/office/powerpoint/2010/main" val="7780899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1089489" y="5191370"/>
            <a:ext cx="11723370" cy="1604537"/>
          </a:xfrm>
        </p:spPr>
        <p:txBody>
          <a:bodyPr anchor="t"/>
          <a:lstStyle>
            <a:lvl1pPr algn="l">
              <a:defRPr sz="4712" b="1" cap="all"/>
            </a:lvl1pPr>
          </a:lstStyle>
          <a:p>
            <a:r>
              <a:rPr lang="zh-TW" altLang="en-US"/>
              <a:t>按一下以編輯母片標題樣式</a:t>
            </a:r>
          </a:p>
        </p:txBody>
      </p:sp>
      <p:sp>
        <p:nvSpPr>
          <p:cNvPr id="3" name="文字版面配置區 2"/>
          <p:cNvSpPr>
            <a:spLocks noGrp="1"/>
          </p:cNvSpPr>
          <p:nvPr>
            <p:ph type="body" idx="1"/>
          </p:nvPr>
        </p:nvSpPr>
        <p:spPr>
          <a:xfrm>
            <a:off x="1089489" y="3424136"/>
            <a:ext cx="11723370" cy="1767234"/>
          </a:xfrm>
        </p:spPr>
        <p:txBody>
          <a:bodyPr anchor="b"/>
          <a:lstStyle>
            <a:lvl1pPr marL="0" indent="0">
              <a:buNone/>
              <a:defRPr sz="2356"/>
            </a:lvl1pPr>
            <a:lvl2pPr marL="538582" indent="0">
              <a:buNone/>
              <a:defRPr sz="2120"/>
            </a:lvl2pPr>
            <a:lvl3pPr marL="1077163" indent="0">
              <a:buNone/>
              <a:defRPr sz="1885"/>
            </a:lvl3pPr>
            <a:lvl4pPr marL="1615745" indent="0">
              <a:buNone/>
              <a:defRPr sz="1649"/>
            </a:lvl4pPr>
            <a:lvl5pPr marL="2154326" indent="0">
              <a:buNone/>
              <a:defRPr sz="1649"/>
            </a:lvl5pPr>
            <a:lvl6pPr marL="2692908" indent="0">
              <a:buNone/>
              <a:defRPr sz="1649"/>
            </a:lvl6pPr>
            <a:lvl7pPr marL="3231490" indent="0">
              <a:buNone/>
              <a:defRPr sz="1649"/>
            </a:lvl7pPr>
            <a:lvl8pPr marL="3770071" indent="0">
              <a:buNone/>
              <a:defRPr sz="1649"/>
            </a:lvl8pPr>
            <a:lvl9pPr marL="4308653" indent="0">
              <a:buNone/>
              <a:defRPr sz="1649"/>
            </a:lvl9pPr>
          </a:lstStyle>
          <a:p>
            <a:pPr lvl="0"/>
            <a:r>
              <a:rPr lang="zh-TW" altLang="en-US"/>
              <a:t>按一下以編輯母片文字樣式</a:t>
            </a:r>
          </a:p>
        </p:txBody>
      </p:sp>
      <p:sp>
        <p:nvSpPr>
          <p:cNvPr id="4" name="Rectangle 11">
            <a:extLst>
              <a:ext uri="{FF2B5EF4-FFF2-40B4-BE49-F238E27FC236}">
                <a16:creationId xmlns:a16="http://schemas.microsoft.com/office/drawing/2014/main" id="{0A324509-1102-46C4-8A9E-2FD9F5803AD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a:extLst>
              <a:ext uri="{FF2B5EF4-FFF2-40B4-BE49-F238E27FC236}">
                <a16:creationId xmlns:a16="http://schemas.microsoft.com/office/drawing/2014/main" id="{5E2E1823-1546-4597-B0C9-CD69B3CACD8C}"/>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a:extLst>
              <a:ext uri="{FF2B5EF4-FFF2-40B4-BE49-F238E27FC236}">
                <a16:creationId xmlns:a16="http://schemas.microsoft.com/office/drawing/2014/main" id="{E8A85A4D-25D6-4F90-8256-787F715B087F}"/>
              </a:ext>
            </a:extLst>
          </p:cNvPr>
          <p:cNvSpPr>
            <a:spLocks noGrp="1" noChangeArrowheads="1"/>
          </p:cNvSpPr>
          <p:nvPr>
            <p:ph type="sldNum" sz="quarter" idx="12"/>
          </p:nvPr>
        </p:nvSpPr>
        <p:spPr>
          <a:ln/>
        </p:spPr>
        <p:txBody>
          <a:bodyPr/>
          <a:lstStyle>
            <a:lvl1pPr>
              <a:defRPr/>
            </a:lvl1pPr>
          </a:lstStyle>
          <a:p>
            <a:fld id="{C564AF1B-943B-4323-B18D-20187D6E346D}" type="slidenum">
              <a:rPr lang="zh-TW" altLang="en-US"/>
              <a:pPr/>
              <a:t>‹#›</a:t>
            </a:fld>
            <a:endParaRPr lang="en-US" altLang="zh-TW"/>
          </a:p>
        </p:txBody>
      </p:sp>
    </p:spTree>
    <p:extLst>
      <p:ext uri="{BB962C8B-B14F-4D97-AF65-F5344CB8AC3E}">
        <p14:creationId xmlns:p14="http://schemas.microsoft.com/office/powerpoint/2010/main" val="3823180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1783888" y="2376885"/>
            <a:ext cx="5746750" cy="4847273"/>
          </a:xfrm>
        </p:spPr>
        <p:txBody>
          <a:bodyPr/>
          <a:lstStyle>
            <a:lvl1pPr>
              <a:defRPr sz="3298"/>
            </a:lvl1pPr>
            <a:lvl2pPr>
              <a:defRPr sz="2827"/>
            </a:lvl2pPr>
            <a:lvl3pPr>
              <a:defRPr sz="2356"/>
            </a:lvl3pPr>
            <a:lvl4pPr>
              <a:defRPr sz="2120"/>
            </a:lvl4pPr>
            <a:lvl5pPr>
              <a:defRPr sz="2120"/>
            </a:lvl5pPr>
            <a:lvl6pPr>
              <a:defRPr sz="2120"/>
            </a:lvl6pPr>
            <a:lvl7pPr>
              <a:defRPr sz="2120"/>
            </a:lvl7pPr>
            <a:lvl8pPr>
              <a:defRPr sz="2120"/>
            </a:lvl8pPr>
            <a:lvl9pPr>
              <a:defRPr sz="212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7760508" y="2376885"/>
            <a:ext cx="5746750" cy="4847273"/>
          </a:xfrm>
        </p:spPr>
        <p:txBody>
          <a:bodyPr/>
          <a:lstStyle>
            <a:lvl1pPr>
              <a:defRPr sz="3298"/>
            </a:lvl1pPr>
            <a:lvl2pPr>
              <a:defRPr sz="2827"/>
            </a:lvl2pPr>
            <a:lvl3pPr>
              <a:defRPr sz="2356"/>
            </a:lvl3pPr>
            <a:lvl4pPr>
              <a:defRPr sz="2120"/>
            </a:lvl4pPr>
            <a:lvl5pPr>
              <a:defRPr sz="2120"/>
            </a:lvl5pPr>
            <a:lvl6pPr>
              <a:defRPr sz="2120"/>
            </a:lvl6pPr>
            <a:lvl7pPr>
              <a:defRPr sz="2120"/>
            </a:lvl7pPr>
            <a:lvl8pPr>
              <a:defRPr sz="2120"/>
            </a:lvl8pPr>
            <a:lvl9pPr>
              <a:defRPr sz="212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1">
            <a:extLst>
              <a:ext uri="{FF2B5EF4-FFF2-40B4-BE49-F238E27FC236}">
                <a16:creationId xmlns:a16="http://schemas.microsoft.com/office/drawing/2014/main" id="{02B7FADC-971A-4FC9-90C3-45A0109330BA}"/>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a:extLst>
              <a:ext uri="{FF2B5EF4-FFF2-40B4-BE49-F238E27FC236}">
                <a16:creationId xmlns:a16="http://schemas.microsoft.com/office/drawing/2014/main" id="{F7280EB0-AD5C-48F8-82AD-B801372A794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a:extLst>
              <a:ext uri="{FF2B5EF4-FFF2-40B4-BE49-F238E27FC236}">
                <a16:creationId xmlns:a16="http://schemas.microsoft.com/office/drawing/2014/main" id="{AFA21E0D-351B-425B-8591-88B659AA8F98}"/>
              </a:ext>
            </a:extLst>
          </p:cNvPr>
          <p:cNvSpPr>
            <a:spLocks noGrp="1" noChangeArrowheads="1"/>
          </p:cNvSpPr>
          <p:nvPr>
            <p:ph type="sldNum" sz="quarter" idx="12"/>
          </p:nvPr>
        </p:nvSpPr>
        <p:spPr>
          <a:ln/>
        </p:spPr>
        <p:txBody>
          <a:bodyPr/>
          <a:lstStyle>
            <a:lvl1pPr>
              <a:defRPr/>
            </a:lvl1pPr>
          </a:lstStyle>
          <a:p>
            <a:fld id="{C2685609-2467-48EF-898D-0027E71AC743}" type="slidenum">
              <a:rPr lang="zh-TW" altLang="en-US"/>
              <a:pPr/>
              <a:t>‹#›</a:t>
            </a:fld>
            <a:endParaRPr lang="en-US" altLang="zh-TW"/>
          </a:p>
        </p:txBody>
      </p:sp>
    </p:spTree>
    <p:extLst>
      <p:ext uri="{BB962C8B-B14F-4D97-AF65-F5344CB8AC3E}">
        <p14:creationId xmlns:p14="http://schemas.microsoft.com/office/powerpoint/2010/main" val="1168131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89610" y="323526"/>
            <a:ext cx="12412980" cy="1346465"/>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89610" y="1808377"/>
            <a:ext cx="6093950" cy="753646"/>
          </a:xfrm>
        </p:spPr>
        <p:txBody>
          <a:bodyPr anchor="b"/>
          <a:lstStyle>
            <a:lvl1pPr marL="0" indent="0">
              <a:buNone/>
              <a:defRPr sz="2827" b="1"/>
            </a:lvl1pPr>
            <a:lvl2pPr marL="538582" indent="0">
              <a:buNone/>
              <a:defRPr sz="2356" b="1"/>
            </a:lvl2pPr>
            <a:lvl3pPr marL="1077163" indent="0">
              <a:buNone/>
              <a:defRPr sz="2120" b="1"/>
            </a:lvl3pPr>
            <a:lvl4pPr marL="1615745" indent="0">
              <a:buNone/>
              <a:defRPr sz="1885" b="1"/>
            </a:lvl4pPr>
            <a:lvl5pPr marL="2154326" indent="0">
              <a:buNone/>
              <a:defRPr sz="1885" b="1"/>
            </a:lvl5pPr>
            <a:lvl6pPr marL="2692908" indent="0">
              <a:buNone/>
              <a:defRPr sz="1885" b="1"/>
            </a:lvl6pPr>
            <a:lvl7pPr marL="3231490" indent="0">
              <a:buNone/>
              <a:defRPr sz="1885" b="1"/>
            </a:lvl7pPr>
            <a:lvl8pPr marL="3770071" indent="0">
              <a:buNone/>
              <a:defRPr sz="1885" b="1"/>
            </a:lvl8pPr>
            <a:lvl9pPr marL="4308653" indent="0">
              <a:buNone/>
              <a:defRPr sz="1885" b="1"/>
            </a:lvl9pPr>
          </a:lstStyle>
          <a:p>
            <a:pPr lvl="0"/>
            <a:r>
              <a:rPr lang="zh-TW" altLang="en-US"/>
              <a:t>按一下以編輯母片文字樣式</a:t>
            </a:r>
          </a:p>
        </p:txBody>
      </p:sp>
      <p:sp>
        <p:nvSpPr>
          <p:cNvPr id="4" name="內容版面配置區 3"/>
          <p:cNvSpPr>
            <a:spLocks noGrp="1"/>
          </p:cNvSpPr>
          <p:nvPr>
            <p:ph sz="half" idx="2"/>
          </p:nvPr>
        </p:nvSpPr>
        <p:spPr>
          <a:xfrm>
            <a:off x="689610" y="2562023"/>
            <a:ext cx="6093950" cy="4654654"/>
          </a:xfrm>
        </p:spPr>
        <p:txBody>
          <a:bodyPr/>
          <a:lstStyle>
            <a:lvl1pPr>
              <a:defRPr sz="2827"/>
            </a:lvl1pPr>
            <a:lvl2pPr>
              <a:defRPr sz="2356"/>
            </a:lvl2pPr>
            <a:lvl3pPr>
              <a:defRPr sz="2120"/>
            </a:lvl3pPr>
            <a:lvl4pPr>
              <a:defRPr sz="1885"/>
            </a:lvl4pPr>
            <a:lvl5pPr>
              <a:defRPr sz="1885"/>
            </a:lvl5pPr>
            <a:lvl6pPr>
              <a:defRPr sz="1885"/>
            </a:lvl6pPr>
            <a:lvl7pPr>
              <a:defRPr sz="1885"/>
            </a:lvl7pPr>
            <a:lvl8pPr>
              <a:defRPr sz="1885"/>
            </a:lvl8pPr>
            <a:lvl9pPr>
              <a:defRPr sz="1885"/>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7006247" y="1808377"/>
            <a:ext cx="6096344" cy="753646"/>
          </a:xfrm>
        </p:spPr>
        <p:txBody>
          <a:bodyPr anchor="b"/>
          <a:lstStyle>
            <a:lvl1pPr marL="0" indent="0">
              <a:buNone/>
              <a:defRPr sz="2827" b="1"/>
            </a:lvl1pPr>
            <a:lvl2pPr marL="538582" indent="0">
              <a:buNone/>
              <a:defRPr sz="2356" b="1"/>
            </a:lvl2pPr>
            <a:lvl3pPr marL="1077163" indent="0">
              <a:buNone/>
              <a:defRPr sz="2120" b="1"/>
            </a:lvl3pPr>
            <a:lvl4pPr marL="1615745" indent="0">
              <a:buNone/>
              <a:defRPr sz="1885" b="1"/>
            </a:lvl4pPr>
            <a:lvl5pPr marL="2154326" indent="0">
              <a:buNone/>
              <a:defRPr sz="1885" b="1"/>
            </a:lvl5pPr>
            <a:lvl6pPr marL="2692908" indent="0">
              <a:buNone/>
              <a:defRPr sz="1885" b="1"/>
            </a:lvl6pPr>
            <a:lvl7pPr marL="3231490" indent="0">
              <a:buNone/>
              <a:defRPr sz="1885" b="1"/>
            </a:lvl7pPr>
            <a:lvl8pPr marL="3770071" indent="0">
              <a:buNone/>
              <a:defRPr sz="1885" b="1"/>
            </a:lvl8pPr>
            <a:lvl9pPr marL="4308653" indent="0">
              <a:buNone/>
              <a:defRPr sz="1885" b="1"/>
            </a:lvl9pPr>
          </a:lstStyle>
          <a:p>
            <a:pPr lvl="0"/>
            <a:r>
              <a:rPr lang="zh-TW" altLang="en-US"/>
              <a:t>按一下以編輯母片文字樣式</a:t>
            </a:r>
          </a:p>
        </p:txBody>
      </p:sp>
      <p:sp>
        <p:nvSpPr>
          <p:cNvPr id="6" name="內容版面配置區 5"/>
          <p:cNvSpPr>
            <a:spLocks noGrp="1"/>
          </p:cNvSpPr>
          <p:nvPr>
            <p:ph sz="quarter" idx="4"/>
          </p:nvPr>
        </p:nvSpPr>
        <p:spPr>
          <a:xfrm>
            <a:off x="7006247" y="2562023"/>
            <a:ext cx="6096344" cy="4654654"/>
          </a:xfrm>
        </p:spPr>
        <p:txBody>
          <a:bodyPr/>
          <a:lstStyle>
            <a:lvl1pPr>
              <a:defRPr sz="2827"/>
            </a:lvl1pPr>
            <a:lvl2pPr>
              <a:defRPr sz="2356"/>
            </a:lvl2pPr>
            <a:lvl3pPr>
              <a:defRPr sz="2120"/>
            </a:lvl3pPr>
            <a:lvl4pPr>
              <a:defRPr sz="1885"/>
            </a:lvl4pPr>
            <a:lvl5pPr>
              <a:defRPr sz="1885"/>
            </a:lvl5pPr>
            <a:lvl6pPr>
              <a:defRPr sz="1885"/>
            </a:lvl6pPr>
            <a:lvl7pPr>
              <a:defRPr sz="1885"/>
            </a:lvl7pPr>
            <a:lvl8pPr>
              <a:defRPr sz="1885"/>
            </a:lvl8pPr>
            <a:lvl9pPr>
              <a:defRPr sz="1885"/>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1">
            <a:extLst>
              <a:ext uri="{FF2B5EF4-FFF2-40B4-BE49-F238E27FC236}">
                <a16:creationId xmlns:a16="http://schemas.microsoft.com/office/drawing/2014/main" id="{158B615C-1E42-4AAA-9096-5EEF047B1B74}"/>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2">
            <a:extLst>
              <a:ext uri="{FF2B5EF4-FFF2-40B4-BE49-F238E27FC236}">
                <a16:creationId xmlns:a16="http://schemas.microsoft.com/office/drawing/2014/main" id="{06262A54-5FE3-40FD-90C9-287FB4DF4158}"/>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3">
            <a:extLst>
              <a:ext uri="{FF2B5EF4-FFF2-40B4-BE49-F238E27FC236}">
                <a16:creationId xmlns:a16="http://schemas.microsoft.com/office/drawing/2014/main" id="{4842881A-47CA-4D5A-BEEF-3AA8DAEFCED0}"/>
              </a:ext>
            </a:extLst>
          </p:cNvPr>
          <p:cNvSpPr>
            <a:spLocks noGrp="1" noChangeArrowheads="1"/>
          </p:cNvSpPr>
          <p:nvPr>
            <p:ph type="sldNum" sz="quarter" idx="12"/>
          </p:nvPr>
        </p:nvSpPr>
        <p:spPr>
          <a:ln/>
        </p:spPr>
        <p:txBody>
          <a:bodyPr/>
          <a:lstStyle>
            <a:lvl1pPr>
              <a:defRPr/>
            </a:lvl1pPr>
          </a:lstStyle>
          <a:p>
            <a:fld id="{3B1D14D2-09AC-435D-8878-7756C039729F}" type="slidenum">
              <a:rPr lang="zh-TW" altLang="en-US"/>
              <a:pPr/>
              <a:t>‹#›</a:t>
            </a:fld>
            <a:endParaRPr lang="en-US" altLang="zh-TW"/>
          </a:p>
        </p:txBody>
      </p:sp>
    </p:spTree>
    <p:extLst>
      <p:ext uri="{BB962C8B-B14F-4D97-AF65-F5344CB8AC3E}">
        <p14:creationId xmlns:p14="http://schemas.microsoft.com/office/powerpoint/2010/main" val="2206992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11">
            <a:extLst>
              <a:ext uri="{FF2B5EF4-FFF2-40B4-BE49-F238E27FC236}">
                <a16:creationId xmlns:a16="http://schemas.microsoft.com/office/drawing/2014/main" id="{8E5CC167-18B4-4090-B61F-380B394647B4}"/>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2">
            <a:extLst>
              <a:ext uri="{FF2B5EF4-FFF2-40B4-BE49-F238E27FC236}">
                <a16:creationId xmlns:a16="http://schemas.microsoft.com/office/drawing/2014/main" id="{8B790ED5-D624-43E0-A111-B31B4169390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3">
            <a:extLst>
              <a:ext uri="{FF2B5EF4-FFF2-40B4-BE49-F238E27FC236}">
                <a16:creationId xmlns:a16="http://schemas.microsoft.com/office/drawing/2014/main" id="{EFAAB6AE-4238-4402-B04C-015887BABFC5}"/>
              </a:ext>
            </a:extLst>
          </p:cNvPr>
          <p:cNvSpPr>
            <a:spLocks noGrp="1" noChangeArrowheads="1"/>
          </p:cNvSpPr>
          <p:nvPr>
            <p:ph type="sldNum" sz="quarter" idx="12"/>
          </p:nvPr>
        </p:nvSpPr>
        <p:spPr>
          <a:ln/>
        </p:spPr>
        <p:txBody>
          <a:bodyPr/>
          <a:lstStyle>
            <a:lvl1pPr>
              <a:defRPr/>
            </a:lvl1pPr>
          </a:lstStyle>
          <a:p>
            <a:fld id="{6BC3902C-FB81-4F8F-B4B5-D2D0EA406CAE}" type="slidenum">
              <a:rPr lang="zh-TW" altLang="en-US"/>
              <a:pPr/>
              <a:t>‹#›</a:t>
            </a:fld>
            <a:endParaRPr lang="en-US" altLang="zh-TW"/>
          </a:p>
        </p:txBody>
      </p:sp>
    </p:spTree>
    <p:extLst>
      <p:ext uri="{BB962C8B-B14F-4D97-AF65-F5344CB8AC3E}">
        <p14:creationId xmlns:p14="http://schemas.microsoft.com/office/powerpoint/2010/main" val="247300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856EF2F-67B8-45C0-933A-71687714C9F8}"/>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2">
            <a:extLst>
              <a:ext uri="{FF2B5EF4-FFF2-40B4-BE49-F238E27FC236}">
                <a16:creationId xmlns:a16="http://schemas.microsoft.com/office/drawing/2014/main" id="{A7352A91-0B05-44F3-8E3D-EAEBD3CB90E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3">
            <a:extLst>
              <a:ext uri="{FF2B5EF4-FFF2-40B4-BE49-F238E27FC236}">
                <a16:creationId xmlns:a16="http://schemas.microsoft.com/office/drawing/2014/main" id="{F924F643-40D2-4601-A7FF-FD81F829FBF0}"/>
              </a:ext>
            </a:extLst>
          </p:cNvPr>
          <p:cNvSpPr>
            <a:spLocks noGrp="1" noChangeArrowheads="1"/>
          </p:cNvSpPr>
          <p:nvPr>
            <p:ph type="sldNum" sz="quarter" idx="12"/>
          </p:nvPr>
        </p:nvSpPr>
        <p:spPr>
          <a:ln/>
        </p:spPr>
        <p:txBody>
          <a:bodyPr/>
          <a:lstStyle>
            <a:lvl1pPr>
              <a:defRPr/>
            </a:lvl1pPr>
          </a:lstStyle>
          <a:p>
            <a:fld id="{05A4447F-250E-4DAB-9D0E-21807B817CDD}" type="slidenum">
              <a:rPr lang="zh-TW" altLang="en-US"/>
              <a:pPr/>
              <a:t>‹#›</a:t>
            </a:fld>
            <a:endParaRPr lang="en-US" altLang="zh-TW"/>
          </a:p>
        </p:txBody>
      </p:sp>
    </p:spTree>
    <p:extLst>
      <p:ext uri="{BB962C8B-B14F-4D97-AF65-F5344CB8AC3E}">
        <p14:creationId xmlns:p14="http://schemas.microsoft.com/office/powerpoint/2010/main" val="3902138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89611" y="321655"/>
            <a:ext cx="4537539" cy="1368906"/>
          </a:xfrm>
        </p:spPr>
        <p:txBody>
          <a:bodyPr/>
          <a:lstStyle>
            <a:lvl1pPr algn="l">
              <a:defRPr sz="2356" b="1"/>
            </a:lvl1pPr>
          </a:lstStyle>
          <a:p>
            <a:r>
              <a:rPr lang="zh-TW" altLang="en-US"/>
              <a:t>按一下以編輯母片標題樣式</a:t>
            </a:r>
          </a:p>
        </p:txBody>
      </p:sp>
      <p:sp>
        <p:nvSpPr>
          <p:cNvPr id="3" name="內容版面配置區 2"/>
          <p:cNvSpPr>
            <a:spLocks noGrp="1"/>
          </p:cNvSpPr>
          <p:nvPr>
            <p:ph idx="1"/>
          </p:nvPr>
        </p:nvSpPr>
        <p:spPr>
          <a:xfrm>
            <a:off x="5392367" y="321656"/>
            <a:ext cx="7710223" cy="6895022"/>
          </a:xfrm>
        </p:spPr>
        <p:txBody>
          <a:bodyPr/>
          <a:lstStyle>
            <a:lvl1pPr>
              <a:defRPr sz="3770"/>
            </a:lvl1pPr>
            <a:lvl2pPr>
              <a:defRPr sz="3298"/>
            </a:lvl2pPr>
            <a:lvl3pPr>
              <a:defRPr sz="2827"/>
            </a:lvl3pPr>
            <a:lvl4pPr>
              <a:defRPr sz="2356"/>
            </a:lvl4pPr>
            <a:lvl5pPr>
              <a:defRPr sz="2356"/>
            </a:lvl5pPr>
            <a:lvl6pPr>
              <a:defRPr sz="2356"/>
            </a:lvl6pPr>
            <a:lvl7pPr>
              <a:defRPr sz="2356"/>
            </a:lvl7pPr>
            <a:lvl8pPr>
              <a:defRPr sz="2356"/>
            </a:lvl8pPr>
            <a:lvl9pPr>
              <a:defRPr sz="2356"/>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89611" y="1690562"/>
            <a:ext cx="4537539" cy="5526116"/>
          </a:xfrm>
        </p:spPr>
        <p:txBody>
          <a:bodyPr/>
          <a:lstStyle>
            <a:lvl1pPr marL="0" indent="0">
              <a:buNone/>
              <a:defRPr sz="1649"/>
            </a:lvl1pPr>
            <a:lvl2pPr marL="538582" indent="0">
              <a:buNone/>
              <a:defRPr sz="1414"/>
            </a:lvl2pPr>
            <a:lvl3pPr marL="1077163" indent="0">
              <a:buNone/>
              <a:defRPr sz="1178"/>
            </a:lvl3pPr>
            <a:lvl4pPr marL="1615745" indent="0">
              <a:buNone/>
              <a:defRPr sz="1060"/>
            </a:lvl4pPr>
            <a:lvl5pPr marL="2154326" indent="0">
              <a:buNone/>
              <a:defRPr sz="1060"/>
            </a:lvl5pPr>
            <a:lvl6pPr marL="2692908" indent="0">
              <a:buNone/>
              <a:defRPr sz="1060"/>
            </a:lvl6pPr>
            <a:lvl7pPr marL="3231490" indent="0">
              <a:buNone/>
              <a:defRPr sz="1060"/>
            </a:lvl7pPr>
            <a:lvl8pPr marL="3770071" indent="0">
              <a:buNone/>
              <a:defRPr sz="1060"/>
            </a:lvl8pPr>
            <a:lvl9pPr marL="4308653" indent="0">
              <a:buNone/>
              <a:defRPr sz="1060"/>
            </a:lvl9pPr>
          </a:lstStyle>
          <a:p>
            <a:pPr lvl="0"/>
            <a:r>
              <a:rPr lang="zh-TW" altLang="en-US"/>
              <a:t>按一下以編輯母片文字樣式</a:t>
            </a:r>
          </a:p>
        </p:txBody>
      </p:sp>
      <p:sp>
        <p:nvSpPr>
          <p:cNvPr id="5" name="Rectangle 11">
            <a:extLst>
              <a:ext uri="{FF2B5EF4-FFF2-40B4-BE49-F238E27FC236}">
                <a16:creationId xmlns:a16="http://schemas.microsoft.com/office/drawing/2014/main" id="{FAEF36EE-9FD0-4182-B457-CEE35EE072A9}"/>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a:extLst>
              <a:ext uri="{FF2B5EF4-FFF2-40B4-BE49-F238E27FC236}">
                <a16:creationId xmlns:a16="http://schemas.microsoft.com/office/drawing/2014/main" id="{519DD4C6-8057-4E9E-BDF3-2335FAA2590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a:extLst>
              <a:ext uri="{FF2B5EF4-FFF2-40B4-BE49-F238E27FC236}">
                <a16:creationId xmlns:a16="http://schemas.microsoft.com/office/drawing/2014/main" id="{01FE69D9-6CE5-41CC-94A5-0C24A48D5D78}"/>
              </a:ext>
            </a:extLst>
          </p:cNvPr>
          <p:cNvSpPr>
            <a:spLocks noGrp="1" noChangeArrowheads="1"/>
          </p:cNvSpPr>
          <p:nvPr>
            <p:ph type="sldNum" sz="quarter" idx="12"/>
          </p:nvPr>
        </p:nvSpPr>
        <p:spPr>
          <a:ln/>
        </p:spPr>
        <p:txBody>
          <a:bodyPr/>
          <a:lstStyle>
            <a:lvl1pPr>
              <a:defRPr/>
            </a:lvl1pPr>
          </a:lstStyle>
          <a:p>
            <a:fld id="{534A0E26-8E99-4DFE-8BD7-E9D97DAB8333}" type="slidenum">
              <a:rPr lang="zh-TW" altLang="en-US"/>
              <a:pPr/>
              <a:t>‹#›</a:t>
            </a:fld>
            <a:endParaRPr lang="en-US" altLang="zh-TW"/>
          </a:p>
        </p:txBody>
      </p:sp>
    </p:spTree>
    <p:extLst>
      <p:ext uri="{BB962C8B-B14F-4D97-AF65-F5344CB8AC3E}">
        <p14:creationId xmlns:p14="http://schemas.microsoft.com/office/powerpoint/2010/main" val="23254685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703368" y="5655151"/>
            <a:ext cx="8275320" cy="667623"/>
          </a:xfrm>
        </p:spPr>
        <p:txBody>
          <a:bodyPr/>
          <a:lstStyle>
            <a:lvl1pPr algn="l">
              <a:defRPr sz="2356" b="1"/>
            </a:lvl1pPr>
          </a:lstStyle>
          <a:p>
            <a:r>
              <a:rPr lang="zh-TW" altLang="en-US"/>
              <a:t>按一下以編輯母片標題樣式</a:t>
            </a:r>
          </a:p>
        </p:txBody>
      </p:sp>
      <p:sp>
        <p:nvSpPr>
          <p:cNvPr id="3" name="圖片版面配置區 2"/>
          <p:cNvSpPr>
            <a:spLocks noGrp="1"/>
          </p:cNvSpPr>
          <p:nvPr>
            <p:ph type="pic" idx="1"/>
          </p:nvPr>
        </p:nvSpPr>
        <p:spPr>
          <a:xfrm>
            <a:off x="2703368" y="721855"/>
            <a:ext cx="8275320" cy="4847273"/>
          </a:xfrm>
        </p:spPr>
        <p:txBody>
          <a:bodyPr/>
          <a:lstStyle>
            <a:lvl1pPr marL="0" indent="0">
              <a:buNone/>
              <a:defRPr sz="3770"/>
            </a:lvl1pPr>
            <a:lvl2pPr marL="538582" indent="0">
              <a:buNone/>
              <a:defRPr sz="3298"/>
            </a:lvl2pPr>
            <a:lvl3pPr marL="1077163" indent="0">
              <a:buNone/>
              <a:defRPr sz="2827"/>
            </a:lvl3pPr>
            <a:lvl4pPr marL="1615745" indent="0">
              <a:buNone/>
              <a:defRPr sz="2356"/>
            </a:lvl4pPr>
            <a:lvl5pPr marL="2154326" indent="0">
              <a:buNone/>
              <a:defRPr sz="2356"/>
            </a:lvl5pPr>
            <a:lvl6pPr marL="2692908" indent="0">
              <a:buNone/>
              <a:defRPr sz="2356"/>
            </a:lvl6pPr>
            <a:lvl7pPr marL="3231490" indent="0">
              <a:buNone/>
              <a:defRPr sz="2356"/>
            </a:lvl7pPr>
            <a:lvl8pPr marL="3770071" indent="0">
              <a:buNone/>
              <a:defRPr sz="2356"/>
            </a:lvl8pPr>
            <a:lvl9pPr marL="4308653" indent="0">
              <a:buNone/>
              <a:defRPr sz="2356"/>
            </a:lvl9pPr>
          </a:lstStyle>
          <a:p>
            <a:pPr lvl="0"/>
            <a:endParaRPr lang="zh-TW" altLang="en-US" noProof="0"/>
          </a:p>
        </p:txBody>
      </p:sp>
      <p:sp>
        <p:nvSpPr>
          <p:cNvPr id="4" name="文字版面配置區 3"/>
          <p:cNvSpPr>
            <a:spLocks noGrp="1"/>
          </p:cNvSpPr>
          <p:nvPr>
            <p:ph type="body" sz="half" idx="2"/>
          </p:nvPr>
        </p:nvSpPr>
        <p:spPr>
          <a:xfrm>
            <a:off x="2703368" y="6322774"/>
            <a:ext cx="8275320" cy="948135"/>
          </a:xfrm>
        </p:spPr>
        <p:txBody>
          <a:bodyPr/>
          <a:lstStyle>
            <a:lvl1pPr marL="0" indent="0">
              <a:buNone/>
              <a:defRPr sz="1649"/>
            </a:lvl1pPr>
            <a:lvl2pPr marL="538582" indent="0">
              <a:buNone/>
              <a:defRPr sz="1414"/>
            </a:lvl2pPr>
            <a:lvl3pPr marL="1077163" indent="0">
              <a:buNone/>
              <a:defRPr sz="1178"/>
            </a:lvl3pPr>
            <a:lvl4pPr marL="1615745" indent="0">
              <a:buNone/>
              <a:defRPr sz="1060"/>
            </a:lvl4pPr>
            <a:lvl5pPr marL="2154326" indent="0">
              <a:buNone/>
              <a:defRPr sz="1060"/>
            </a:lvl5pPr>
            <a:lvl6pPr marL="2692908" indent="0">
              <a:buNone/>
              <a:defRPr sz="1060"/>
            </a:lvl6pPr>
            <a:lvl7pPr marL="3231490" indent="0">
              <a:buNone/>
              <a:defRPr sz="1060"/>
            </a:lvl7pPr>
            <a:lvl8pPr marL="3770071" indent="0">
              <a:buNone/>
              <a:defRPr sz="1060"/>
            </a:lvl8pPr>
            <a:lvl9pPr marL="4308653" indent="0">
              <a:buNone/>
              <a:defRPr sz="1060"/>
            </a:lvl9pPr>
          </a:lstStyle>
          <a:p>
            <a:pPr lvl="0"/>
            <a:r>
              <a:rPr lang="zh-TW" altLang="en-US"/>
              <a:t>按一下以編輯母片文字樣式</a:t>
            </a:r>
          </a:p>
        </p:txBody>
      </p:sp>
      <p:sp>
        <p:nvSpPr>
          <p:cNvPr id="5" name="Rectangle 11">
            <a:extLst>
              <a:ext uri="{FF2B5EF4-FFF2-40B4-BE49-F238E27FC236}">
                <a16:creationId xmlns:a16="http://schemas.microsoft.com/office/drawing/2014/main" id="{3D5175FE-83FF-4C67-B3ED-0D38586540E0}"/>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a:extLst>
              <a:ext uri="{FF2B5EF4-FFF2-40B4-BE49-F238E27FC236}">
                <a16:creationId xmlns:a16="http://schemas.microsoft.com/office/drawing/2014/main" id="{758F4606-0F7E-4E54-8376-7DE07156413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a:extLst>
              <a:ext uri="{FF2B5EF4-FFF2-40B4-BE49-F238E27FC236}">
                <a16:creationId xmlns:a16="http://schemas.microsoft.com/office/drawing/2014/main" id="{3A36F9EF-15F7-46DF-AB38-29D7EA3ECA9C}"/>
              </a:ext>
            </a:extLst>
          </p:cNvPr>
          <p:cNvSpPr>
            <a:spLocks noGrp="1" noChangeArrowheads="1"/>
          </p:cNvSpPr>
          <p:nvPr>
            <p:ph type="sldNum" sz="quarter" idx="12"/>
          </p:nvPr>
        </p:nvSpPr>
        <p:spPr>
          <a:ln/>
        </p:spPr>
        <p:txBody>
          <a:bodyPr/>
          <a:lstStyle>
            <a:lvl1pPr>
              <a:defRPr/>
            </a:lvl1pPr>
          </a:lstStyle>
          <a:p>
            <a:fld id="{EB7B6A89-9029-4BC7-814A-E63C23CC0011}" type="slidenum">
              <a:rPr lang="zh-TW" altLang="en-US"/>
              <a:pPr/>
              <a:t>‹#›</a:t>
            </a:fld>
            <a:endParaRPr lang="en-US" altLang="zh-TW"/>
          </a:p>
        </p:txBody>
      </p:sp>
    </p:spTree>
    <p:extLst>
      <p:ext uri="{BB962C8B-B14F-4D97-AF65-F5344CB8AC3E}">
        <p14:creationId xmlns:p14="http://schemas.microsoft.com/office/powerpoint/2010/main" val="1955404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41031" y="2014089"/>
            <a:ext cx="11895773" cy="3360551"/>
          </a:xfrm>
        </p:spPr>
        <p:txBody>
          <a:bodyPr anchor="b"/>
          <a:lstStyle>
            <a:lvl1pPr>
              <a:defRPr sz="7467"/>
            </a:lvl1pPr>
          </a:lstStyle>
          <a:p>
            <a:r>
              <a:rPr lang="zh-TW" altLang="en-US" dirty="0"/>
              <a:t>按一下以編輯母片標題樣式</a:t>
            </a:r>
          </a:p>
        </p:txBody>
      </p:sp>
      <p:sp>
        <p:nvSpPr>
          <p:cNvPr id="3" name="文字版面配置區 2"/>
          <p:cNvSpPr>
            <a:spLocks noGrp="1"/>
          </p:cNvSpPr>
          <p:nvPr>
            <p:ph type="body" idx="1"/>
          </p:nvPr>
        </p:nvSpPr>
        <p:spPr>
          <a:xfrm>
            <a:off x="941031" y="5406432"/>
            <a:ext cx="11895773" cy="1767234"/>
          </a:xfrm>
        </p:spPr>
        <p:txBody>
          <a:bodyPr/>
          <a:lstStyle>
            <a:lvl1pPr marL="0" indent="0">
              <a:buNone/>
              <a:defRPr sz="2715"/>
            </a:lvl1pPr>
            <a:lvl2pPr marL="517230" indent="0">
              <a:buNone/>
              <a:defRPr sz="2263"/>
            </a:lvl2pPr>
            <a:lvl3pPr marL="1034461" indent="0">
              <a:buNone/>
              <a:defRPr sz="2036"/>
            </a:lvl3pPr>
            <a:lvl4pPr marL="1551691" indent="0">
              <a:buNone/>
              <a:defRPr sz="1810"/>
            </a:lvl4pPr>
            <a:lvl5pPr marL="2068921" indent="0">
              <a:buNone/>
              <a:defRPr sz="1810"/>
            </a:lvl5pPr>
            <a:lvl6pPr marL="2586152" indent="0">
              <a:buNone/>
              <a:defRPr sz="1810"/>
            </a:lvl6pPr>
            <a:lvl7pPr marL="3103382" indent="0">
              <a:buNone/>
              <a:defRPr sz="1810"/>
            </a:lvl7pPr>
            <a:lvl8pPr marL="3620613" indent="0">
              <a:buNone/>
              <a:defRPr sz="1810"/>
            </a:lvl8pPr>
            <a:lvl9pPr marL="4137843" indent="0">
              <a:buNone/>
              <a:defRPr sz="1810"/>
            </a:lvl9pPr>
          </a:lstStyle>
          <a:p>
            <a:pPr lvl="0"/>
            <a:r>
              <a:rPr lang="zh-TW" altLang="en-US"/>
              <a:t>按一下以編輯母片文字樣式</a:t>
            </a:r>
          </a:p>
        </p:txBody>
      </p:sp>
    </p:spTree>
    <p:extLst>
      <p:ext uri="{BB962C8B-B14F-4D97-AF65-F5344CB8AC3E}">
        <p14:creationId xmlns:p14="http://schemas.microsoft.com/office/powerpoint/2010/main" val="19738580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1">
            <a:extLst>
              <a:ext uri="{FF2B5EF4-FFF2-40B4-BE49-F238E27FC236}">
                <a16:creationId xmlns:a16="http://schemas.microsoft.com/office/drawing/2014/main" id="{58BC4003-E9C3-40D0-AF34-84ABFFB3A98D}"/>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a:extLst>
              <a:ext uri="{FF2B5EF4-FFF2-40B4-BE49-F238E27FC236}">
                <a16:creationId xmlns:a16="http://schemas.microsoft.com/office/drawing/2014/main" id="{666EB1D8-5172-4612-840E-637D9768499E}"/>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a:extLst>
              <a:ext uri="{FF2B5EF4-FFF2-40B4-BE49-F238E27FC236}">
                <a16:creationId xmlns:a16="http://schemas.microsoft.com/office/drawing/2014/main" id="{289A9FCC-2CC3-4CE3-9E95-C44DEE1A50C8}"/>
              </a:ext>
            </a:extLst>
          </p:cNvPr>
          <p:cNvSpPr>
            <a:spLocks noGrp="1" noChangeArrowheads="1"/>
          </p:cNvSpPr>
          <p:nvPr>
            <p:ph type="sldNum" sz="quarter" idx="12"/>
          </p:nvPr>
        </p:nvSpPr>
        <p:spPr>
          <a:ln/>
        </p:spPr>
        <p:txBody>
          <a:bodyPr/>
          <a:lstStyle>
            <a:lvl1pPr>
              <a:defRPr/>
            </a:lvl1pPr>
          </a:lstStyle>
          <a:p>
            <a:fld id="{E492CEDB-D832-4CF4-9F48-66F9DD1E079A}" type="slidenum">
              <a:rPr lang="zh-TW" altLang="en-US"/>
              <a:pPr/>
              <a:t>‹#›</a:t>
            </a:fld>
            <a:endParaRPr lang="en-US" altLang="zh-TW"/>
          </a:p>
        </p:txBody>
      </p:sp>
    </p:spTree>
    <p:extLst>
      <p:ext uri="{BB962C8B-B14F-4D97-AF65-F5344CB8AC3E}">
        <p14:creationId xmlns:p14="http://schemas.microsoft.com/office/powerpoint/2010/main" val="29842860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10564442" y="252463"/>
            <a:ext cx="2942816" cy="697169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1735998" y="252463"/>
            <a:ext cx="8598574" cy="697169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1">
            <a:extLst>
              <a:ext uri="{FF2B5EF4-FFF2-40B4-BE49-F238E27FC236}">
                <a16:creationId xmlns:a16="http://schemas.microsoft.com/office/drawing/2014/main" id="{1B9A37C9-4E6E-445B-98B0-DFFFBD4A8C77}"/>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a:extLst>
              <a:ext uri="{FF2B5EF4-FFF2-40B4-BE49-F238E27FC236}">
                <a16:creationId xmlns:a16="http://schemas.microsoft.com/office/drawing/2014/main" id="{A0CCFF63-5F1B-4161-9E1E-B5CE6B74D6C5}"/>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a:extLst>
              <a:ext uri="{FF2B5EF4-FFF2-40B4-BE49-F238E27FC236}">
                <a16:creationId xmlns:a16="http://schemas.microsoft.com/office/drawing/2014/main" id="{8BB50D2A-0FAA-4D06-B9F8-5706652EF5CB}"/>
              </a:ext>
            </a:extLst>
          </p:cNvPr>
          <p:cNvSpPr>
            <a:spLocks noGrp="1" noChangeArrowheads="1"/>
          </p:cNvSpPr>
          <p:nvPr>
            <p:ph type="sldNum" sz="quarter" idx="12"/>
          </p:nvPr>
        </p:nvSpPr>
        <p:spPr>
          <a:ln/>
        </p:spPr>
        <p:txBody>
          <a:bodyPr/>
          <a:lstStyle>
            <a:lvl1pPr>
              <a:defRPr/>
            </a:lvl1pPr>
          </a:lstStyle>
          <a:p>
            <a:fld id="{3DCC7B2B-81B7-4CA6-B44F-305889BDBD6F}" type="slidenum">
              <a:rPr lang="zh-TW" altLang="en-US"/>
              <a:pPr/>
              <a:t>‹#›</a:t>
            </a:fld>
            <a:endParaRPr lang="en-US" altLang="zh-TW"/>
          </a:p>
        </p:txBody>
      </p:sp>
    </p:spTree>
    <p:extLst>
      <p:ext uri="{BB962C8B-B14F-4D97-AF65-F5344CB8AC3E}">
        <p14:creationId xmlns:p14="http://schemas.microsoft.com/office/powerpoint/2010/main" val="1087824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735999" y="252463"/>
            <a:ext cx="11754497" cy="1722352"/>
          </a:xfrm>
        </p:spPr>
        <p:txBody>
          <a:bodyPr/>
          <a:lstStyle/>
          <a:p>
            <a:r>
              <a:rPr lang="zh-TW" altLang="en-US"/>
              <a:t>按一下以編輯母片標題樣式</a:t>
            </a:r>
          </a:p>
        </p:txBody>
      </p:sp>
      <p:sp>
        <p:nvSpPr>
          <p:cNvPr id="3" name="文字版面配置區 2"/>
          <p:cNvSpPr>
            <a:spLocks noGrp="1"/>
          </p:cNvSpPr>
          <p:nvPr>
            <p:ph type="body" sz="half" idx="1"/>
          </p:nvPr>
        </p:nvSpPr>
        <p:spPr>
          <a:xfrm>
            <a:off x="1783888" y="2376885"/>
            <a:ext cx="5746750" cy="48472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7760508" y="2376885"/>
            <a:ext cx="5746750" cy="23338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7760508" y="4890285"/>
            <a:ext cx="5746750" cy="23338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11">
            <a:extLst>
              <a:ext uri="{FF2B5EF4-FFF2-40B4-BE49-F238E27FC236}">
                <a16:creationId xmlns:a16="http://schemas.microsoft.com/office/drawing/2014/main" id="{13F54924-40BC-4700-B01F-01D4ED747BFD}"/>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12">
            <a:extLst>
              <a:ext uri="{FF2B5EF4-FFF2-40B4-BE49-F238E27FC236}">
                <a16:creationId xmlns:a16="http://schemas.microsoft.com/office/drawing/2014/main" id="{FA6F7644-2815-4659-9F33-529D0C754076}"/>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13">
            <a:extLst>
              <a:ext uri="{FF2B5EF4-FFF2-40B4-BE49-F238E27FC236}">
                <a16:creationId xmlns:a16="http://schemas.microsoft.com/office/drawing/2014/main" id="{6E446F6D-CF4A-4200-BE99-CD221C78C963}"/>
              </a:ext>
            </a:extLst>
          </p:cNvPr>
          <p:cNvSpPr>
            <a:spLocks noGrp="1" noChangeArrowheads="1"/>
          </p:cNvSpPr>
          <p:nvPr>
            <p:ph type="sldNum" sz="quarter" idx="12"/>
          </p:nvPr>
        </p:nvSpPr>
        <p:spPr>
          <a:ln/>
        </p:spPr>
        <p:txBody>
          <a:bodyPr/>
          <a:lstStyle>
            <a:lvl1pPr>
              <a:defRPr/>
            </a:lvl1pPr>
          </a:lstStyle>
          <a:p>
            <a:fld id="{94FFF262-B319-4414-8D89-AEA099C4BD20}" type="slidenum">
              <a:rPr lang="zh-TW" altLang="en-US"/>
              <a:pPr/>
              <a:t>‹#›</a:t>
            </a:fld>
            <a:endParaRPr lang="en-US" altLang="zh-TW"/>
          </a:p>
        </p:txBody>
      </p:sp>
    </p:spTree>
    <p:extLst>
      <p:ext uri="{BB962C8B-B14F-4D97-AF65-F5344CB8AC3E}">
        <p14:creationId xmlns:p14="http://schemas.microsoft.com/office/powerpoint/2010/main" val="40903271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735999" y="252463"/>
            <a:ext cx="11754497" cy="1722352"/>
          </a:xfrm>
        </p:spPr>
        <p:txBody>
          <a:bodyPr/>
          <a:lstStyle/>
          <a:p>
            <a:r>
              <a:rPr lang="zh-TW" altLang="en-US"/>
              <a:t>按一下以編輯母片標題樣式</a:t>
            </a:r>
          </a:p>
        </p:txBody>
      </p:sp>
      <p:sp>
        <p:nvSpPr>
          <p:cNvPr id="3" name="文字版面配置區 2"/>
          <p:cNvSpPr>
            <a:spLocks noGrp="1"/>
          </p:cNvSpPr>
          <p:nvPr>
            <p:ph type="body" sz="half" idx="1"/>
          </p:nvPr>
        </p:nvSpPr>
        <p:spPr>
          <a:xfrm>
            <a:off x="1783888" y="2376885"/>
            <a:ext cx="5746750" cy="48472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7760508" y="2376885"/>
            <a:ext cx="5746750" cy="48472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1">
            <a:extLst>
              <a:ext uri="{FF2B5EF4-FFF2-40B4-BE49-F238E27FC236}">
                <a16:creationId xmlns:a16="http://schemas.microsoft.com/office/drawing/2014/main" id="{4DC7A821-6554-4933-A8C5-CF4590AE984C}"/>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a:extLst>
              <a:ext uri="{FF2B5EF4-FFF2-40B4-BE49-F238E27FC236}">
                <a16:creationId xmlns:a16="http://schemas.microsoft.com/office/drawing/2014/main" id="{BF902893-4E66-44FA-9BDE-5B133E085791}"/>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a:extLst>
              <a:ext uri="{FF2B5EF4-FFF2-40B4-BE49-F238E27FC236}">
                <a16:creationId xmlns:a16="http://schemas.microsoft.com/office/drawing/2014/main" id="{41BE8E79-9C27-4A7D-9932-07F66BE096CC}"/>
              </a:ext>
            </a:extLst>
          </p:cNvPr>
          <p:cNvSpPr>
            <a:spLocks noGrp="1" noChangeArrowheads="1"/>
          </p:cNvSpPr>
          <p:nvPr>
            <p:ph type="sldNum" sz="quarter" idx="12"/>
          </p:nvPr>
        </p:nvSpPr>
        <p:spPr>
          <a:ln/>
        </p:spPr>
        <p:txBody>
          <a:bodyPr/>
          <a:lstStyle>
            <a:lvl1pPr>
              <a:defRPr/>
            </a:lvl1pPr>
          </a:lstStyle>
          <a:p>
            <a:fld id="{5F046656-7390-4645-8853-A20D349F3E6A}" type="slidenum">
              <a:rPr lang="zh-TW" altLang="en-US"/>
              <a:pPr/>
              <a:t>‹#›</a:t>
            </a:fld>
            <a:endParaRPr lang="en-US" altLang="zh-TW"/>
          </a:p>
        </p:txBody>
      </p:sp>
    </p:spTree>
    <p:extLst>
      <p:ext uri="{BB962C8B-B14F-4D97-AF65-F5344CB8AC3E}">
        <p14:creationId xmlns:p14="http://schemas.microsoft.com/office/powerpoint/2010/main" val="2100814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1735999" y="252463"/>
            <a:ext cx="11754497" cy="1722352"/>
          </a:xfrm>
        </p:spPr>
        <p:txBody>
          <a:bodyPr/>
          <a:lstStyle/>
          <a:p>
            <a:r>
              <a:rPr lang="zh-TW" altLang="en-US"/>
              <a:t>按一下以編輯母片標題樣式</a:t>
            </a:r>
          </a:p>
        </p:txBody>
      </p:sp>
      <p:sp>
        <p:nvSpPr>
          <p:cNvPr id="3" name="內容版面配置區 2"/>
          <p:cNvSpPr>
            <a:spLocks noGrp="1"/>
          </p:cNvSpPr>
          <p:nvPr>
            <p:ph sz="quarter" idx="1"/>
          </p:nvPr>
        </p:nvSpPr>
        <p:spPr>
          <a:xfrm>
            <a:off x="1783888" y="2376885"/>
            <a:ext cx="5746750" cy="23338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7760508" y="2376885"/>
            <a:ext cx="5746750" cy="23338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1783888" y="4890285"/>
            <a:ext cx="5746750" cy="23338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7760508" y="4890285"/>
            <a:ext cx="5746750" cy="23338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1">
            <a:extLst>
              <a:ext uri="{FF2B5EF4-FFF2-40B4-BE49-F238E27FC236}">
                <a16:creationId xmlns:a16="http://schemas.microsoft.com/office/drawing/2014/main" id="{30A4A6CE-8598-42D5-95E3-DB370C69A88F}"/>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2">
            <a:extLst>
              <a:ext uri="{FF2B5EF4-FFF2-40B4-BE49-F238E27FC236}">
                <a16:creationId xmlns:a16="http://schemas.microsoft.com/office/drawing/2014/main" id="{F5F5CEBA-444C-4E56-B1C5-BC9DCDDE793C}"/>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3">
            <a:extLst>
              <a:ext uri="{FF2B5EF4-FFF2-40B4-BE49-F238E27FC236}">
                <a16:creationId xmlns:a16="http://schemas.microsoft.com/office/drawing/2014/main" id="{26FD7128-6572-4DD3-9CA7-D5FFE44C0754}"/>
              </a:ext>
            </a:extLst>
          </p:cNvPr>
          <p:cNvSpPr>
            <a:spLocks noGrp="1" noChangeArrowheads="1"/>
          </p:cNvSpPr>
          <p:nvPr>
            <p:ph type="sldNum" sz="quarter" idx="12"/>
          </p:nvPr>
        </p:nvSpPr>
        <p:spPr>
          <a:ln/>
        </p:spPr>
        <p:txBody>
          <a:bodyPr/>
          <a:lstStyle>
            <a:lvl1pPr>
              <a:defRPr/>
            </a:lvl1pPr>
          </a:lstStyle>
          <a:p>
            <a:fld id="{738E5B9D-A600-4149-85DC-34C66C154DC0}" type="slidenum">
              <a:rPr lang="zh-TW" altLang="en-US"/>
              <a:pPr/>
              <a:t>‹#›</a:t>
            </a:fld>
            <a:endParaRPr lang="en-US" altLang="zh-TW"/>
          </a:p>
        </p:txBody>
      </p:sp>
    </p:spTree>
    <p:extLst>
      <p:ext uri="{BB962C8B-B14F-4D97-AF65-F5344CB8AC3E}">
        <p14:creationId xmlns:p14="http://schemas.microsoft.com/office/powerpoint/2010/main" val="38371001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1735999" y="252463"/>
            <a:ext cx="11754497" cy="1722352"/>
          </a:xfrm>
        </p:spPr>
        <p:txBody>
          <a:bodyPr/>
          <a:lstStyle/>
          <a:p>
            <a:r>
              <a:rPr lang="zh-TW" altLang="en-US"/>
              <a:t>按一下以編輯母片標題樣式</a:t>
            </a:r>
          </a:p>
        </p:txBody>
      </p:sp>
      <p:sp>
        <p:nvSpPr>
          <p:cNvPr id="3" name="表格版面配置區 2"/>
          <p:cNvSpPr>
            <a:spLocks noGrp="1"/>
          </p:cNvSpPr>
          <p:nvPr>
            <p:ph type="tbl" idx="1"/>
          </p:nvPr>
        </p:nvSpPr>
        <p:spPr>
          <a:xfrm>
            <a:off x="1783888" y="2376885"/>
            <a:ext cx="11723370" cy="4847273"/>
          </a:xfrm>
        </p:spPr>
        <p:txBody>
          <a:bodyPr/>
          <a:lstStyle/>
          <a:p>
            <a:pPr lvl="0"/>
            <a:endParaRPr lang="zh-TW" altLang="en-US" noProof="0"/>
          </a:p>
        </p:txBody>
      </p:sp>
      <p:sp>
        <p:nvSpPr>
          <p:cNvPr id="4" name="Rectangle 11">
            <a:extLst>
              <a:ext uri="{FF2B5EF4-FFF2-40B4-BE49-F238E27FC236}">
                <a16:creationId xmlns:a16="http://schemas.microsoft.com/office/drawing/2014/main" id="{AF6C6BEA-6C09-4ACD-A827-4266DC686CB9}"/>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a:extLst>
              <a:ext uri="{FF2B5EF4-FFF2-40B4-BE49-F238E27FC236}">
                <a16:creationId xmlns:a16="http://schemas.microsoft.com/office/drawing/2014/main" id="{D6362234-7CCB-4A19-A617-26442E11F39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a:extLst>
              <a:ext uri="{FF2B5EF4-FFF2-40B4-BE49-F238E27FC236}">
                <a16:creationId xmlns:a16="http://schemas.microsoft.com/office/drawing/2014/main" id="{3F02BC0C-2FED-40D7-A4C2-8958887BC508}"/>
              </a:ext>
            </a:extLst>
          </p:cNvPr>
          <p:cNvSpPr>
            <a:spLocks noGrp="1" noChangeArrowheads="1"/>
          </p:cNvSpPr>
          <p:nvPr>
            <p:ph type="sldNum" sz="quarter" idx="12"/>
          </p:nvPr>
        </p:nvSpPr>
        <p:spPr>
          <a:ln/>
        </p:spPr>
        <p:txBody>
          <a:bodyPr/>
          <a:lstStyle>
            <a:lvl1pPr>
              <a:defRPr/>
            </a:lvl1pPr>
          </a:lstStyle>
          <a:p>
            <a:fld id="{A19EF173-E973-4FC0-B693-3439194B86F0}" type="slidenum">
              <a:rPr lang="zh-TW" altLang="en-US"/>
              <a:pPr/>
              <a:t>‹#›</a:t>
            </a:fld>
            <a:endParaRPr lang="en-US" altLang="zh-TW"/>
          </a:p>
        </p:txBody>
      </p:sp>
    </p:spTree>
    <p:extLst>
      <p:ext uri="{BB962C8B-B14F-4D97-AF65-F5344CB8AC3E}">
        <p14:creationId xmlns:p14="http://schemas.microsoft.com/office/powerpoint/2010/main" val="1012296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3">
        <a:schemeClr val="bg1"/>
      </p:bgRef>
    </p:bg>
    <p:spTree>
      <p:nvGrpSpPr>
        <p:cNvPr id="1" name=""/>
        <p:cNvGrpSpPr/>
        <p:nvPr/>
      </p:nvGrpSpPr>
      <p:grpSpPr>
        <a:xfrm>
          <a:off x="0" y="0"/>
          <a:ext cx="0" cy="0"/>
          <a:chOff x="0" y="0"/>
          <a:chExt cx="0" cy="0"/>
        </a:xfrm>
      </p:grpSpPr>
      <p:sp>
        <p:nvSpPr>
          <p:cNvPr id="12" name="矩形 11"/>
          <p:cNvSpPr/>
          <p:nvPr/>
        </p:nvSpPr>
        <p:spPr>
          <a:xfrm>
            <a:off x="0" y="0"/>
            <a:ext cx="13792200" cy="8078788"/>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7068" dirty="0"/>
          </a:p>
        </p:txBody>
      </p:sp>
      <p:sp useBgFill="1">
        <p:nvSpPr>
          <p:cNvPr id="13" name="圓角矩形 12"/>
          <p:cNvSpPr/>
          <p:nvPr/>
        </p:nvSpPr>
        <p:spPr>
          <a:xfrm>
            <a:off x="98514" y="82173"/>
            <a:ext cx="13595169" cy="7883475"/>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7068" dirty="0"/>
          </a:p>
        </p:txBody>
      </p:sp>
      <p:sp>
        <p:nvSpPr>
          <p:cNvPr id="9" name="副標題 8"/>
          <p:cNvSpPr>
            <a:spLocks noGrp="1"/>
          </p:cNvSpPr>
          <p:nvPr>
            <p:ph type="subTitle" idx="1"/>
          </p:nvPr>
        </p:nvSpPr>
        <p:spPr>
          <a:xfrm>
            <a:off x="1953895" y="3770101"/>
            <a:ext cx="9654540" cy="1885051"/>
          </a:xfrm>
        </p:spPr>
        <p:txBody>
          <a:bodyPr/>
          <a:lstStyle>
            <a:lvl1pPr marL="0" indent="0" algn="ctr">
              <a:buNone/>
              <a:defRPr sz="3063">
                <a:solidFill>
                  <a:schemeClr val="tx2"/>
                </a:solidFill>
              </a:defRPr>
            </a:lvl1pPr>
            <a:lvl2pPr marL="538582" indent="0" algn="ctr">
              <a:buNone/>
            </a:lvl2pPr>
            <a:lvl3pPr marL="1077163" indent="0" algn="ctr">
              <a:buNone/>
            </a:lvl3pPr>
            <a:lvl4pPr marL="1615745" indent="0" algn="ctr">
              <a:buNone/>
            </a:lvl4pPr>
            <a:lvl5pPr marL="2154326" indent="0" algn="ctr">
              <a:buNone/>
            </a:lvl5pPr>
            <a:lvl6pPr marL="2692908" indent="0" algn="ctr">
              <a:buNone/>
            </a:lvl6pPr>
            <a:lvl7pPr marL="3231490" indent="0" algn="ctr">
              <a:buNone/>
            </a:lvl7pPr>
            <a:lvl8pPr marL="3770071" indent="0" algn="ctr">
              <a:buNone/>
            </a:lvl8pPr>
            <a:lvl9pPr marL="4308653" indent="0" algn="ctr">
              <a:buNone/>
            </a:lvl9pPr>
          </a:lstStyle>
          <a:p>
            <a:r>
              <a:rPr kumimoji="0" lang="zh-TW" altLang="en-US"/>
              <a:t>按一下以編輯母片副標題樣式</a:t>
            </a:r>
            <a:endParaRPr kumimoji="0" lang="en-US"/>
          </a:p>
        </p:txBody>
      </p:sp>
      <p:sp>
        <p:nvSpPr>
          <p:cNvPr id="28" name="日期版面配置區 27"/>
          <p:cNvSpPr>
            <a:spLocks noGrp="1"/>
          </p:cNvSpPr>
          <p:nvPr>
            <p:ph type="dt" sz="half" idx="10"/>
          </p:nvPr>
        </p:nvSpPr>
        <p:spPr>
          <a:xfrm>
            <a:off x="9309735" y="7293350"/>
            <a:ext cx="3735388" cy="561027"/>
          </a:xfrm>
          <a:prstGeom prst="rect">
            <a:avLst/>
          </a:prstGeom>
        </p:spPr>
        <p:txBody>
          <a:bodyPr/>
          <a:lstStyle/>
          <a:p>
            <a:pPr>
              <a:defRPr/>
            </a:pPr>
            <a:endParaRPr lang="en-US" altLang="zh-TW" dirty="0"/>
          </a:p>
        </p:txBody>
      </p:sp>
      <p:sp>
        <p:nvSpPr>
          <p:cNvPr id="17" name="頁尾版面配置區 16"/>
          <p:cNvSpPr>
            <a:spLocks noGrp="1"/>
          </p:cNvSpPr>
          <p:nvPr>
            <p:ph type="ftr" sz="quarter" idx="11"/>
          </p:nvPr>
        </p:nvSpPr>
        <p:spPr/>
        <p:txBody>
          <a:bodyPr/>
          <a:lstStyle/>
          <a:p>
            <a:pPr>
              <a:defRPr/>
            </a:pPr>
            <a:endParaRPr lang="en-US" altLang="zh-TW" dirty="0"/>
          </a:p>
        </p:txBody>
      </p:sp>
      <p:sp>
        <p:nvSpPr>
          <p:cNvPr id="29" name="投影片編號版面配置區 28"/>
          <p:cNvSpPr>
            <a:spLocks noGrp="1"/>
          </p:cNvSpPr>
          <p:nvPr>
            <p:ph type="sldNum" sz="quarter" idx="12"/>
          </p:nvPr>
        </p:nvSpPr>
        <p:spPr/>
        <p:txBody>
          <a:bodyPr lIns="0" tIns="0" rIns="0" bIns="0">
            <a:noAutofit/>
          </a:bodyPr>
          <a:lstStyle>
            <a:lvl1pPr>
              <a:defRPr sz="1649">
                <a:solidFill>
                  <a:srgbClr val="FFFFFF"/>
                </a:solidFill>
              </a:defRPr>
            </a:lvl1pPr>
          </a:lstStyle>
          <a:p>
            <a:pPr>
              <a:defRPr/>
            </a:pPr>
            <a:fld id="{AD083C8A-67AD-4CA9-B0C0-A8FFECAFC853}" type="slidenum">
              <a:rPr lang="en-US" altLang="zh-TW" smtClean="0"/>
              <a:pPr>
                <a:defRPr/>
              </a:pPr>
              <a:t>‹#›</a:t>
            </a:fld>
            <a:endParaRPr lang="en-US" altLang="zh-TW" dirty="0"/>
          </a:p>
        </p:txBody>
      </p:sp>
      <p:sp>
        <p:nvSpPr>
          <p:cNvPr id="7" name="矩形 6"/>
          <p:cNvSpPr/>
          <p:nvPr/>
        </p:nvSpPr>
        <p:spPr>
          <a:xfrm>
            <a:off x="94922" y="1707293"/>
            <a:ext cx="13607485" cy="1799231"/>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7068" dirty="0"/>
          </a:p>
        </p:txBody>
      </p:sp>
      <p:sp>
        <p:nvSpPr>
          <p:cNvPr id="10" name="矩形 9"/>
          <p:cNvSpPr/>
          <p:nvPr/>
        </p:nvSpPr>
        <p:spPr>
          <a:xfrm>
            <a:off x="94922" y="1645349"/>
            <a:ext cx="13607485" cy="142044"/>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7068" dirty="0"/>
          </a:p>
        </p:txBody>
      </p:sp>
      <p:sp>
        <p:nvSpPr>
          <p:cNvPr id="11" name="矩形 10"/>
          <p:cNvSpPr/>
          <p:nvPr/>
        </p:nvSpPr>
        <p:spPr>
          <a:xfrm>
            <a:off x="94922" y="3506520"/>
            <a:ext cx="13607485" cy="130208"/>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7068" dirty="0"/>
          </a:p>
        </p:txBody>
      </p:sp>
      <p:sp>
        <p:nvSpPr>
          <p:cNvPr id="8" name="標題 7"/>
          <p:cNvSpPr>
            <a:spLocks noGrp="1"/>
          </p:cNvSpPr>
          <p:nvPr>
            <p:ph type="ctrTitle"/>
          </p:nvPr>
        </p:nvSpPr>
        <p:spPr>
          <a:xfrm>
            <a:off x="689610" y="1774000"/>
            <a:ext cx="12412980" cy="1731703"/>
          </a:xfrm>
        </p:spPr>
        <p:txBody>
          <a:bodyPr anchor="ctr"/>
          <a:lstStyle>
            <a:lvl1pPr algn="ctr">
              <a:defRPr lang="en-US" dirty="0">
                <a:solidFill>
                  <a:srgbClr val="FFFFFF"/>
                </a:solidFill>
              </a:defRPr>
            </a:lvl1pPr>
          </a:lstStyle>
          <a:p>
            <a:r>
              <a:rPr kumimoji="0" lang="zh-TW" altLang="en-US"/>
              <a:t>按一下以編輯母片標題樣式</a:t>
            </a:r>
            <a:endParaRPr kumimoji="0" lang="en-US"/>
          </a:p>
        </p:txBody>
      </p:sp>
    </p:spTree>
    <p:extLst>
      <p:ext uri="{BB962C8B-B14F-4D97-AF65-F5344CB8AC3E}">
        <p14:creationId xmlns:p14="http://schemas.microsoft.com/office/powerpoint/2010/main" val="964028334"/>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4" name="日期版面配置區 3"/>
          <p:cNvSpPr>
            <a:spLocks noGrp="1"/>
          </p:cNvSpPr>
          <p:nvPr>
            <p:ph type="dt" sz="half" idx="10"/>
          </p:nvPr>
        </p:nvSpPr>
        <p:spPr>
          <a:xfrm>
            <a:off x="9309735" y="7293350"/>
            <a:ext cx="3735388" cy="561027"/>
          </a:xfrm>
          <a:prstGeom prst="rect">
            <a:avLst/>
          </a:prstGeom>
        </p:spPr>
        <p:txBody>
          <a:bodyPr/>
          <a:lstStyle/>
          <a:p>
            <a:pPr>
              <a:defRPr/>
            </a:pPr>
            <a:endParaRPr lang="zh-TW" altLang="zh-TW" dirty="0">
              <a:latin typeface="+mn-lt"/>
            </a:endParaRPr>
          </a:p>
        </p:txBody>
      </p:sp>
      <p:sp>
        <p:nvSpPr>
          <p:cNvPr id="5" name="頁尾版面配置區 4"/>
          <p:cNvSpPr>
            <a:spLocks noGrp="1"/>
          </p:cNvSpPr>
          <p:nvPr>
            <p:ph type="ftr" sz="quarter" idx="11"/>
          </p:nvPr>
        </p:nvSpPr>
        <p:spPr/>
        <p:txBody>
          <a:bodyPr/>
          <a:lstStyle/>
          <a:p>
            <a:pPr>
              <a:defRPr/>
            </a:pPr>
            <a:endParaRPr lang="zh-TW" altLang="zh-TW"/>
          </a:p>
        </p:txBody>
      </p:sp>
      <p:sp>
        <p:nvSpPr>
          <p:cNvPr id="6" name="投影片編號版面配置區 5"/>
          <p:cNvSpPr>
            <a:spLocks noGrp="1"/>
          </p:cNvSpPr>
          <p:nvPr>
            <p:ph type="sldNum" sz="quarter" idx="12"/>
          </p:nvPr>
        </p:nvSpPr>
        <p:spPr/>
        <p:txBody>
          <a:bodyPr/>
          <a:lstStyle/>
          <a:p>
            <a:pPr>
              <a:defRPr/>
            </a:pPr>
            <a:fld id="{E61E4321-5FA4-4723-8995-B9C926EC05DE}" type="slidenum">
              <a:rPr lang="en-US" altLang="zh-TW" smtClean="0"/>
              <a:pPr>
                <a:defRPr/>
              </a:pPr>
              <a:t>‹#›</a:t>
            </a:fld>
            <a:endParaRPr lang="en-US" altLang="zh-TW" dirty="0"/>
          </a:p>
        </p:txBody>
      </p:sp>
      <p:sp>
        <p:nvSpPr>
          <p:cNvPr id="8" name="內容版面配置區 7"/>
          <p:cNvSpPr>
            <a:spLocks noGrp="1"/>
          </p:cNvSpPr>
          <p:nvPr>
            <p:ph sz="quarter" idx="1"/>
          </p:nvPr>
        </p:nvSpPr>
        <p:spPr>
          <a:xfrm>
            <a:off x="1379220" y="1705522"/>
            <a:ext cx="11723370" cy="5385859"/>
          </a:xfrm>
        </p:spPr>
        <p:txBody>
          <a:bodyPr vert="horz"/>
          <a:lstStyle>
            <a:lvl1pPr>
              <a:defRPr>
                <a:latin typeface="標楷體" pitchFamily="65" charset="-120"/>
                <a:ea typeface="標楷體" pitchFamily="65" charset="-120"/>
              </a:defRPr>
            </a:lvl1p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Tree>
    <p:extLst>
      <p:ext uri="{BB962C8B-B14F-4D97-AF65-F5344CB8AC3E}">
        <p14:creationId xmlns:p14="http://schemas.microsoft.com/office/powerpoint/2010/main" val="21585344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Ref idx="1003">
        <a:schemeClr val="bg1"/>
      </p:bgRef>
    </p:bg>
    <p:spTree>
      <p:nvGrpSpPr>
        <p:cNvPr id="1" name=""/>
        <p:cNvGrpSpPr/>
        <p:nvPr/>
      </p:nvGrpSpPr>
      <p:grpSpPr>
        <a:xfrm>
          <a:off x="0" y="0"/>
          <a:ext cx="0" cy="0"/>
          <a:chOff x="0" y="0"/>
          <a:chExt cx="0" cy="0"/>
        </a:xfrm>
      </p:grpSpPr>
      <p:sp>
        <p:nvSpPr>
          <p:cNvPr id="11" name="矩形 10"/>
          <p:cNvSpPr/>
          <p:nvPr/>
        </p:nvSpPr>
        <p:spPr>
          <a:xfrm>
            <a:off x="0" y="0"/>
            <a:ext cx="13792200" cy="8078788"/>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7068" dirty="0"/>
          </a:p>
        </p:txBody>
      </p:sp>
      <p:sp useBgFill="1">
        <p:nvSpPr>
          <p:cNvPr id="10" name="圓角矩形 9"/>
          <p:cNvSpPr/>
          <p:nvPr/>
        </p:nvSpPr>
        <p:spPr>
          <a:xfrm>
            <a:off x="98514" y="82173"/>
            <a:ext cx="13595169" cy="7883475"/>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7068" dirty="0"/>
          </a:p>
        </p:txBody>
      </p:sp>
      <p:sp>
        <p:nvSpPr>
          <p:cNvPr id="2" name="標題 1"/>
          <p:cNvSpPr>
            <a:spLocks noGrp="1"/>
          </p:cNvSpPr>
          <p:nvPr>
            <p:ph type="title"/>
          </p:nvPr>
        </p:nvSpPr>
        <p:spPr>
          <a:xfrm>
            <a:off x="1089489" y="1122055"/>
            <a:ext cx="11723370" cy="1604537"/>
          </a:xfrm>
        </p:spPr>
        <p:txBody>
          <a:bodyPr anchor="b" anchorCtr="0"/>
          <a:lstStyle>
            <a:lvl1pPr algn="l">
              <a:buNone/>
              <a:defRPr sz="4712" b="0" cap="none"/>
            </a:lvl1pPr>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1089489" y="3001495"/>
            <a:ext cx="11723370" cy="1576485"/>
          </a:xfrm>
        </p:spPr>
        <p:txBody>
          <a:bodyPr anchor="t" anchorCtr="0"/>
          <a:lstStyle>
            <a:lvl1pPr marL="0" indent="0">
              <a:buNone/>
              <a:defRPr sz="2827">
                <a:solidFill>
                  <a:schemeClr val="tx1">
                    <a:tint val="75000"/>
                  </a:schemeClr>
                </a:solidFill>
              </a:defRPr>
            </a:lvl1pPr>
            <a:lvl2pPr>
              <a:buNone/>
              <a:defRPr sz="2120">
                <a:solidFill>
                  <a:schemeClr val="tx1">
                    <a:tint val="75000"/>
                  </a:schemeClr>
                </a:solidFill>
              </a:defRPr>
            </a:lvl2pPr>
            <a:lvl3pPr>
              <a:buNone/>
              <a:defRPr sz="1885">
                <a:solidFill>
                  <a:schemeClr val="tx1">
                    <a:tint val="75000"/>
                  </a:schemeClr>
                </a:solidFill>
              </a:defRPr>
            </a:lvl3pPr>
            <a:lvl4pPr>
              <a:buNone/>
              <a:defRPr sz="1649">
                <a:solidFill>
                  <a:schemeClr val="tx1">
                    <a:tint val="75000"/>
                  </a:schemeClr>
                </a:solidFill>
              </a:defRPr>
            </a:lvl4pPr>
            <a:lvl5pPr>
              <a:buNone/>
              <a:defRPr sz="1649">
                <a:solidFill>
                  <a:schemeClr val="tx1">
                    <a:tint val="75000"/>
                  </a:schemeClr>
                </a:solidFill>
              </a:defRPr>
            </a:lvl5pPr>
          </a:lstStyle>
          <a:p>
            <a:pPr lvl="0" eaLnBrk="1" latinLnBrk="0" hangingPunct="1"/>
            <a:r>
              <a:rPr kumimoji="0" lang="zh-TW" altLang="en-US"/>
              <a:t>按一下以編輯母片文字樣式</a:t>
            </a:r>
          </a:p>
        </p:txBody>
      </p:sp>
      <p:sp>
        <p:nvSpPr>
          <p:cNvPr id="4" name="日期版面配置區 3"/>
          <p:cNvSpPr>
            <a:spLocks noGrp="1"/>
          </p:cNvSpPr>
          <p:nvPr>
            <p:ph type="dt" sz="half" idx="10"/>
          </p:nvPr>
        </p:nvSpPr>
        <p:spPr>
          <a:xfrm>
            <a:off x="9309735" y="7293350"/>
            <a:ext cx="3735388" cy="561027"/>
          </a:xfrm>
          <a:prstGeom prst="rect">
            <a:avLst/>
          </a:prstGeom>
        </p:spPr>
        <p:txBody>
          <a:bodyPr/>
          <a:lstStyle/>
          <a:p>
            <a:pPr>
              <a:defRPr/>
            </a:pPr>
            <a:endParaRPr lang="zh-TW" altLang="zh-TW" dirty="0">
              <a:latin typeface="+mn-lt"/>
            </a:endParaRPr>
          </a:p>
        </p:txBody>
      </p:sp>
      <p:sp>
        <p:nvSpPr>
          <p:cNvPr id="5" name="頁尾版面配置區 4"/>
          <p:cNvSpPr>
            <a:spLocks noGrp="1"/>
          </p:cNvSpPr>
          <p:nvPr>
            <p:ph type="ftr" sz="quarter" idx="11"/>
          </p:nvPr>
        </p:nvSpPr>
        <p:spPr>
          <a:xfrm>
            <a:off x="1206817" y="7270909"/>
            <a:ext cx="6034088" cy="538586"/>
          </a:xfrm>
        </p:spPr>
        <p:txBody>
          <a:bodyPr/>
          <a:lstStyle/>
          <a:p>
            <a:pPr>
              <a:defRPr/>
            </a:pPr>
            <a:endParaRPr lang="zh-TW" altLang="zh-TW"/>
          </a:p>
        </p:txBody>
      </p:sp>
      <p:sp>
        <p:nvSpPr>
          <p:cNvPr id="7" name="矩形 6"/>
          <p:cNvSpPr/>
          <p:nvPr/>
        </p:nvSpPr>
        <p:spPr>
          <a:xfrm flipV="1">
            <a:off x="104697" y="2799928"/>
            <a:ext cx="13595385" cy="107717"/>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7068" dirty="0"/>
          </a:p>
        </p:txBody>
      </p:sp>
      <p:sp>
        <p:nvSpPr>
          <p:cNvPr id="8" name="矩形 7"/>
          <p:cNvSpPr/>
          <p:nvPr/>
        </p:nvSpPr>
        <p:spPr>
          <a:xfrm>
            <a:off x="104296" y="2758280"/>
            <a:ext cx="13595786" cy="5385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7068" dirty="0"/>
          </a:p>
        </p:txBody>
      </p:sp>
      <p:sp>
        <p:nvSpPr>
          <p:cNvPr id="9" name="矩形 8"/>
          <p:cNvSpPr/>
          <p:nvPr/>
        </p:nvSpPr>
        <p:spPr>
          <a:xfrm>
            <a:off x="103029" y="2908363"/>
            <a:ext cx="13597053" cy="53859"/>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7068" dirty="0"/>
          </a:p>
        </p:txBody>
      </p:sp>
      <p:sp>
        <p:nvSpPr>
          <p:cNvPr id="6" name="投影片編號版面配置區 5"/>
          <p:cNvSpPr>
            <a:spLocks noGrp="1"/>
          </p:cNvSpPr>
          <p:nvPr>
            <p:ph type="sldNum" sz="quarter" idx="12"/>
          </p:nvPr>
        </p:nvSpPr>
        <p:spPr>
          <a:xfrm>
            <a:off x="220675" y="7313996"/>
            <a:ext cx="689610" cy="538586"/>
          </a:xfrm>
        </p:spPr>
        <p:txBody>
          <a:bodyPr/>
          <a:lstStyle/>
          <a:p>
            <a:pPr>
              <a:defRPr/>
            </a:pPr>
            <a:fld id="{F473B309-E119-42DB-AEF9-E02751456623}" type="slidenum">
              <a:rPr lang="en-US" altLang="zh-TW" smtClean="0"/>
              <a:pPr>
                <a:defRPr/>
              </a:pPr>
              <a:t>‹#›</a:t>
            </a:fld>
            <a:endParaRPr lang="en-US" altLang="zh-TW" dirty="0"/>
          </a:p>
        </p:txBody>
      </p:sp>
    </p:spTree>
    <p:extLst>
      <p:ext uri="{BB962C8B-B14F-4D97-AF65-F5344CB8AC3E}">
        <p14:creationId xmlns:p14="http://schemas.microsoft.com/office/powerpoint/2010/main" val="1474112121"/>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5" name="日期版面配置區 4"/>
          <p:cNvSpPr>
            <a:spLocks noGrp="1"/>
          </p:cNvSpPr>
          <p:nvPr>
            <p:ph type="dt" sz="half" idx="10"/>
          </p:nvPr>
        </p:nvSpPr>
        <p:spPr>
          <a:xfrm>
            <a:off x="9309735" y="7293350"/>
            <a:ext cx="3735388" cy="561027"/>
          </a:xfrm>
          <a:prstGeom prst="rect">
            <a:avLst/>
          </a:prstGeom>
        </p:spPr>
        <p:txBody>
          <a:bodyPr/>
          <a:lstStyle/>
          <a:p>
            <a:pPr>
              <a:defRPr/>
            </a:pPr>
            <a:endParaRPr lang="zh-TW" altLang="zh-TW" dirty="0">
              <a:latin typeface="+mn-lt"/>
            </a:endParaRPr>
          </a:p>
        </p:txBody>
      </p:sp>
      <p:sp>
        <p:nvSpPr>
          <p:cNvPr id="6" name="頁尾版面配置區 5"/>
          <p:cNvSpPr>
            <a:spLocks noGrp="1"/>
          </p:cNvSpPr>
          <p:nvPr>
            <p:ph type="ftr" sz="quarter" idx="11"/>
          </p:nvPr>
        </p:nvSpPr>
        <p:spPr/>
        <p:txBody>
          <a:bodyPr/>
          <a:lstStyle/>
          <a:p>
            <a:pPr>
              <a:defRPr/>
            </a:pPr>
            <a:endParaRPr lang="zh-TW" altLang="zh-TW"/>
          </a:p>
        </p:txBody>
      </p:sp>
      <p:sp>
        <p:nvSpPr>
          <p:cNvPr id="7" name="投影片編號版面配置區 6"/>
          <p:cNvSpPr>
            <a:spLocks noGrp="1"/>
          </p:cNvSpPr>
          <p:nvPr>
            <p:ph type="sldNum" sz="quarter" idx="12"/>
          </p:nvPr>
        </p:nvSpPr>
        <p:spPr/>
        <p:txBody>
          <a:bodyPr/>
          <a:lstStyle/>
          <a:p>
            <a:pPr>
              <a:defRPr/>
            </a:pPr>
            <a:fld id="{CE6B27F8-CDA2-4409-BCD0-5F5D7864568B}" type="slidenum">
              <a:rPr lang="en-US" altLang="zh-TW" smtClean="0"/>
              <a:pPr>
                <a:defRPr/>
              </a:pPr>
              <a:t>‹#›</a:t>
            </a:fld>
            <a:endParaRPr lang="en-US" altLang="zh-TW" dirty="0"/>
          </a:p>
        </p:txBody>
      </p:sp>
      <p:sp>
        <p:nvSpPr>
          <p:cNvPr id="9" name="內容版面配置區 8"/>
          <p:cNvSpPr>
            <a:spLocks noGrp="1"/>
          </p:cNvSpPr>
          <p:nvPr>
            <p:ph sz="quarter" idx="1"/>
          </p:nvPr>
        </p:nvSpPr>
        <p:spPr>
          <a:xfrm>
            <a:off x="1379220" y="1705522"/>
            <a:ext cx="5654802" cy="5385859"/>
          </a:xfrm>
        </p:spPr>
        <p:txBody>
          <a:bodyPr vert="horz"/>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1" name="內容版面配置區 10"/>
          <p:cNvSpPr>
            <a:spLocks noGrp="1"/>
          </p:cNvSpPr>
          <p:nvPr>
            <p:ph sz="quarter" idx="2"/>
          </p:nvPr>
        </p:nvSpPr>
        <p:spPr>
          <a:xfrm>
            <a:off x="7442041" y="1705522"/>
            <a:ext cx="5654802" cy="5385859"/>
          </a:xfrm>
        </p:spPr>
        <p:txBody>
          <a:bodyPr vert="horz"/>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Tree>
    <p:extLst>
      <p:ext uri="{BB962C8B-B14F-4D97-AF65-F5344CB8AC3E}">
        <p14:creationId xmlns:p14="http://schemas.microsoft.com/office/powerpoint/2010/main" val="327650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9610" y="1885052"/>
            <a:ext cx="6091555" cy="533162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7011035" y="1885052"/>
            <a:ext cx="6091555" cy="533162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1985037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1379220" y="321655"/>
            <a:ext cx="11723370" cy="1346465"/>
          </a:xfrm>
        </p:spPr>
        <p:txBody>
          <a:bodyPr anchor="b" anchorCtr="0"/>
          <a:lstStyle>
            <a:lvl1pPr>
              <a:defRPr/>
            </a:lvl1pPr>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1379220" y="1705522"/>
            <a:ext cx="5631815" cy="897643"/>
          </a:xfrm>
          <a:noFill/>
          <a:ln w="12700" cap="sq" cmpd="sng" algn="ctr">
            <a:noFill/>
            <a:prstDash val="solid"/>
          </a:ln>
        </p:spPr>
        <p:txBody>
          <a:bodyPr lIns="91440" anchor="b" anchorCtr="0">
            <a:noAutofit/>
          </a:bodyPr>
          <a:lstStyle>
            <a:lvl1pPr marL="0" indent="0">
              <a:buNone/>
              <a:defRPr sz="2827" b="1">
                <a:solidFill>
                  <a:schemeClr val="accent1"/>
                </a:solidFill>
                <a:latin typeface="+mj-lt"/>
                <a:ea typeface="+mj-ea"/>
                <a:cs typeface="+mj-cs"/>
              </a:defRPr>
            </a:lvl1pPr>
            <a:lvl2pPr>
              <a:buNone/>
              <a:defRPr sz="2356" b="1"/>
            </a:lvl2pPr>
            <a:lvl3pPr>
              <a:buNone/>
              <a:defRPr sz="2120" b="1"/>
            </a:lvl3pPr>
            <a:lvl4pPr>
              <a:buNone/>
              <a:defRPr sz="1885" b="1"/>
            </a:lvl4pPr>
            <a:lvl5pPr>
              <a:buNone/>
              <a:defRPr sz="1885" b="1"/>
            </a:lvl5pPr>
          </a:lstStyle>
          <a:p>
            <a:pPr lvl="0" eaLnBrk="1" latinLnBrk="0" hangingPunct="1"/>
            <a:r>
              <a:rPr kumimoji="0" lang="zh-TW" altLang="en-US"/>
              <a:t>按一下以編輯母片文字樣式</a:t>
            </a:r>
          </a:p>
        </p:txBody>
      </p:sp>
      <p:sp>
        <p:nvSpPr>
          <p:cNvPr id="4" name="文字版面配置區 3"/>
          <p:cNvSpPr>
            <a:spLocks noGrp="1"/>
          </p:cNvSpPr>
          <p:nvPr>
            <p:ph type="body" sz="half" idx="3"/>
          </p:nvPr>
        </p:nvSpPr>
        <p:spPr>
          <a:xfrm>
            <a:off x="7470775" y="1705522"/>
            <a:ext cx="5631815" cy="897643"/>
          </a:xfrm>
          <a:noFill/>
          <a:ln w="12700" cap="sq" cmpd="sng" algn="ctr">
            <a:noFill/>
            <a:prstDash val="solid"/>
          </a:ln>
        </p:spPr>
        <p:txBody>
          <a:bodyPr lIns="91440" anchor="b" anchorCtr="0">
            <a:noAutofit/>
          </a:bodyPr>
          <a:lstStyle>
            <a:lvl1pPr marL="0" indent="0">
              <a:buNone/>
              <a:defRPr sz="2827" b="1">
                <a:solidFill>
                  <a:schemeClr val="accent1"/>
                </a:solidFill>
                <a:latin typeface="+mj-lt"/>
                <a:ea typeface="+mj-ea"/>
                <a:cs typeface="+mj-cs"/>
              </a:defRPr>
            </a:lvl1pPr>
            <a:lvl2pPr>
              <a:buNone/>
              <a:defRPr sz="2356" b="1"/>
            </a:lvl2pPr>
            <a:lvl3pPr>
              <a:buNone/>
              <a:defRPr sz="2120" b="1"/>
            </a:lvl3pPr>
            <a:lvl4pPr>
              <a:buNone/>
              <a:defRPr sz="1885" b="1"/>
            </a:lvl4pPr>
            <a:lvl5pPr>
              <a:buNone/>
              <a:defRPr sz="1885" b="1"/>
            </a:lvl5pPr>
          </a:lstStyle>
          <a:p>
            <a:pPr lvl="0" eaLnBrk="1" latinLnBrk="0" hangingPunct="1"/>
            <a:r>
              <a:rPr kumimoji="0" lang="zh-TW" altLang="en-US"/>
              <a:t>按一下以編輯母片文字樣式</a:t>
            </a:r>
          </a:p>
        </p:txBody>
      </p:sp>
      <p:sp>
        <p:nvSpPr>
          <p:cNvPr id="7" name="日期版面配置區 6"/>
          <p:cNvSpPr>
            <a:spLocks noGrp="1"/>
          </p:cNvSpPr>
          <p:nvPr>
            <p:ph type="dt" sz="half" idx="10"/>
          </p:nvPr>
        </p:nvSpPr>
        <p:spPr>
          <a:xfrm>
            <a:off x="9309735" y="7293350"/>
            <a:ext cx="3735388" cy="561027"/>
          </a:xfrm>
          <a:prstGeom prst="rect">
            <a:avLst/>
          </a:prstGeom>
        </p:spPr>
        <p:txBody>
          <a:bodyPr/>
          <a:lstStyle/>
          <a:p>
            <a:pPr>
              <a:defRPr/>
            </a:pPr>
            <a:endParaRPr lang="zh-TW" altLang="zh-TW" dirty="0">
              <a:latin typeface="+mn-lt"/>
            </a:endParaRPr>
          </a:p>
        </p:txBody>
      </p:sp>
      <p:sp>
        <p:nvSpPr>
          <p:cNvPr id="8" name="頁尾版面配置區 7"/>
          <p:cNvSpPr>
            <a:spLocks noGrp="1"/>
          </p:cNvSpPr>
          <p:nvPr>
            <p:ph type="ftr" sz="quarter" idx="11"/>
          </p:nvPr>
        </p:nvSpPr>
        <p:spPr/>
        <p:txBody>
          <a:bodyPr/>
          <a:lstStyle/>
          <a:p>
            <a:pPr>
              <a:defRPr/>
            </a:pPr>
            <a:endParaRPr lang="zh-TW" altLang="zh-TW"/>
          </a:p>
        </p:txBody>
      </p:sp>
      <p:sp>
        <p:nvSpPr>
          <p:cNvPr id="9" name="投影片編號版面配置區 8"/>
          <p:cNvSpPr>
            <a:spLocks noGrp="1"/>
          </p:cNvSpPr>
          <p:nvPr>
            <p:ph type="sldNum" sz="quarter" idx="12"/>
          </p:nvPr>
        </p:nvSpPr>
        <p:spPr/>
        <p:txBody>
          <a:bodyPr/>
          <a:lstStyle/>
          <a:p>
            <a:pPr>
              <a:defRPr/>
            </a:pPr>
            <a:fld id="{C2787BF6-006B-4FF1-AA57-5872B21098CE}" type="slidenum">
              <a:rPr lang="en-US" altLang="zh-TW" smtClean="0"/>
              <a:pPr>
                <a:defRPr/>
              </a:pPr>
              <a:t>‹#›</a:t>
            </a:fld>
            <a:endParaRPr lang="en-US" altLang="zh-TW" dirty="0"/>
          </a:p>
        </p:txBody>
      </p:sp>
      <p:sp>
        <p:nvSpPr>
          <p:cNvPr id="11" name="內容版面配置區 10"/>
          <p:cNvSpPr>
            <a:spLocks noGrp="1"/>
          </p:cNvSpPr>
          <p:nvPr>
            <p:ph sz="half" idx="2"/>
          </p:nvPr>
        </p:nvSpPr>
        <p:spPr>
          <a:xfrm>
            <a:off x="1379220" y="2648047"/>
            <a:ext cx="5631815" cy="4577980"/>
          </a:xfrm>
        </p:spPr>
        <p:txBody>
          <a:bodyPr vert="horz"/>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3" name="內容版面配置區 12"/>
          <p:cNvSpPr>
            <a:spLocks noGrp="1"/>
          </p:cNvSpPr>
          <p:nvPr>
            <p:ph sz="half" idx="4"/>
          </p:nvPr>
        </p:nvSpPr>
        <p:spPr>
          <a:xfrm>
            <a:off x="7470775" y="2648047"/>
            <a:ext cx="5631815" cy="4577980"/>
          </a:xfrm>
        </p:spPr>
        <p:txBody>
          <a:bodyPr vert="horz"/>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Tree>
    <p:extLst>
      <p:ext uri="{BB962C8B-B14F-4D97-AF65-F5344CB8AC3E}">
        <p14:creationId xmlns:p14="http://schemas.microsoft.com/office/powerpoint/2010/main" val="10866645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日期版面配置區 2"/>
          <p:cNvSpPr>
            <a:spLocks noGrp="1"/>
          </p:cNvSpPr>
          <p:nvPr>
            <p:ph type="dt" sz="half" idx="10"/>
          </p:nvPr>
        </p:nvSpPr>
        <p:spPr>
          <a:xfrm>
            <a:off x="9309735" y="7293350"/>
            <a:ext cx="3735388" cy="561027"/>
          </a:xfrm>
          <a:prstGeom prst="rect">
            <a:avLst/>
          </a:prstGeom>
        </p:spPr>
        <p:txBody>
          <a:bodyPr/>
          <a:lstStyle/>
          <a:p>
            <a:pPr>
              <a:defRPr/>
            </a:pPr>
            <a:endParaRPr lang="zh-TW" altLang="zh-TW" dirty="0">
              <a:latin typeface="+mn-lt"/>
            </a:endParaRPr>
          </a:p>
        </p:txBody>
      </p:sp>
      <p:sp>
        <p:nvSpPr>
          <p:cNvPr id="4" name="頁尾版面配置區 3"/>
          <p:cNvSpPr>
            <a:spLocks noGrp="1"/>
          </p:cNvSpPr>
          <p:nvPr>
            <p:ph type="ftr" sz="quarter" idx="11"/>
          </p:nvPr>
        </p:nvSpPr>
        <p:spPr/>
        <p:txBody>
          <a:bodyPr/>
          <a:lstStyle/>
          <a:p>
            <a:pPr>
              <a:defRPr/>
            </a:pPr>
            <a:endParaRPr lang="zh-TW" altLang="zh-TW"/>
          </a:p>
        </p:txBody>
      </p:sp>
      <p:sp>
        <p:nvSpPr>
          <p:cNvPr id="5" name="投影片編號版面配置區 4"/>
          <p:cNvSpPr>
            <a:spLocks noGrp="1"/>
          </p:cNvSpPr>
          <p:nvPr>
            <p:ph type="sldNum" sz="quarter" idx="12"/>
          </p:nvPr>
        </p:nvSpPr>
        <p:spPr/>
        <p:txBody>
          <a:bodyPr/>
          <a:lstStyle/>
          <a:p>
            <a:pPr>
              <a:defRPr/>
            </a:pPr>
            <a:fld id="{133FEF5D-2BE6-4CFD-BE2B-DE642AF3C5FD}" type="slidenum">
              <a:rPr lang="en-US" altLang="zh-TW" smtClean="0"/>
              <a:pPr>
                <a:defRPr/>
              </a:pPr>
              <a:t>‹#›</a:t>
            </a:fld>
            <a:endParaRPr lang="en-US" altLang="zh-TW" dirty="0"/>
          </a:p>
        </p:txBody>
      </p:sp>
    </p:spTree>
    <p:extLst>
      <p:ext uri="{BB962C8B-B14F-4D97-AF65-F5344CB8AC3E}">
        <p14:creationId xmlns:p14="http://schemas.microsoft.com/office/powerpoint/2010/main" val="1633227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9309735" y="7293350"/>
            <a:ext cx="3735388" cy="561027"/>
          </a:xfrm>
          <a:prstGeom prst="rect">
            <a:avLst/>
          </a:prstGeom>
        </p:spPr>
        <p:txBody>
          <a:bodyPr/>
          <a:lstStyle/>
          <a:p>
            <a:pPr>
              <a:defRPr/>
            </a:pPr>
            <a:endParaRPr lang="zh-TW" altLang="zh-TW" dirty="0">
              <a:latin typeface="+mn-lt"/>
            </a:endParaRPr>
          </a:p>
        </p:txBody>
      </p:sp>
      <p:sp>
        <p:nvSpPr>
          <p:cNvPr id="3" name="頁尾版面配置區 2"/>
          <p:cNvSpPr>
            <a:spLocks noGrp="1"/>
          </p:cNvSpPr>
          <p:nvPr>
            <p:ph type="ftr" sz="quarter" idx="11"/>
          </p:nvPr>
        </p:nvSpPr>
        <p:spPr/>
        <p:txBody>
          <a:bodyPr/>
          <a:lstStyle/>
          <a:p>
            <a:pPr>
              <a:defRPr/>
            </a:pPr>
            <a:endParaRPr lang="zh-TW" altLang="zh-TW"/>
          </a:p>
        </p:txBody>
      </p:sp>
      <p:sp>
        <p:nvSpPr>
          <p:cNvPr id="4" name="投影片編號版面配置區 3"/>
          <p:cNvSpPr>
            <a:spLocks noGrp="1"/>
          </p:cNvSpPr>
          <p:nvPr>
            <p:ph type="sldNum" sz="quarter" idx="12"/>
          </p:nvPr>
        </p:nvSpPr>
        <p:spPr/>
        <p:txBody>
          <a:bodyPr/>
          <a:lstStyle/>
          <a:p>
            <a:pPr>
              <a:defRPr/>
            </a:pPr>
            <a:fld id="{E4F7539C-CBFF-4DD8-858D-0E4A5B01CCA6}" type="slidenum">
              <a:rPr lang="en-US" altLang="zh-TW" smtClean="0"/>
              <a:pPr>
                <a:defRPr/>
              </a:pPr>
              <a:t>‹#›</a:t>
            </a:fld>
            <a:endParaRPr lang="en-US" altLang="zh-TW" dirty="0"/>
          </a:p>
        </p:txBody>
      </p:sp>
    </p:spTree>
    <p:extLst>
      <p:ext uri="{BB962C8B-B14F-4D97-AF65-F5344CB8AC3E}">
        <p14:creationId xmlns:p14="http://schemas.microsoft.com/office/powerpoint/2010/main" val="1539736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8" name="矩形 7"/>
          <p:cNvSpPr/>
          <p:nvPr/>
        </p:nvSpPr>
        <p:spPr>
          <a:xfrm>
            <a:off x="0" y="0"/>
            <a:ext cx="13792200" cy="8078788"/>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7068" dirty="0"/>
          </a:p>
        </p:txBody>
      </p:sp>
      <p:sp useBgFill="1">
        <p:nvSpPr>
          <p:cNvPr id="9" name="圓角矩形 8"/>
          <p:cNvSpPr/>
          <p:nvPr/>
        </p:nvSpPr>
        <p:spPr>
          <a:xfrm>
            <a:off x="96546" y="82172"/>
            <a:ext cx="13595169" cy="7884897"/>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7068" dirty="0"/>
          </a:p>
        </p:txBody>
      </p:sp>
      <p:sp>
        <p:nvSpPr>
          <p:cNvPr id="2" name="標題 1"/>
          <p:cNvSpPr>
            <a:spLocks noGrp="1"/>
          </p:cNvSpPr>
          <p:nvPr>
            <p:ph type="title"/>
          </p:nvPr>
        </p:nvSpPr>
        <p:spPr>
          <a:xfrm>
            <a:off x="1379220" y="321655"/>
            <a:ext cx="11723370" cy="1346465"/>
          </a:xfrm>
        </p:spPr>
        <p:txBody>
          <a:bodyPr anchor="b" anchorCtr="0"/>
          <a:lstStyle>
            <a:lvl1pPr algn="l">
              <a:buNone/>
              <a:defRPr sz="4712" b="0"/>
            </a:lvl1pPr>
          </a:lstStyle>
          <a:p>
            <a:r>
              <a:rPr kumimoji="0" lang="zh-TW" altLang="en-US"/>
              <a:t>按一下以編輯母片標題樣式</a:t>
            </a:r>
            <a:endParaRPr kumimoji="0" lang="en-US"/>
          </a:p>
        </p:txBody>
      </p:sp>
      <p:sp>
        <p:nvSpPr>
          <p:cNvPr id="3" name="文字版面配置區 2"/>
          <p:cNvSpPr>
            <a:spLocks noGrp="1"/>
          </p:cNvSpPr>
          <p:nvPr>
            <p:ph type="body" idx="2"/>
          </p:nvPr>
        </p:nvSpPr>
        <p:spPr>
          <a:xfrm>
            <a:off x="1379220" y="1885051"/>
            <a:ext cx="2873375" cy="5296094"/>
          </a:xfrm>
        </p:spPr>
        <p:txBody>
          <a:bodyPr/>
          <a:lstStyle>
            <a:lvl1pPr marL="0" indent="0">
              <a:buNone/>
              <a:defRPr sz="2120"/>
            </a:lvl1pPr>
            <a:lvl2pPr>
              <a:buNone/>
              <a:defRPr sz="1414"/>
            </a:lvl2pPr>
            <a:lvl3pPr>
              <a:buNone/>
              <a:defRPr sz="1178"/>
            </a:lvl3pPr>
            <a:lvl4pPr>
              <a:buNone/>
              <a:defRPr sz="1060"/>
            </a:lvl4pPr>
            <a:lvl5pPr>
              <a:buNone/>
              <a:defRPr sz="1060"/>
            </a:lvl5pPr>
          </a:lstStyle>
          <a:p>
            <a:pPr lvl="0" eaLnBrk="1" latinLnBrk="0" hangingPunct="1"/>
            <a:r>
              <a:rPr kumimoji="0" lang="zh-TW" altLang="en-US"/>
              <a:t>按一下以編輯母片文字樣式</a:t>
            </a:r>
          </a:p>
        </p:txBody>
      </p:sp>
      <p:sp>
        <p:nvSpPr>
          <p:cNvPr id="5" name="日期版面配置區 4"/>
          <p:cNvSpPr>
            <a:spLocks noGrp="1"/>
          </p:cNvSpPr>
          <p:nvPr>
            <p:ph type="dt" sz="half" idx="10"/>
          </p:nvPr>
        </p:nvSpPr>
        <p:spPr>
          <a:xfrm>
            <a:off x="9309735" y="7293350"/>
            <a:ext cx="3735388" cy="561027"/>
          </a:xfrm>
          <a:prstGeom prst="rect">
            <a:avLst/>
          </a:prstGeom>
        </p:spPr>
        <p:txBody>
          <a:bodyPr/>
          <a:lstStyle/>
          <a:p>
            <a:pPr>
              <a:defRPr/>
            </a:pPr>
            <a:endParaRPr lang="zh-TW" altLang="zh-TW" dirty="0">
              <a:latin typeface="+mn-lt"/>
            </a:endParaRPr>
          </a:p>
        </p:txBody>
      </p:sp>
      <p:sp>
        <p:nvSpPr>
          <p:cNvPr id="6" name="頁尾版面配置區 5"/>
          <p:cNvSpPr>
            <a:spLocks noGrp="1"/>
          </p:cNvSpPr>
          <p:nvPr>
            <p:ph type="ftr" sz="quarter" idx="11"/>
          </p:nvPr>
        </p:nvSpPr>
        <p:spPr/>
        <p:txBody>
          <a:bodyPr/>
          <a:lstStyle/>
          <a:p>
            <a:pPr>
              <a:defRPr/>
            </a:pPr>
            <a:endParaRPr lang="zh-TW" altLang="zh-TW"/>
          </a:p>
        </p:txBody>
      </p:sp>
      <p:sp>
        <p:nvSpPr>
          <p:cNvPr id="7" name="投影片編號版面配置區 6"/>
          <p:cNvSpPr>
            <a:spLocks noGrp="1"/>
          </p:cNvSpPr>
          <p:nvPr>
            <p:ph type="sldNum" sz="quarter" idx="12"/>
          </p:nvPr>
        </p:nvSpPr>
        <p:spPr/>
        <p:txBody>
          <a:bodyPr/>
          <a:lstStyle/>
          <a:p>
            <a:pPr>
              <a:defRPr/>
            </a:pPr>
            <a:fld id="{23AF08E4-5961-4616-8B75-F46DF6F9977B}" type="slidenum">
              <a:rPr lang="en-US" altLang="zh-TW" smtClean="0"/>
              <a:pPr>
                <a:defRPr/>
              </a:pPr>
              <a:t>‹#›</a:t>
            </a:fld>
            <a:endParaRPr lang="en-US" altLang="zh-TW" dirty="0"/>
          </a:p>
        </p:txBody>
      </p:sp>
      <p:sp>
        <p:nvSpPr>
          <p:cNvPr id="11" name="內容版面配置區 10"/>
          <p:cNvSpPr>
            <a:spLocks noGrp="1"/>
          </p:cNvSpPr>
          <p:nvPr>
            <p:ph sz="quarter" idx="1"/>
          </p:nvPr>
        </p:nvSpPr>
        <p:spPr>
          <a:xfrm>
            <a:off x="4482465" y="1885051"/>
            <a:ext cx="8620125" cy="5296094"/>
          </a:xfrm>
        </p:spPr>
        <p:txBody>
          <a:bodyPr vert="horz"/>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Tree>
    <p:extLst>
      <p:ext uri="{BB962C8B-B14F-4D97-AF65-F5344CB8AC3E}">
        <p14:creationId xmlns:p14="http://schemas.microsoft.com/office/powerpoint/2010/main" val="34392047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379220" y="5772894"/>
            <a:ext cx="11033760" cy="615260"/>
          </a:xfrm>
        </p:spPr>
        <p:txBody>
          <a:bodyPr anchor="ctr">
            <a:noAutofit/>
          </a:bodyPr>
          <a:lstStyle>
            <a:lvl1pPr algn="l">
              <a:buNone/>
              <a:defRPr sz="3298" b="0"/>
            </a:lvl1pPr>
          </a:lstStyle>
          <a:p>
            <a:r>
              <a:rPr kumimoji="0" lang="zh-TW" altLang="en-US"/>
              <a:t>按一下以編輯母片標題樣式</a:t>
            </a:r>
            <a:endParaRPr kumimoji="0" lang="en-US"/>
          </a:p>
        </p:txBody>
      </p:sp>
      <p:sp>
        <p:nvSpPr>
          <p:cNvPr id="4" name="文字版面配置區 3"/>
          <p:cNvSpPr>
            <a:spLocks noGrp="1"/>
          </p:cNvSpPr>
          <p:nvPr>
            <p:ph type="body" sz="half" idx="2"/>
          </p:nvPr>
        </p:nvSpPr>
        <p:spPr>
          <a:xfrm>
            <a:off x="1379220" y="6415233"/>
            <a:ext cx="11033760" cy="807879"/>
          </a:xfrm>
        </p:spPr>
        <p:txBody>
          <a:bodyPr/>
          <a:lstStyle>
            <a:lvl1pPr marL="0" indent="0">
              <a:buFontTx/>
              <a:buNone/>
              <a:defRPr sz="1885"/>
            </a:lvl1pPr>
            <a:lvl2pPr>
              <a:defRPr sz="1414"/>
            </a:lvl2pPr>
            <a:lvl3pPr>
              <a:defRPr sz="1178"/>
            </a:lvl3pPr>
            <a:lvl4pPr>
              <a:defRPr sz="1060"/>
            </a:lvl4pPr>
            <a:lvl5pPr>
              <a:defRPr sz="1060"/>
            </a:lvl5pPr>
          </a:lstStyle>
          <a:p>
            <a:pPr lvl="0" eaLnBrk="1" latinLnBrk="0" hangingPunct="1"/>
            <a:r>
              <a:rPr kumimoji="0" lang="zh-TW" altLang="en-US"/>
              <a:t>按一下以編輯母片文字樣式</a:t>
            </a:r>
          </a:p>
        </p:txBody>
      </p:sp>
      <p:sp>
        <p:nvSpPr>
          <p:cNvPr id="5" name="日期版面配置區 4"/>
          <p:cNvSpPr>
            <a:spLocks noGrp="1"/>
          </p:cNvSpPr>
          <p:nvPr>
            <p:ph type="dt" sz="half" idx="10"/>
          </p:nvPr>
        </p:nvSpPr>
        <p:spPr>
          <a:xfrm>
            <a:off x="9309735" y="7293350"/>
            <a:ext cx="3735388" cy="561027"/>
          </a:xfrm>
          <a:prstGeom prst="rect">
            <a:avLst/>
          </a:prstGeom>
        </p:spPr>
        <p:txBody>
          <a:bodyPr/>
          <a:lstStyle/>
          <a:p>
            <a:pPr>
              <a:defRPr/>
            </a:pPr>
            <a:endParaRPr lang="zh-TW" altLang="zh-TW" dirty="0">
              <a:latin typeface="+mn-lt"/>
            </a:endParaRPr>
          </a:p>
        </p:txBody>
      </p:sp>
      <p:sp>
        <p:nvSpPr>
          <p:cNvPr id="6" name="頁尾版面配置區 5"/>
          <p:cNvSpPr>
            <a:spLocks noGrp="1"/>
          </p:cNvSpPr>
          <p:nvPr>
            <p:ph type="ftr" sz="quarter" idx="11"/>
          </p:nvPr>
        </p:nvSpPr>
        <p:spPr>
          <a:xfrm>
            <a:off x="1379220" y="7270909"/>
            <a:ext cx="5861685" cy="538586"/>
          </a:xfrm>
        </p:spPr>
        <p:txBody>
          <a:bodyPr/>
          <a:lstStyle/>
          <a:p>
            <a:pPr>
              <a:defRPr/>
            </a:pPr>
            <a:endParaRPr lang="zh-TW" altLang="zh-TW"/>
          </a:p>
        </p:txBody>
      </p:sp>
      <p:sp>
        <p:nvSpPr>
          <p:cNvPr id="7" name="投影片編號版面配置區 6"/>
          <p:cNvSpPr>
            <a:spLocks noGrp="1"/>
          </p:cNvSpPr>
          <p:nvPr>
            <p:ph type="sldNum" sz="quarter" idx="12"/>
          </p:nvPr>
        </p:nvSpPr>
        <p:spPr>
          <a:xfrm>
            <a:off x="220675" y="7313996"/>
            <a:ext cx="689610" cy="538586"/>
          </a:xfrm>
        </p:spPr>
        <p:txBody>
          <a:bodyPr/>
          <a:lstStyle/>
          <a:p>
            <a:pPr>
              <a:defRPr/>
            </a:pPr>
            <a:fld id="{132CA9A6-69B8-4CDE-BD55-278244C0DD75}" type="slidenum">
              <a:rPr lang="en-US" altLang="zh-TW" smtClean="0"/>
              <a:pPr>
                <a:defRPr/>
              </a:pPr>
              <a:t>‹#›</a:t>
            </a:fld>
            <a:endParaRPr lang="en-US" altLang="zh-TW" dirty="0"/>
          </a:p>
        </p:txBody>
      </p:sp>
      <p:sp>
        <p:nvSpPr>
          <p:cNvPr id="11" name="矩形 10"/>
          <p:cNvSpPr/>
          <p:nvPr/>
        </p:nvSpPr>
        <p:spPr>
          <a:xfrm flipV="1">
            <a:off x="103030" y="5517272"/>
            <a:ext cx="13585317" cy="107717"/>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7068" dirty="0"/>
          </a:p>
        </p:txBody>
      </p:sp>
      <p:sp>
        <p:nvSpPr>
          <p:cNvPr id="12" name="矩形 11"/>
          <p:cNvSpPr/>
          <p:nvPr/>
        </p:nvSpPr>
        <p:spPr>
          <a:xfrm>
            <a:off x="103334" y="5478303"/>
            <a:ext cx="13585014" cy="5385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7068" dirty="0"/>
          </a:p>
        </p:txBody>
      </p:sp>
      <p:sp>
        <p:nvSpPr>
          <p:cNvPr id="13" name="矩形 12"/>
          <p:cNvSpPr/>
          <p:nvPr/>
        </p:nvSpPr>
        <p:spPr>
          <a:xfrm>
            <a:off x="103337" y="5622903"/>
            <a:ext cx="13585011" cy="5749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7068" dirty="0"/>
          </a:p>
        </p:txBody>
      </p:sp>
      <p:sp>
        <p:nvSpPr>
          <p:cNvPr id="3" name="圖片版面配置區 2"/>
          <p:cNvSpPr>
            <a:spLocks noGrp="1"/>
          </p:cNvSpPr>
          <p:nvPr>
            <p:ph type="pic" idx="1"/>
          </p:nvPr>
        </p:nvSpPr>
        <p:spPr>
          <a:xfrm>
            <a:off x="103032" y="78544"/>
            <a:ext cx="13577825" cy="5397079"/>
          </a:xfrm>
          <a:prstGeom prst="round2SameRect">
            <a:avLst>
              <a:gd name="adj1" fmla="val 7101"/>
              <a:gd name="adj2" fmla="val 0"/>
            </a:avLst>
          </a:prstGeom>
          <a:solidFill>
            <a:schemeClr val="bg2"/>
          </a:solidFill>
          <a:ln w="6350">
            <a:solidFill>
              <a:schemeClr val="tx1"/>
            </a:solidFill>
          </a:ln>
        </p:spPr>
        <p:txBody>
          <a:bodyPr/>
          <a:lstStyle>
            <a:lvl1pPr marL="0" indent="0">
              <a:buNone/>
              <a:defRPr sz="3770"/>
            </a:lvl1pPr>
          </a:lstStyle>
          <a:p>
            <a:r>
              <a:rPr kumimoji="0" lang="zh-TW" altLang="en-US"/>
              <a:t>按一下圖示以新增圖片</a:t>
            </a:r>
            <a:endParaRPr kumimoji="0" lang="en-US" dirty="0"/>
          </a:p>
        </p:txBody>
      </p:sp>
    </p:spTree>
    <p:extLst>
      <p:ext uri="{BB962C8B-B14F-4D97-AF65-F5344CB8AC3E}">
        <p14:creationId xmlns:p14="http://schemas.microsoft.com/office/powerpoint/2010/main" val="28867418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a:xfrm>
            <a:off x="9309735" y="7293350"/>
            <a:ext cx="3735388" cy="561027"/>
          </a:xfrm>
          <a:prstGeom prst="rect">
            <a:avLst/>
          </a:prstGeom>
        </p:spPr>
        <p:txBody>
          <a:bodyPr/>
          <a:lstStyle/>
          <a:p>
            <a:pPr>
              <a:defRPr/>
            </a:pPr>
            <a:endParaRPr lang="zh-TW" altLang="zh-TW" dirty="0">
              <a:latin typeface="+mn-lt"/>
            </a:endParaRPr>
          </a:p>
        </p:txBody>
      </p:sp>
      <p:sp>
        <p:nvSpPr>
          <p:cNvPr id="5" name="頁尾版面配置區 4"/>
          <p:cNvSpPr>
            <a:spLocks noGrp="1"/>
          </p:cNvSpPr>
          <p:nvPr>
            <p:ph type="ftr" sz="quarter" idx="11"/>
          </p:nvPr>
        </p:nvSpPr>
        <p:spPr/>
        <p:txBody>
          <a:bodyPr/>
          <a:lstStyle/>
          <a:p>
            <a:pPr>
              <a:defRPr/>
            </a:pPr>
            <a:endParaRPr lang="zh-TW" altLang="zh-TW"/>
          </a:p>
        </p:txBody>
      </p:sp>
      <p:sp>
        <p:nvSpPr>
          <p:cNvPr id="6" name="投影片編號版面配置區 5"/>
          <p:cNvSpPr>
            <a:spLocks noGrp="1"/>
          </p:cNvSpPr>
          <p:nvPr>
            <p:ph type="sldNum" sz="quarter" idx="12"/>
          </p:nvPr>
        </p:nvSpPr>
        <p:spPr/>
        <p:txBody>
          <a:bodyPr/>
          <a:lstStyle/>
          <a:p>
            <a:pPr>
              <a:defRPr/>
            </a:pPr>
            <a:fld id="{BB58E51D-066C-43D1-B5C9-B87246DECE56}" type="slidenum">
              <a:rPr lang="en-US" altLang="zh-TW" smtClean="0"/>
              <a:pPr>
                <a:defRPr/>
              </a:pPr>
              <a:t>‹#›</a:t>
            </a:fld>
            <a:endParaRPr lang="en-US" altLang="zh-TW" dirty="0"/>
          </a:p>
        </p:txBody>
      </p:sp>
    </p:spTree>
    <p:extLst>
      <p:ext uri="{BB962C8B-B14F-4D97-AF65-F5344CB8AC3E}">
        <p14:creationId xmlns:p14="http://schemas.microsoft.com/office/powerpoint/2010/main" val="11044567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999345" y="323530"/>
            <a:ext cx="3034284" cy="6893151"/>
          </a:xfrm>
        </p:spPr>
        <p:txBody>
          <a:bodyPr vert="eaVert"/>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a:xfrm>
            <a:off x="1379220" y="323529"/>
            <a:ext cx="8390255" cy="6893151"/>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a:xfrm>
            <a:off x="9309735" y="7293350"/>
            <a:ext cx="3735388" cy="561027"/>
          </a:xfrm>
          <a:prstGeom prst="rect">
            <a:avLst/>
          </a:prstGeom>
        </p:spPr>
        <p:txBody>
          <a:bodyPr/>
          <a:lstStyle/>
          <a:p>
            <a:pPr>
              <a:defRPr/>
            </a:pPr>
            <a:endParaRPr lang="zh-TW" altLang="zh-TW" dirty="0">
              <a:latin typeface="+mn-lt"/>
            </a:endParaRPr>
          </a:p>
        </p:txBody>
      </p:sp>
      <p:sp>
        <p:nvSpPr>
          <p:cNvPr id="5" name="頁尾版面配置區 4"/>
          <p:cNvSpPr>
            <a:spLocks noGrp="1"/>
          </p:cNvSpPr>
          <p:nvPr>
            <p:ph type="ftr" sz="quarter" idx="11"/>
          </p:nvPr>
        </p:nvSpPr>
        <p:spPr/>
        <p:txBody>
          <a:bodyPr/>
          <a:lstStyle/>
          <a:p>
            <a:pPr>
              <a:defRPr/>
            </a:pPr>
            <a:endParaRPr lang="zh-TW" altLang="zh-TW"/>
          </a:p>
        </p:txBody>
      </p:sp>
      <p:sp>
        <p:nvSpPr>
          <p:cNvPr id="6" name="投影片編號版面配置區 5"/>
          <p:cNvSpPr>
            <a:spLocks noGrp="1"/>
          </p:cNvSpPr>
          <p:nvPr>
            <p:ph type="sldNum" sz="quarter" idx="12"/>
          </p:nvPr>
        </p:nvSpPr>
        <p:spPr/>
        <p:txBody>
          <a:bodyPr/>
          <a:lstStyle/>
          <a:p>
            <a:pPr>
              <a:defRPr/>
            </a:pPr>
            <a:fld id="{46F68FDF-BEAF-4E57-8359-9573CE7C8814}" type="slidenum">
              <a:rPr lang="en-US" altLang="zh-TW" smtClean="0"/>
              <a:pPr>
                <a:defRPr/>
              </a:pPr>
              <a:t>‹#›</a:t>
            </a:fld>
            <a:endParaRPr lang="en-US" altLang="zh-TW" dirty="0"/>
          </a:p>
        </p:txBody>
      </p:sp>
    </p:spTree>
    <p:extLst>
      <p:ext uri="{BB962C8B-B14F-4D97-AF65-F5344CB8AC3E}">
        <p14:creationId xmlns:p14="http://schemas.microsoft.com/office/powerpoint/2010/main" val="4956994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Media">
  <p:cSld name="標題，文字及多媒體項目">
    <p:spTree>
      <p:nvGrpSpPr>
        <p:cNvPr id="1" name=""/>
        <p:cNvGrpSpPr/>
        <p:nvPr/>
      </p:nvGrpSpPr>
      <p:grpSpPr>
        <a:xfrm>
          <a:off x="0" y="0"/>
          <a:ext cx="0" cy="0"/>
          <a:chOff x="0" y="0"/>
          <a:chExt cx="0" cy="0"/>
        </a:xfrm>
      </p:grpSpPr>
      <p:sp>
        <p:nvSpPr>
          <p:cNvPr id="2" name="標題 1"/>
          <p:cNvSpPr>
            <a:spLocks noGrp="1"/>
          </p:cNvSpPr>
          <p:nvPr>
            <p:ph type="title"/>
          </p:nvPr>
        </p:nvSpPr>
        <p:spPr>
          <a:xfrm>
            <a:off x="1735999" y="727465"/>
            <a:ext cx="11754497" cy="1346465"/>
          </a:xfrm>
        </p:spPr>
        <p:txBody>
          <a:bodyPr/>
          <a:lstStyle/>
          <a:p>
            <a:r>
              <a:rPr lang="zh-TW" altLang="en-US"/>
              <a:t>按一下以編輯母片標題樣式</a:t>
            </a:r>
          </a:p>
        </p:txBody>
      </p:sp>
      <p:sp>
        <p:nvSpPr>
          <p:cNvPr id="3" name="文字版面配置區 2"/>
          <p:cNvSpPr>
            <a:spLocks noGrp="1"/>
          </p:cNvSpPr>
          <p:nvPr>
            <p:ph type="body" sz="half" idx="1"/>
          </p:nvPr>
        </p:nvSpPr>
        <p:spPr>
          <a:xfrm>
            <a:off x="1783888" y="2376885"/>
            <a:ext cx="5746750" cy="48472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媒體版面配置區 3"/>
          <p:cNvSpPr>
            <a:spLocks noGrp="1"/>
          </p:cNvSpPr>
          <p:nvPr>
            <p:ph type="media" sz="half" idx="2"/>
          </p:nvPr>
        </p:nvSpPr>
        <p:spPr>
          <a:xfrm>
            <a:off x="7760508" y="2376885"/>
            <a:ext cx="5746750" cy="4847273"/>
          </a:xfrm>
        </p:spPr>
        <p:txBody>
          <a:bodyPr/>
          <a:lstStyle/>
          <a:p>
            <a:pPr lvl="0"/>
            <a:endParaRPr lang="zh-TW" altLang="en-US" noProof="0"/>
          </a:p>
        </p:txBody>
      </p:sp>
      <p:sp>
        <p:nvSpPr>
          <p:cNvPr id="5" name="日期版面配置區 4"/>
          <p:cNvSpPr>
            <a:spLocks noGrp="1"/>
          </p:cNvSpPr>
          <p:nvPr>
            <p:ph type="dt" sz="half" idx="10"/>
          </p:nvPr>
        </p:nvSpPr>
        <p:spPr>
          <a:xfrm>
            <a:off x="9309735" y="7293350"/>
            <a:ext cx="3735388" cy="561027"/>
          </a:xfrm>
          <a:prstGeom prst="rect">
            <a:avLst/>
          </a:prstGeom>
        </p:spPr>
        <p:txBody>
          <a:bodyPr/>
          <a:lstStyle>
            <a:lvl1pPr>
              <a:defRPr/>
            </a:lvl1pPr>
          </a:lstStyle>
          <a:p>
            <a:pPr>
              <a:defRPr/>
            </a:pPr>
            <a:endParaRPr lang="zh-TW" altLang="zh-TW" dirty="0">
              <a:latin typeface="+mn-lt"/>
            </a:endParaRPr>
          </a:p>
        </p:txBody>
      </p:sp>
      <p:sp>
        <p:nvSpPr>
          <p:cNvPr id="6" name="頁尾版面配置區 5"/>
          <p:cNvSpPr>
            <a:spLocks noGrp="1"/>
          </p:cNvSpPr>
          <p:nvPr>
            <p:ph type="ftr" sz="quarter" idx="11"/>
          </p:nvPr>
        </p:nvSpPr>
        <p:spPr/>
        <p:txBody>
          <a:bodyPr/>
          <a:lstStyle>
            <a:lvl1pPr>
              <a:defRPr/>
            </a:lvl1pPr>
          </a:lstStyle>
          <a:p>
            <a:pPr>
              <a:defRPr/>
            </a:pPr>
            <a:endParaRPr lang="zh-TW" altLang="zh-TW"/>
          </a:p>
        </p:txBody>
      </p:sp>
      <p:sp>
        <p:nvSpPr>
          <p:cNvPr id="7" name="投影片編號版面配置區 6"/>
          <p:cNvSpPr>
            <a:spLocks noGrp="1"/>
          </p:cNvSpPr>
          <p:nvPr>
            <p:ph type="sldNum" sz="quarter" idx="12"/>
          </p:nvPr>
        </p:nvSpPr>
        <p:spPr/>
        <p:txBody>
          <a:bodyPr/>
          <a:lstStyle>
            <a:lvl1pPr>
              <a:defRPr/>
            </a:lvl1pPr>
          </a:lstStyle>
          <a:p>
            <a:pPr>
              <a:defRPr/>
            </a:pPr>
            <a:fld id="{816582CD-6D99-48F6-9DC0-461E10981602}" type="slidenum">
              <a:rPr lang="en-US" altLang="zh-TW"/>
              <a:pPr>
                <a:defRPr/>
              </a:pPr>
              <a:t>‹#›</a:t>
            </a:fld>
            <a:endParaRPr lang="en-US" altLang="zh-TW" dirty="0"/>
          </a:p>
        </p:txBody>
      </p:sp>
    </p:spTree>
    <p:extLst>
      <p:ext uri="{BB962C8B-B14F-4D97-AF65-F5344CB8AC3E}">
        <p14:creationId xmlns:p14="http://schemas.microsoft.com/office/powerpoint/2010/main" val="35421750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9610" y="323526"/>
            <a:ext cx="12412980" cy="1346465"/>
          </a:xfrm>
        </p:spPr>
        <p:txBody>
          <a:bodyPr/>
          <a:lstStyle/>
          <a:p>
            <a:r>
              <a:rPr lang="zh-TW" altLang="en-US"/>
              <a:t>按一下以編輯母片標題樣式</a:t>
            </a:r>
          </a:p>
        </p:txBody>
      </p:sp>
      <p:sp>
        <p:nvSpPr>
          <p:cNvPr id="3" name="文字版面配置區 2"/>
          <p:cNvSpPr>
            <a:spLocks noGrp="1"/>
          </p:cNvSpPr>
          <p:nvPr>
            <p:ph type="body" sz="half" idx="1"/>
          </p:nvPr>
        </p:nvSpPr>
        <p:spPr>
          <a:xfrm>
            <a:off x="689610" y="1885051"/>
            <a:ext cx="6091555" cy="533162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7011035" y="1885051"/>
            <a:ext cx="6091555" cy="533162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689610" y="7356933"/>
            <a:ext cx="3218180" cy="561027"/>
          </a:xfrm>
          <a:prstGeom prst="rect">
            <a:avLst/>
          </a:prstGeom>
        </p:spPr>
        <p:txBody>
          <a:bodyPr/>
          <a:lstStyle>
            <a:lvl1pPr>
              <a:defRPr/>
            </a:lvl1pPr>
          </a:lstStyle>
          <a:p>
            <a:endParaRPr lang="en-US" altLang="zh-TW"/>
          </a:p>
        </p:txBody>
      </p:sp>
      <p:sp>
        <p:nvSpPr>
          <p:cNvPr id="6" name="頁尾版面配置區 5"/>
          <p:cNvSpPr>
            <a:spLocks noGrp="1"/>
          </p:cNvSpPr>
          <p:nvPr>
            <p:ph type="ftr" sz="quarter" idx="11"/>
          </p:nvPr>
        </p:nvSpPr>
        <p:spPr>
          <a:xfrm>
            <a:off x="4712335" y="7356933"/>
            <a:ext cx="4367530" cy="561027"/>
          </a:xfrm>
        </p:spPr>
        <p:txBody>
          <a:bodyPr/>
          <a:lstStyle>
            <a:lvl1pPr>
              <a:defRPr/>
            </a:lvl1pPr>
          </a:lstStyle>
          <a:p>
            <a:endParaRPr lang="en-US" altLang="zh-TW"/>
          </a:p>
        </p:txBody>
      </p:sp>
      <p:sp>
        <p:nvSpPr>
          <p:cNvPr id="7" name="投影片編號版面配置區 6"/>
          <p:cNvSpPr>
            <a:spLocks noGrp="1"/>
          </p:cNvSpPr>
          <p:nvPr>
            <p:ph type="sldNum" sz="quarter" idx="12"/>
          </p:nvPr>
        </p:nvSpPr>
        <p:spPr>
          <a:xfrm>
            <a:off x="9884410" y="7356933"/>
            <a:ext cx="3218180" cy="561027"/>
          </a:xfrm>
        </p:spPr>
        <p:txBody>
          <a:bodyPr/>
          <a:lstStyle>
            <a:lvl1pPr>
              <a:defRPr/>
            </a:lvl1pPr>
          </a:lstStyle>
          <a:p>
            <a:fld id="{2C8A1A20-7832-42EA-9BD9-0B943FEA8289}" type="slidenum">
              <a:rPr lang="en-US" altLang="zh-TW"/>
              <a:pPr/>
              <a:t>‹#›</a:t>
            </a:fld>
            <a:endParaRPr lang="en-US" altLang="zh-TW"/>
          </a:p>
        </p:txBody>
      </p:sp>
    </p:spTree>
    <p:extLst>
      <p:ext uri="{BB962C8B-B14F-4D97-AF65-F5344CB8AC3E}">
        <p14:creationId xmlns:p14="http://schemas.microsoft.com/office/powerpoint/2010/main" val="26968047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2241233" y="538586"/>
            <a:ext cx="11222925" cy="1256700"/>
          </a:xfrm>
          <a:prstGeom prst="rect">
            <a:avLst/>
          </a:prstGeom>
        </p:spPr>
        <p:txBody>
          <a:bodyPr lIns="91440" tIns="45720" rIns="91440" bIns="45720"/>
          <a:lstStyle/>
          <a:p>
            <a:r>
              <a:rPr lang="zh-TW" altLang="en-US"/>
              <a:t>按一下以編輯母片標題樣式</a:t>
            </a:r>
          </a:p>
        </p:txBody>
      </p:sp>
      <p:sp>
        <p:nvSpPr>
          <p:cNvPr id="3" name="內容版面配置區 2"/>
          <p:cNvSpPr>
            <a:spLocks noGrp="1"/>
          </p:cNvSpPr>
          <p:nvPr>
            <p:ph sz="quarter" idx="1"/>
          </p:nvPr>
        </p:nvSpPr>
        <p:spPr>
          <a:xfrm>
            <a:off x="2298700" y="1974815"/>
            <a:ext cx="5459413" cy="2648047"/>
          </a:xfrm>
          <a:prstGeom prst="rect">
            <a:avLst/>
          </a:prstGeom>
        </p:spPr>
        <p:txBody>
          <a:bodyPr lIns="91440" tIns="45720" rIns="91440" bIns="4572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7873047" y="1974815"/>
            <a:ext cx="5459413" cy="2648047"/>
          </a:xfrm>
          <a:prstGeom prst="rect">
            <a:avLst/>
          </a:prstGeom>
        </p:spPr>
        <p:txBody>
          <a:bodyPr lIns="91440" tIns="45720" rIns="91440" bIns="4572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2298700" y="4712626"/>
            <a:ext cx="5459413" cy="2648047"/>
          </a:xfrm>
          <a:prstGeom prst="rect">
            <a:avLst/>
          </a:prstGeom>
        </p:spPr>
        <p:txBody>
          <a:bodyPr lIns="91440" tIns="45720" rIns="91440" bIns="4572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7873047" y="4712626"/>
            <a:ext cx="5459413" cy="2648047"/>
          </a:xfrm>
          <a:prstGeom prst="rect">
            <a:avLst/>
          </a:prstGeom>
        </p:spPr>
        <p:txBody>
          <a:bodyPr lIns="91440" tIns="45720" rIns="91440" bIns="4572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21"/>
          <p:cNvSpPr>
            <a:spLocks noGrp="1" noChangeArrowheads="1"/>
          </p:cNvSpPr>
          <p:nvPr>
            <p:ph type="dt" sz="half" idx="10"/>
          </p:nvPr>
        </p:nvSpPr>
        <p:spPr>
          <a:xfrm>
            <a:off x="9309735" y="7293350"/>
            <a:ext cx="3735388" cy="561027"/>
          </a:xfrm>
          <a:prstGeom prst="rect">
            <a:avLst/>
          </a:prstGeom>
          <a:ln/>
        </p:spPr>
        <p:txBody>
          <a:bodyPr lIns="45720" tIns="22860" rIns="45720" bIns="22860"/>
          <a:lstStyle>
            <a:lvl1pPr>
              <a:defRPr/>
            </a:lvl1pPr>
          </a:lstStyle>
          <a:p>
            <a:pPr>
              <a:defRPr/>
            </a:pPr>
            <a:endParaRPr lang="en-US" altLang="zh-TW"/>
          </a:p>
        </p:txBody>
      </p:sp>
      <p:sp>
        <p:nvSpPr>
          <p:cNvPr id="8" name="Rectangle 22"/>
          <p:cNvSpPr>
            <a:spLocks noGrp="1" noChangeArrowheads="1"/>
          </p:cNvSpPr>
          <p:nvPr>
            <p:ph type="ftr" sz="quarter" idx="11"/>
          </p:nvPr>
        </p:nvSpPr>
        <p:spPr>
          <a:ln/>
        </p:spPr>
        <p:txBody>
          <a:bodyPr lIns="45720" tIns="22860" rIns="45720" bIns="22860"/>
          <a:lstStyle>
            <a:lvl1pPr>
              <a:defRPr/>
            </a:lvl1pPr>
          </a:lstStyle>
          <a:p>
            <a:pPr>
              <a:defRPr/>
            </a:pPr>
            <a:endParaRPr lang="en-US" altLang="zh-TW"/>
          </a:p>
        </p:txBody>
      </p:sp>
      <p:sp>
        <p:nvSpPr>
          <p:cNvPr id="9" name="Rectangle 23"/>
          <p:cNvSpPr>
            <a:spLocks noGrp="1" noChangeArrowheads="1"/>
          </p:cNvSpPr>
          <p:nvPr>
            <p:ph type="sldNum" sz="quarter" idx="12"/>
          </p:nvPr>
        </p:nvSpPr>
        <p:spPr>
          <a:ln/>
        </p:spPr>
        <p:txBody>
          <a:bodyPr/>
          <a:lstStyle>
            <a:lvl1pPr>
              <a:defRPr/>
            </a:lvl1pPr>
          </a:lstStyle>
          <a:p>
            <a:pPr>
              <a:defRPr/>
            </a:pPr>
            <a:fld id="{0E68E811-C189-422E-9457-2E536458CCC8}" type="slidenum">
              <a:rPr lang="en-US" altLang="zh-TW"/>
              <a:pPr>
                <a:defRPr/>
              </a:pPr>
              <a:t>‹#›</a:t>
            </a:fld>
            <a:endParaRPr lang="en-US" altLang="zh-TW"/>
          </a:p>
        </p:txBody>
      </p:sp>
    </p:spTree>
    <p:extLst>
      <p:ext uri="{BB962C8B-B14F-4D97-AF65-F5344CB8AC3E}">
        <p14:creationId xmlns:p14="http://schemas.microsoft.com/office/powerpoint/2010/main" val="2464618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950608" y="430122"/>
            <a:ext cx="11895773" cy="1561526"/>
          </a:xfrm>
        </p:spPr>
        <p:txBody>
          <a:bodyPr/>
          <a:lstStyle/>
          <a:p>
            <a:r>
              <a:rPr lang="zh-TW" altLang="en-US"/>
              <a:t>按一下以編輯母片標題樣式</a:t>
            </a:r>
          </a:p>
        </p:txBody>
      </p:sp>
      <p:sp>
        <p:nvSpPr>
          <p:cNvPr id="3" name="文字版面配置區 2"/>
          <p:cNvSpPr>
            <a:spLocks noGrp="1"/>
          </p:cNvSpPr>
          <p:nvPr>
            <p:ph type="body" idx="1"/>
          </p:nvPr>
        </p:nvSpPr>
        <p:spPr>
          <a:xfrm>
            <a:off x="950610" y="1980426"/>
            <a:ext cx="5835345" cy="970576"/>
          </a:xfrm>
        </p:spPr>
        <p:txBody>
          <a:bodyPr anchor="b"/>
          <a:lstStyle>
            <a:lvl1pPr marL="0" indent="0">
              <a:buNone/>
              <a:defRPr sz="2715" b="1"/>
            </a:lvl1pPr>
            <a:lvl2pPr marL="517230" indent="0">
              <a:buNone/>
              <a:defRPr sz="2263" b="1"/>
            </a:lvl2pPr>
            <a:lvl3pPr marL="1034461" indent="0">
              <a:buNone/>
              <a:defRPr sz="2036" b="1"/>
            </a:lvl3pPr>
            <a:lvl4pPr marL="1551691" indent="0">
              <a:buNone/>
              <a:defRPr sz="1810" b="1"/>
            </a:lvl4pPr>
            <a:lvl5pPr marL="2068921" indent="0">
              <a:buNone/>
              <a:defRPr sz="1810" b="1"/>
            </a:lvl5pPr>
            <a:lvl6pPr marL="2586152" indent="0">
              <a:buNone/>
              <a:defRPr sz="1810" b="1"/>
            </a:lvl6pPr>
            <a:lvl7pPr marL="3103382" indent="0">
              <a:buNone/>
              <a:defRPr sz="1810" b="1"/>
            </a:lvl7pPr>
            <a:lvl8pPr marL="3620613" indent="0">
              <a:buNone/>
              <a:defRPr sz="1810" b="1"/>
            </a:lvl8pPr>
            <a:lvl9pPr marL="4137843" indent="0">
              <a:buNone/>
              <a:defRPr sz="1810" b="1"/>
            </a:lvl9pPr>
          </a:lstStyle>
          <a:p>
            <a:pPr lvl="0"/>
            <a:r>
              <a:rPr lang="zh-TW" altLang="en-US"/>
              <a:t>按一下以編輯母片文字樣式</a:t>
            </a:r>
          </a:p>
        </p:txBody>
      </p:sp>
      <p:sp>
        <p:nvSpPr>
          <p:cNvPr id="4" name="內容版面配置區 3"/>
          <p:cNvSpPr>
            <a:spLocks noGrp="1"/>
          </p:cNvSpPr>
          <p:nvPr>
            <p:ph sz="half" idx="2"/>
          </p:nvPr>
        </p:nvSpPr>
        <p:spPr>
          <a:xfrm>
            <a:off x="950610" y="2951002"/>
            <a:ext cx="5835345" cy="434047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982302" y="1980426"/>
            <a:ext cx="5864080" cy="970576"/>
          </a:xfrm>
        </p:spPr>
        <p:txBody>
          <a:bodyPr anchor="b"/>
          <a:lstStyle>
            <a:lvl1pPr marL="0" indent="0">
              <a:buNone/>
              <a:defRPr sz="2715" b="1"/>
            </a:lvl1pPr>
            <a:lvl2pPr marL="517230" indent="0">
              <a:buNone/>
              <a:defRPr sz="2263" b="1"/>
            </a:lvl2pPr>
            <a:lvl3pPr marL="1034461" indent="0">
              <a:buNone/>
              <a:defRPr sz="2036" b="1"/>
            </a:lvl3pPr>
            <a:lvl4pPr marL="1551691" indent="0">
              <a:buNone/>
              <a:defRPr sz="1810" b="1"/>
            </a:lvl4pPr>
            <a:lvl5pPr marL="2068921" indent="0">
              <a:buNone/>
              <a:defRPr sz="1810" b="1"/>
            </a:lvl5pPr>
            <a:lvl6pPr marL="2586152" indent="0">
              <a:buNone/>
              <a:defRPr sz="1810" b="1"/>
            </a:lvl6pPr>
            <a:lvl7pPr marL="3103382" indent="0">
              <a:buNone/>
              <a:defRPr sz="1810" b="1"/>
            </a:lvl7pPr>
            <a:lvl8pPr marL="3620613" indent="0">
              <a:buNone/>
              <a:defRPr sz="1810" b="1"/>
            </a:lvl8pPr>
            <a:lvl9pPr marL="4137843" indent="0">
              <a:buNone/>
              <a:defRPr sz="1810" b="1"/>
            </a:lvl9pPr>
          </a:lstStyle>
          <a:p>
            <a:pPr lvl="0"/>
            <a:r>
              <a:rPr lang="zh-TW" altLang="en-US"/>
              <a:t>按一下以編輯母片文字樣式</a:t>
            </a:r>
          </a:p>
        </p:txBody>
      </p:sp>
      <p:sp>
        <p:nvSpPr>
          <p:cNvPr id="6" name="內容版面配置區 5"/>
          <p:cNvSpPr>
            <a:spLocks noGrp="1"/>
          </p:cNvSpPr>
          <p:nvPr>
            <p:ph sz="quarter" idx="4"/>
          </p:nvPr>
        </p:nvSpPr>
        <p:spPr>
          <a:xfrm>
            <a:off x="6982302" y="2951002"/>
            <a:ext cx="5864080" cy="434047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625603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736001" y="252465"/>
            <a:ext cx="11754497" cy="1722352"/>
          </a:xfrm>
          <a:prstGeom prst="rect">
            <a:avLst/>
          </a:prstGeom>
        </p:spPr>
        <p:txBody>
          <a:bodyPr lIns="91440" tIns="45720" rIns="91440" bIns="45720"/>
          <a:lstStyle/>
          <a:p>
            <a:r>
              <a:rPr lang="zh-TW" altLang="en-US"/>
              <a:t>按一下以編輯母片標題樣式</a:t>
            </a:r>
          </a:p>
        </p:txBody>
      </p:sp>
      <p:sp>
        <p:nvSpPr>
          <p:cNvPr id="3" name="文字版面配置區 2"/>
          <p:cNvSpPr>
            <a:spLocks noGrp="1"/>
          </p:cNvSpPr>
          <p:nvPr>
            <p:ph type="body" sz="half" idx="1"/>
          </p:nvPr>
        </p:nvSpPr>
        <p:spPr>
          <a:xfrm>
            <a:off x="1783888" y="2376885"/>
            <a:ext cx="5746750" cy="4847273"/>
          </a:xfrm>
          <a:prstGeom prst="rect">
            <a:avLst/>
          </a:prstGeom>
        </p:spPr>
        <p:txBody>
          <a:bodyPr lIns="91440" tIns="45720" rIns="91440" bIns="4572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7760508" y="2376885"/>
            <a:ext cx="5746750" cy="2333872"/>
          </a:xfrm>
          <a:prstGeom prst="rect">
            <a:avLst/>
          </a:prstGeom>
        </p:spPr>
        <p:txBody>
          <a:bodyPr lIns="91440" tIns="45720" rIns="91440" bIns="4572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7760508" y="4890285"/>
            <a:ext cx="5746750" cy="2333872"/>
          </a:xfrm>
          <a:prstGeom prst="rect">
            <a:avLst/>
          </a:prstGeom>
        </p:spPr>
        <p:txBody>
          <a:bodyPr lIns="91440" tIns="45720" rIns="91440" bIns="4572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21"/>
          <p:cNvSpPr>
            <a:spLocks noGrp="1" noChangeArrowheads="1"/>
          </p:cNvSpPr>
          <p:nvPr>
            <p:ph type="dt" sz="half" idx="10"/>
          </p:nvPr>
        </p:nvSpPr>
        <p:spPr>
          <a:xfrm>
            <a:off x="9309735" y="7293350"/>
            <a:ext cx="3735388" cy="561027"/>
          </a:xfrm>
          <a:prstGeom prst="rect">
            <a:avLst/>
          </a:prstGeom>
          <a:ln/>
        </p:spPr>
        <p:txBody>
          <a:bodyPr lIns="45720" tIns="22860" rIns="45720" bIns="22860"/>
          <a:lstStyle>
            <a:lvl1pPr>
              <a:defRPr/>
            </a:lvl1pPr>
          </a:lstStyle>
          <a:p>
            <a:pPr>
              <a:defRPr/>
            </a:pPr>
            <a:endParaRPr lang="en-US" altLang="zh-TW"/>
          </a:p>
        </p:txBody>
      </p:sp>
      <p:sp>
        <p:nvSpPr>
          <p:cNvPr id="7" name="Rectangle 22"/>
          <p:cNvSpPr>
            <a:spLocks noGrp="1" noChangeArrowheads="1"/>
          </p:cNvSpPr>
          <p:nvPr>
            <p:ph type="ftr" sz="quarter" idx="11"/>
          </p:nvPr>
        </p:nvSpPr>
        <p:spPr>
          <a:ln/>
        </p:spPr>
        <p:txBody>
          <a:bodyPr lIns="45720" tIns="22860" rIns="45720" bIns="22860"/>
          <a:lstStyle>
            <a:lvl1pPr>
              <a:defRPr/>
            </a:lvl1pPr>
          </a:lstStyle>
          <a:p>
            <a:pPr>
              <a:defRPr/>
            </a:pPr>
            <a:endParaRPr lang="en-US" altLang="zh-TW"/>
          </a:p>
        </p:txBody>
      </p:sp>
      <p:sp>
        <p:nvSpPr>
          <p:cNvPr id="8" name="Rectangle 23"/>
          <p:cNvSpPr>
            <a:spLocks noGrp="1" noChangeArrowheads="1"/>
          </p:cNvSpPr>
          <p:nvPr>
            <p:ph type="sldNum" sz="quarter" idx="12"/>
          </p:nvPr>
        </p:nvSpPr>
        <p:spPr>
          <a:ln/>
        </p:spPr>
        <p:txBody>
          <a:bodyPr/>
          <a:lstStyle>
            <a:lvl1pPr>
              <a:defRPr/>
            </a:lvl1pPr>
          </a:lstStyle>
          <a:p>
            <a:pPr>
              <a:defRPr/>
            </a:pPr>
            <a:fld id="{BDA3BF26-19FB-46AE-AB2C-ABDB95B34B67}" type="slidenum">
              <a:rPr lang="en-US" altLang="zh-TW"/>
              <a:pPr>
                <a:defRPr/>
              </a:pPr>
              <a:t>‹#›</a:t>
            </a:fld>
            <a:endParaRPr lang="en-US" altLang="zh-TW"/>
          </a:p>
        </p:txBody>
      </p:sp>
    </p:spTree>
    <p:extLst>
      <p:ext uri="{BB962C8B-B14F-4D97-AF65-F5344CB8AC3E}">
        <p14:creationId xmlns:p14="http://schemas.microsoft.com/office/powerpoint/2010/main" val="2507801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19196666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5.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theme" Target="../theme/theme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023EEE31-BDBD-424E-9DBC-1537E3BF5D65}"/>
              </a:ext>
            </a:extLst>
          </p:cNvPr>
          <p:cNvSpPr>
            <a:spLocks noGrp="1" noChangeArrowheads="1"/>
          </p:cNvSpPr>
          <p:nvPr>
            <p:ph type="title"/>
          </p:nvPr>
        </p:nvSpPr>
        <p:spPr bwMode="auto">
          <a:xfrm>
            <a:off x="12009438" y="217488"/>
            <a:ext cx="1412875" cy="762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eaVert" wrap="square" lIns="117360" tIns="58680" rIns="117360" bIns="58680" numCol="1" anchor="t" anchorCtr="0" compatLnSpc="1">
            <a:prstTxWarp prst="textNoShape">
              <a:avLst/>
            </a:prstTxWarp>
          </a:bodyPr>
          <a:lstStyle/>
          <a:p>
            <a:pPr lvl="0"/>
            <a:r>
              <a:rPr lang="zh-TW" altLang="en-GB"/>
              <a:t>請按一下鼠標，編輯標題文的格式。</a:t>
            </a:r>
          </a:p>
        </p:txBody>
      </p:sp>
      <p:sp>
        <p:nvSpPr>
          <p:cNvPr id="1027" name="Rectangle 3">
            <a:extLst>
              <a:ext uri="{FF2B5EF4-FFF2-40B4-BE49-F238E27FC236}">
                <a16:creationId xmlns:a16="http://schemas.microsoft.com/office/drawing/2014/main" id="{E7AFCB02-8A1C-4BF7-9083-6B64EC05B861}"/>
              </a:ext>
            </a:extLst>
          </p:cNvPr>
          <p:cNvSpPr>
            <a:spLocks noGrp="1" noChangeArrowheads="1"/>
          </p:cNvSpPr>
          <p:nvPr>
            <p:ph type="body" idx="1"/>
          </p:nvPr>
        </p:nvSpPr>
        <p:spPr bwMode="auto">
          <a:xfrm>
            <a:off x="2287588" y="222250"/>
            <a:ext cx="9490075" cy="762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eaVert" wrap="square" lIns="0" tIns="0" rIns="0" bIns="0" numCol="1" anchor="t" anchorCtr="0" compatLnSpc="1">
            <a:prstTxWarp prst="textNoShape">
              <a:avLst/>
            </a:prstTxWarp>
          </a:bodyPr>
          <a:lstStyle/>
          <a:p>
            <a:pPr lvl="0"/>
            <a:r>
              <a:rPr lang="zh-TW" altLang="en-GB"/>
              <a:t>請按鼠標，編輯大綱文字格式。</a:t>
            </a:r>
          </a:p>
          <a:p>
            <a:pPr lvl="1"/>
            <a:r>
              <a:rPr lang="zh-TW" altLang="en-GB"/>
              <a:t>第二個大綱級</a:t>
            </a:r>
          </a:p>
          <a:p>
            <a:pPr lvl="2"/>
            <a:r>
              <a:rPr lang="zh-TW" altLang="en-GB"/>
              <a:t>第三個大綱級</a:t>
            </a:r>
          </a:p>
          <a:p>
            <a:pPr lvl="3"/>
            <a:r>
              <a:rPr lang="zh-TW" altLang="en-GB"/>
              <a:t>第四個大綱級</a:t>
            </a:r>
          </a:p>
          <a:p>
            <a:pPr lvl="4"/>
            <a:r>
              <a:rPr lang="zh-TW" altLang="en-GB"/>
              <a:t>第五個大綱級</a:t>
            </a:r>
          </a:p>
          <a:p>
            <a:pPr lvl="4"/>
            <a:r>
              <a:rPr lang="zh-TW" altLang="en-GB"/>
              <a:t>第六個大綱級</a:t>
            </a:r>
          </a:p>
          <a:p>
            <a:pPr lvl="4"/>
            <a:endParaRPr lang="zh-TW" altLang="en-GB"/>
          </a:p>
        </p:txBody>
      </p:sp>
    </p:spTree>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Lst>
  <p:txStyles>
    <p:titleStyle>
      <a:lvl1pPr algn="l" defTabSz="449263" rtl="0" eaLnBrk="0" fontAlgn="base" hangingPunct="0">
        <a:lnSpc>
          <a:spcPct val="150000"/>
        </a:lnSpc>
        <a:spcBef>
          <a:spcPct val="0"/>
        </a:spcBef>
        <a:spcAft>
          <a:spcPct val="0"/>
        </a:spcAft>
        <a:buClr>
          <a:srgbClr val="95EFA2"/>
        </a:buClr>
        <a:buSzPct val="100000"/>
        <a:buFont typeface="Times New Roman" panose="02020603050405020304" pitchFamily="18" charset="0"/>
        <a:defRPr sz="6600">
          <a:solidFill>
            <a:srgbClr val="95EFA2"/>
          </a:solidFill>
          <a:latin typeface="+mj-ea"/>
          <a:ea typeface="+mj-ea"/>
          <a:cs typeface="+mj-cs"/>
        </a:defRPr>
      </a:lvl1pPr>
      <a:lvl2pPr algn="l" defTabSz="449263" rtl="0" eaLnBrk="0" fontAlgn="base" hangingPunct="0">
        <a:lnSpc>
          <a:spcPct val="150000"/>
        </a:lnSpc>
        <a:spcBef>
          <a:spcPct val="0"/>
        </a:spcBef>
        <a:spcAft>
          <a:spcPct val="0"/>
        </a:spcAft>
        <a:buClr>
          <a:srgbClr val="95EFA2"/>
        </a:buClr>
        <a:buSzPct val="100000"/>
        <a:buFont typeface="Times New Roman" panose="02020603050405020304" pitchFamily="18" charset="0"/>
        <a:defRPr sz="6600">
          <a:solidFill>
            <a:srgbClr val="95EFA2"/>
          </a:solidFill>
          <a:latin typeface="文鼎顏楷" pitchFamily="49" charset="-120"/>
          <a:ea typeface="文鼎顏楷" charset="0"/>
          <a:cs typeface="文鼎顏楷" charset="0"/>
        </a:defRPr>
      </a:lvl2pPr>
      <a:lvl3pPr algn="l" defTabSz="449263" rtl="0" eaLnBrk="0" fontAlgn="base" hangingPunct="0">
        <a:lnSpc>
          <a:spcPct val="150000"/>
        </a:lnSpc>
        <a:spcBef>
          <a:spcPct val="0"/>
        </a:spcBef>
        <a:spcAft>
          <a:spcPct val="0"/>
        </a:spcAft>
        <a:buClr>
          <a:srgbClr val="95EFA2"/>
        </a:buClr>
        <a:buSzPct val="100000"/>
        <a:buFont typeface="Times New Roman" panose="02020603050405020304" pitchFamily="18" charset="0"/>
        <a:defRPr sz="6600">
          <a:solidFill>
            <a:srgbClr val="95EFA2"/>
          </a:solidFill>
          <a:latin typeface="文鼎顏楷" pitchFamily="49" charset="-120"/>
          <a:ea typeface="文鼎顏楷" charset="0"/>
          <a:cs typeface="文鼎顏楷" charset="0"/>
        </a:defRPr>
      </a:lvl3pPr>
      <a:lvl4pPr algn="l" defTabSz="449263" rtl="0" eaLnBrk="0" fontAlgn="base" hangingPunct="0">
        <a:lnSpc>
          <a:spcPct val="150000"/>
        </a:lnSpc>
        <a:spcBef>
          <a:spcPct val="0"/>
        </a:spcBef>
        <a:spcAft>
          <a:spcPct val="0"/>
        </a:spcAft>
        <a:buClr>
          <a:srgbClr val="95EFA2"/>
        </a:buClr>
        <a:buSzPct val="100000"/>
        <a:buFont typeface="Times New Roman" panose="02020603050405020304" pitchFamily="18" charset="0"/>
        <a:defRPr sz="6600">
          <a:solidFill>
            <a:srgbClr val="95EFA2"/>
          </a:solidFill>
          <a:latin typeface="文鼎顏楷" pitchFamily="49" charset="-120"/>
          <a:ea typeface="文鼎顏楷" charset="0"/>
          <a:cs typeface="文鼎顏楷" charset="0"/>
        </a:defRPr>
      </a:lvl4pPr>
      <a:lvl5pPr algn="l" defTabSz="449263" rtl="0" eaLnBrk="0" fontAlgn="base" hangingPunct="0">
        <a:lnSpc>
          <a:spcPct val="150000"/>
        </a:lnSpc>
        <a:spcBef>
          <a:spcPct val="0"/>
        </a:spcBef>
        <a:spcAft>
          <a:spcPct val="0"/>
        </a:spcAft>
        <a:buClr>
          <a:srgbClr val="95EFA2"/>
        </a:buClr>
        <a:buSzPct val="100000"/>
        <a:buFont typeface="Times New Roman" panose="02020603050405020304" pitchFamily="18" charset="0"/>
        <a:defRPr sz="6600">
          <a:solidFill>
            <a:srgbClr val="95EFA2"/>
          </a:solidFill>
          <a:latin typeface="文鼎顏楷" pitchFamily="49" charset="-120"/>
          <a:ea typeface="文鼎顏楷" charset="0"/>
          <a:cs typeface="文鼎顏楷" charset="0"/>
        </a:defRPr>
      </a:lvl5pPr>
      <a:lvl6pPr marL="457200" algn="l" defTabSz="449263" rtl="0" eaLnBrk="0" fontAlgn="base" hangingPunct="0">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6pPr>
      <a:lvl7pPr marL="914400" algn="l" defTabSz="449263" rtl="0" eaLnBrk="0" fontAlgn="base" hangingPunct="0">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7pPr>
      <a:lvl8pPr marL="1371600" algn="l" defTabSz="449263" rtl="0" eaLnBrk="0" fontAlgn="base" hangingPunct="0">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8pPr>
      <a:lvl9pPr marL="1828800" algn="l" defTabSz="449263" rtl="0" eaLnBrk="0" fontAlgn="base" hangingPunct="0">
        <a:lnSpc>
          <a:spcPct val="84000"/>
        </a:lnSpc>
        <a:spcBef>
          <a:spcPct val="0"/>
        </a:spcBef>
        <a:spcAft>
          <a:spcPct val="0"/>
        </a:spcAft>
        <a:buClr>
          <a:srgbClr val="95EFA2"/>
        </a:buClr>
        <a:buSzPct val="100000"/>
        <a:buFont typeface="Times New Roman" pitchFamily="18" charset="0"/>
        <a:defRPr sz="6000">
          <a:solidFill>
            <a:srgbClr val="95EFA2"/>
          </a:solidFill>
          <a:latin typeface="Times New Roman" pitchFamily="18" charset="0"/>
          <a:ea typeface="文鼎顏楷" charset="0"/>
          <a:cs typeface="文鼎顏楷" charset="0"/>
        </a:defRPr>
      </a:lvl9pPr>
    </p:titleStyle>
    <p:bodyStyle>
      <a:lvl1pPr marL="427038" indent="-427038" algn="just" defTabSz="449263" rtl="0" eaLnBrk="0" fontAlgn="base" hangingPunct="0">
        <a:lnSpc>
          <a:spcPct val="150000"/>
        </a:lnSpc>
        <a:spcBef>
          <a:spcPct val="0"/>
        </a:spcBef>
        <a:spcAft>
          <a:spcPct val="0"/>
        </a:spcAft>
        <a:buClr>
          <a:srgbClr val="66FF33"/>
        </a:buClr>
        <a:buSzPct val="120000"/>
        <a:buFont typeface="Times New Roman" panose="02020603050405020304" pitchFamily="18" charset="0"/>
        <a:buChar char="•"/>
        <a:defRPr sz="6000">
          <a:solidFill>
            <a:srgbClr val="FFFFD5"/>
          </a:solidFill>
          <a:latin typeface="文鼎粗明" pitchFamily="49" charset="-120"/>
          <a:ea typeface="文鼎粗明" pitchFamily="49" charset="-120"/>
          <a:cs typeface="+mn-cs"/>
        </a:defRPr>
      </a:lvl1pPr>
      <a:lvl2pPr marL="936625" indent="-358775" algn="l" defTabSz="449263" rtl="0" eaLnBrk="0" fontAlgn="base" hangingPunct="0">
        <a:lnSpc>
          <a:spcPct val="150000"/>
        </a:lnSpc>
        <a:spcBef>
          <a:spcPts val="1125"/>
        </a:spcBef>
        <a:spcAft>
          <a:spcPct val="0"/>
        </a:spcAft>
        <a:buClr>
          <a:srgbClr val="786950"/>
        </a:buClr>
        <a:buSzPct val="100000"/>
        <a:buFont typeface="Wingdings" panose="05000000000000000000" pitchFamily="2" charset="2"/>
        <a:buChar char=""/>
        <a:defRPr sz="6000">
          <a:solidFill>
            <a:srgbClr val="000000"/>
          </a:solidFill>
          <a:latin typeface="文鼎粗明" pitchFamily="49" charset="-120"/>
          <a:ea typeface="文鼎粗明" pitchFamily="49" charset="-120"/>
        </a:defRPr>
      </a:lvl2pPr>
      <a:lvl3pPr marL="1446213" indent="-290513" algn="l" defTabSz="449263" rtl="0" eaLnBrk="0" fontAlgn="base" hangingPunct="0">
        <a:lnSpc>
          <a:spcPct val="150000"/>
        </a:lnSpc>
        <a:spcBef>
          <a:spcPts val="775"/>
        </a:spcBef>
        <a:spcAft>
          <a:spcPct val="0"/>
        </a:spcAft>
        <a:buClr>
          <a:srgbClr val="000000"/>
        </a:buClr>
        <a:buSzPct val="100000"/>
        <a:buFont typeface="Times New Roman" panose="02020603050405020304" pitchFamily="18" charset="0"/>
        <a:buChar char="•"/>
        <a:defRPr sz="6000">
          <a:solidFill>
            <a:srgbClr val="000000"/>
          </a:solidFill>
          <a:latin typeface="文鼎粗明" pitchFamily="49" charset="-120"/>
          <a:ea typeface="文鼎粗明" pitchFamily="49" charset="-120"/>
        </a:defRPr>
      </a:lvl3pPr>
      <a:lvl4pPr marL="2030413" indent="-290513" algn="l" defTabSz="449263" rtl="0" eaLnBrk="0" fontAlgn="base" hangingPunct="0">
        <a:lnSpc>
          <a:spcPct val="150000"/>
        </a:lnSpc>
        <a:spcBef>
          <a:spcPts val="650"/>
        </a:spcBef>
        <a:spcAft>
          <a:spcPct val="0"/>
        </a:spcAft>
        <a:buClr>
          <a:srgbClr val="000000"/>
        </a:buClr>
        <a:buSzPct val="100000"/>
        <a:buFont typeface="Times New Roman" panose="02020603050405020304" pitchFamily="18" charset="0"/>
        <a:buChar char="–"/>
        <a:defRPr sz="6000">
          <a:solidFill>
            <a:srgbClr val="000000"/>
          </a:solidFill>
          <a:latin typeface="文鼎粗明" pitchFamily="49" charset="-120"/>
          <a:ea typeface="文鼎粗明" pitchFamily="49" charset="-120"/>
        </a:defRPr>
      </a:lvl4pPr>
      <a:lvl5pPr marL="2614613" indent="-290513" algn="l" defTabSz="449263" rtl="0" eaLnBrk="0" fontAlgn="base" hangingPunct="0">
        <a:lnSpc>
          <a:spcPct val="150000"/>
        </a:lnSpc>
        <a:spcBef>
          <a:spcPts val="650"/>
        </a:spcBef>
        <a:spcAft>
          <a:spcPct val="0"/>
        </a:spcAft>
        <a:buClr>
          <a:srgbClr val="000000"/>
        </a:buClr>
        <a:buSzPct val="100000"/>
        <a:buFont typeface="Times New Roman" panose="02020603050405020304" pitchFamily="18" charset="0"/>
        <a:buChar char="•"/>
        <a:defRPr sz="6000">
          <a:solidFill>
            <a:srgbClr val="000000"/>
          </a:solidFill>
          <a:latin typeface="文鼎粗明" pitchFamily="49" charset="-120"/>
          <a:ea typeface="文鼎粗明" pitchFamily="49" charset="-120"/>
        </a:defRPr>
      </a:lvl5pPr>
      <a:lvl6pPr marL="3071813" indent="-290513" algn="l" defTabSz="449263" rtl="0" eaLnBrk="0" fontAlgn="base" hangingPunct="0">
        <a:lnSpc>
          <a:spcPct val="70000"/>
        </a:lnSpc>
        <a:spcBef>
          <a:spcPts val="650"/>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6pPr>
      <a:lvl7pPr marL="3529013" indent="-290513" algn="l" defTabSz="449263" rtl="0" eaLnBrk="0" fontAlgn="base" hangingPunct="0">
        <a:lnSpc>
          <a:spcPct val="70000"/>
        </a:lnSpc>
        <a:spcBef>
          <a:spcPts val="650"/>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7pPr>
      <a:lvl8pPr marL="3986213" indent="-290513" algn="l" defTabSz="449263" rtl="0" eaLnBrk="0" fontAlgn="base" hangingPunct="0">
        <a:lnSpc>
          <a:spcPct val="70000"/>
        </a:lnSpc>
        <a:spcBef>
          <a:spcPts val="650"/>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8pPr>
      <a:lvl9pPr marL="4443413" indent="-290513" algn="l" defTabSz="449263" rtl="0" eaLnBrk="0" fontAlgn="base" hangingPunct="0">
        <a:lnSpc>
          <a:spcPct val="70000"/>
        </a:lnSpc>
        <a:spcBef>
          <a:spcPts val="650"/>
        </a:spcBef>
        <a:spcAft>
          <a:spcPct val="0"/>
        </a:spcAft>
        <a:buClr>
          <a:srgbClr val="000000"/>
        </a:buClr>
        <a:buSzPct val="100000"/>
        <a:buFont typeface="Times New Roman" pitchFamily="18" charset="0"/>
        <a:buChar char="•"/>
        <a:defRPr sz="2600">
          <a:solidFill>
            <a:srgbClr val="000000"/>
          </a:solidFill>
          <a:latin typeface="+mn-lt"/>
          <a:ea typeface="新細明體" pitchFamily="18" charset="-12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精舍底圖"/>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201970"/>
            <a:ext cx="13792200" cy="80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689610" y="323526"/>
            <a:ext cx="12412980" cy="134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p>
        </p:txBody>
      </p:sp>
      <p:sp>
        <p:nvSpPr>
          <p:cNvPr id="2052" name="Rectangle 4"/>
          <p:cNvSpPr>
            <a:spLocks noGrp="1" noChangeArrowheads="1"/>
          </p:cNvSpPr>
          <p:nvPr>
            <p:ph type="body" idx="1"/>
          </p:nvPr>
        </p:nvSpPr>
        <p:spPr bwMode="auto">
          <a:xfrm>
            <a:off x="689610" y="1885051"/>
            <a:ext cx="12412980" cy="533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dirty="0"/>
              <a:t>按一下以編輯母片</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3256981121"/>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hf hdr="0" ftr="0" dt="0"/>
  <p:txStyles>
    <p:titleStyle>
      <a:lvl1pPr algn="ctr" rtl="0" eaLnBrk="0" fontAlgn="base" hangingPunct="0">
        <a:spcBef>
          <a:spcPct val="0"/>
        </a:spcBef>
        <a:spcAft>
          <a:spcPct val="0"/>
        </a:spcAft>
        <a:defRPr kumimoji="1" sz="6788" kern="1200">
          <a:solidFill>
            <a:srgbClr val="CC9900"/>
          </a:solidFill>
          <a:latin typeface="+mj-lt"/>
          <a:ea typeface="+mj-ea"/>
          <a:cs typeface="文鼎中隸"/>
        </a:defRPr>
      </a:lvl1pPr>
      <a:lvl2pPr algn="ctr" rtl="0" eaLnBrk="0" fontAlgn="base" hangingPunct="0">
        <a:spcBef>
          <a:spcPct val="0"/>
        </a:spcBef>
        <a:spcAft>
          <a:spcPct val="0"/>
        </a:spcAft>
        <a:defRPr kumimoji="1" sz="6109">
          <a:solidFill>
            <a:srgbClr val="CC9900"/>
          </a:solidFill>
          <a:latin typeface="Arial" panose="020B0604020202020204" pitchFamily="34" charset="0"/>
          <a:ea typeface="文鼎中隸" panose="020B0609010101010101" pitchFamily="49" charset="-120"/>
          <a:cs typeface="文鼎中隸"/>
        </a:defRPr>
      </a:lvl2pPr>
      <a:lvl3pPr algn="ctr" rtl="0" eaLnBrk="0" fontAlgn="base" hangingPunct="0">
        <a:spcBef>
          <a:spcPct val="0"/>
        </a:spcBef>
        <a:spcAft>
          <a:spcPct val="0"/>
        </a:spcAft>
        <a:defRPr kumimoji="1" sz="6109">
          <a:solidFill>
            <a:srgbClr val="CC9900"/>
          </a:solidFill>
          <a:latin typeface="Arial" panose="020B0604020202020204" pitchFamily="34" charset="0"/>
          <a:ea typeface="文鼎中隸" panose="020B0609010101010101" pitchFamily="49" charset="-120"/>
          <a:cs typeface="文鼎中隸"/>
        </a:defRPr>
      </a:lvl3pPr>
      <a:lvl4pPr algn="ctr" rtl="0" eaLnBrk="0" fontAlgn="base" hangingPunct="0">
        <a:spcBef>
          <a:spcPct val="0"/>
        </a:spcBef>
        <a:spcAft>
          <a:spcPct val="0"/>
        </a:spcAft>
        <a:defRPr kumimoji="1" sz="6109">
          <a:solidFill>
            <a:srgbClr val="CC9900"/>
          </a:solidFill>
          <a:latin typeface="Arial" panose="020B0604020202020204" pitchFamily="34" charset="0"/>
          <a:ea typeface="文鼎中隸" panose="020B0609010101010101" pitchFamily="49" charset="-120"/>
          <a:cs typeface="文鼎中隸"/>
        </a:defRPr>
      </a:lvl4pPr>
      <a:lvl5pPr algn="ctr" rtl="0" eaLnBrk="0" fontAlgn="base" hangingPunct="0">
        <a:spcBef>
          <a:spcPct val="0"/>
        </a:spcBef>
        <a:spcAft>
          <a:spcPct val="0"/>
        </a:spcAft>
        <a:defRPr kumimoji="1" sz="6109">
          <a:solidFill>
            <a:srgbClr val="CC9900"/>
          </a:solidFill>
          <a:latin typeface="Arial" panose="020B0604020202020204" pitchFamily="34" charset="0"/>
          <a:ea typeface="文鼎中隸" panose="020B0609010101010101" pitchFamily="49" charset="-120"/>
          <a:cs typeface="文鼎中隸"/>
        </a:defRPr>
      </a:lvl5pPr>
      <a:lvl6pPr marL="517230" algn="ctr" rtl="0" fontAlgn="base">
        <a:spcBef>
          <a:spcPct val="0"/>
        </a:spcBef>
        <a:spcAft>
          <a:spcPct val="0"/>
        </a:spcAft>
        <a:defRPr kumimoji="1" sz="6109">
          <a:solidFill>
            <a:srgbClr val="CC9900"/>
          </a:solidFill>
          <a:latin typeface="Arial" panose="020B0604020202020204" pitchFamily="34" charset="0"/>
          <a:ea typeface="文鼎中隸" panose="020B0609010101010101" pitchFamily="49" charset="-120"/>
        </a:defRPr>
      </a:lvl6pPr>
      <a:lvl7pPr marL="1034461" algn="ctr" rtl="0" fontAlgn="base">
        <a:spcBef>
          <a:spcPct val="0"/>
        </a:spcBef>
        <a:spcAft>
          <a:spcPct val="0"/>
        </a:spcAft>
        <a:defRPr kumimoji="1" sz="6109">
          <a:solidFill>
            <a:srgbClr val="CC9900"/>
          </a:solidFill>
          <a:latin typeface="Arial" panose="020B0604020202020204" pitchFamily="34" charset="0"/>
          <a:ea typeface="文鼎中隸" panose="020B0609010101010101" pitchFamily="49" charset="-120"/>
        </a:defRPr>
      </a:lvl7pPr>
      <a:lvl8pPr marL="1551691" algn="ctr" rtl="0" fontAlgn="base">
        <a:spcBef>
          <a:spcPct val="0"/>
        </a:spcBef>
        <a:spcAft>
          <a:spcPct val="0"/>
        </a:spcAft>
        <a:defRPr kumimoji="1" sz="6109">
          <a:solidFill>
            <a:srgbClr val="CC9900"/>
          </a:solidFill>
          <a:latin typeface="Arial" panose="020B0604020202020204" pitchFamily="34" charset="0"/>
          <a:ea typeface="文鼎中隸" panose="020B0609010101010101" pitchFamily="49" charset="-120"/>
        </a:defRPr>
      </a:lvl8pPr>
      <a:lvl9pPr marL="2068921" algn="ctr" rtl="0" fontAlgn="base">
        <a:spcBef>
          <a:spcPct val="0"/>
        </a:spcBef>
        <a:spcAft>
          <a:spcPct val="0"/>
        </a:spcAft>
        <a:defRPr kumimoji="1" sz="6109">
          <a:solidFill>
            <a:srgbClr val="CC9900"/>
          </a:solidFill>
          <a:latin typeface="Arial" panose="020B0604020202020204" pitchFamily="34" charset="0"/>
          <a:ea typeface="文鼎中隸" panose="020B0609010101010101" pitchFamily="49" charset="-120"/>
        </a:defRPr>
      </a:lvl9pPr>
    </p:titleStyle>
    <p:bodyStyle>
      <a:lvl1pPr marL="387923" indent="-387923" algn="l" rtl="0" eaLnBrk="0" fontAlgn="base" hangingPunct="0">
        <a:spcBef>
          <a:spcPct val="20000"/>
        </a:spcBef>
        <a:spcAft>
          <a:spcPct val="0"/>
        </a:spcAft>
        <a:buChar char="•"/>
        <a:defRPr kumimoji="1" sz="5430" kern="1200">
          <a:solidFill>
            <a:schemeClr val="bg1"/>
          </a:solidFill>
          <a:latin typeface="+mn-lt"/>
          <a:ea typeface="+mn-ea"/>
          <a:cs typeface="+mn-cs"/>
        </a:defRPr>
      </a:lvl1pPr>
      <a:lvl2pPr marL="840499" indent="-323269" algn="l" rtl="0" eaLnBrk="0" fontAlgn="base" hangingPunct="0">
        <a:spcBef>
          <a:spcPct val="20000"/>
        </a:spcBef>
        <a:spcAft>
          <a:spcPct val="0"/>
        </a:spcAft>
        <a:buChar char="–"/>
        <a:defRPr kumimoji="1" sz="5430" kern="1200">
          <a:solidFill>
            <a:schemeClr val="bg1"/>
          </a:solidFill>
          <a:latin typeface="+mn-lt"/>
          <a:ea typeface="+mn-ea"/>
          <a:cs typeface="+mn-cs"/>
        </a:defRPr>
      </a:lvl2pPr>
      <a:lvl3pPr marL="1293076" indent="-258615" algn="l" rtl="0" eaLnBrk="0" fontAlgn="base" hangingPunct="0">
        <a:spcBef>
          <a:spcPct val="20000"/>
        </a:spcBef>
        <a:spcAft>
          <a:spcPct val="0"/>
        </a:spcAft>
        <a:buChar char="•"/>
        <a:defRPr kumimoji="1" sz="5430" kern="1200">
          <a:solidFill>
            <a:schemeClr val="bg1"/>
          </a:solidFill>
          <a:latin typeface="+mn-lt"/>
          <a:ea typeface="+mn-ea"/>
          <a:cs typeface="+mn-cs"/>
        </a:defRPr>
      </a:lvl3pPr>
      <a:lvl4pPr marL="1810306" indent="-258615" algn="l" rtl="0" eaLnBrk="0" fontAlgn="base" hangingPunct="0">
        <a:spcBef>
          <a:spcPct val="20000"/>
        </a:spcBef>
        <a:spcAft>
          <a:spcPct val="0"/>
        </a:spcAft>
        <a:buChar char="–"/>
        <a:defRPr kumimoji="1" sz="5430" kern="1200">
          <a:solidFill>
            <a:schemeClr val="bg1"/>
          </a:solidFill>
          <a:latin typeface="+mn-lt"/>
          <a:ea typeface="+mn-ea"/>
          <a:cs typeface="+mn-cs"/>
        </a:defRPr>
      </a:lvl4pPr>
      <a:lvl5pPr marL="2327537" indent="-258615" algn="l" rtl="0" eaLnBrk="0" fontAlgn="base" hangingPunct="0">
        <a:spcBef>
          <a:spcPct val="20000"/>
        </a:spcBef>
        <a:spcAft>
          <a:spcPct val="0"/>
        </a:spcAft>
        <a:buChar char="»"/>
        <a:defRPr kumimoji="1" sz="5430" kern="1200">
          <a:solidFill>
            <a:schemeClr val="bg1"/>
          </a:solidFill>
          <a:latin typeface="+mn-lt"/>
          <a:ea typeface="+mn-ea"/>
          <a:cs typeface="+mn-cs"/>
        </a:defRPr>
      </a:lvl5pPr>
      <a:lvl6pPr marL="2844767" indent="-258615" algn="l" defTabSz="1034461" rtl="0" eaLnBrk="1" latinLnBrk="0" hangingPunct="1">
        <a:lnSpc>
          <a:spcPct val="90000"/>
        </a:lnSpc>
        <a:spcBef>
          <a:spcPts val="566"/>
        </a:spcBef>
        <a:buFont typeface="Arial" panose="020B0604020202020204" pitchFamily="34" charset="0"/>
        <a:buChar char="•"/>
        <a:defRPr sz="2036" kern="1200">
          <a:solidFill>
            <a:schemeClr val="tx1"/>
          </a:solidFill>
          <a:latin typeface="+mn-lt"/>
          <a:ea typeface="+mn-ea"/>
          <a:cs typeface="+mn-cs"/>
        </a:defRPr>
      </a:lvl6pPr>
      <a:lvl7pPr marL="3361997" indent="-258615" algn="l" defTabSz="1034461" rtl="0" eaLnBrk="1" latinLnBrk="0" hangingPunct="1">
        <a:lnSpc>
          <a:spcPct val="90000"/>
        </a:lnSpc>
        <a:spcBef>
          <a:spcPts val="566"/>
        </a:spcBef>
        <a:buFont typeface="Arial" panose="020B0604020202020204" pitchFamily="34" charset="0"/>
        <a:buChar char="•"/>
        <a:defRPr sz="2036" kern="1200">
          <a:solidFill>
            <a:schemeClr val="tx1"/>
          </a:solidFill>
          <a:latin typeface="+mn-lt"/>
          <a:ea typeface="+mn-ea"/>
          <a:cs typeface="+mn-cs"/>
        </a:defRPr>
      </a:lvl7pPr>
      <a:lvl8pPr marL="3879228" indent="-258615" algn="l" defTabSz="1034461" rtl="0" eaLnBrk="1" latinLnBrk="0" hangingPunct="1">
        <a:lnSpc>
          <a:spcPct val="90000"/>
        </a:lnSpc>
        <a:spcBef>
          <a:spcPts val="566"/>
        </a:spcBef>
        <a:buFont typeface="Arial" panose="020B0604020202020204" pitchFamily="34" charset="0"/>
        <a:buChar char="•"/>
        <a:defRPr sz="2036" kern="1200">
          <a:solidFill>
            <a:schemeClr val="tx1"/>
          </a:solidFill>
          <a:latin typeface="+mn-lt"/>
          <a:ea typeface="+mn-ea"/>
          <a:cs typeface="+mn-cs"/>
        </a:defRPr>
      </a:lvl8pPr>
      <a:lvl9pPr marL="4396458" indent="-258615" algn="l" defTabSz="1034461" rtl="0" eaLnBrk="1" latinLnBrk="0" hangingPunct="1">
        <a:lnSpc>
          <a:spcPct val="90000"/>
        </a:lnSpc>
        <a:spcBef>
          <a:spcPts val="566"/>
        </a:spcBef>
        <a:buFont typeface="Arial" panose="020B0604020202020204" pitchFamily="34" charset="0"/>
        <a:buChar char="•"/>
        <a:defRPr sz="2036" kern="1200">
          <a:solidFill>
            <a:schemeClr val="tx1"/>
          </a:solidFill>
          <a:latin typeface="+mn-lt"/>
          <a:ea typeface="+mn-ea"/>
          <a:cs typeface="+mn-cs"/>
        </a:defRPr>
      </a:lvl9pPr>
    </p:bodyStyle>
    <p:otherStyle>
      <a:defPPr>
        <a:defRPr lang="zh-TW"/>
      </a:defPPr>
      <a:lvl1pPr marL="0" algn="l" defTabSz="1034461" rtl="0" eaLnBrk="1" latinLnBrk="0" hangingPunct="1">
        <a:defRPr sz="2036" kern="1200">
          <a:solidFill>
            <a:schemeClr val="tx1"/>
          </a:solidFill>
          <a:latin typeface="+mn-lt"/>
          <a:ea typeface="+mn-ea"/>
          <a:cs typeface="+mn-cs"/>
        </a:defRPr>
      </a:lvl1pPr>
      <a:lvl2pPr marL="517230" algn="l" defTabSz="1034461" rtl="0" eaLnBrk="1" latinLnBrk="0" hangingPunct="1">
        <a:defRPr sz="2036" kern="1200">
          <a:solidFill>
            <a:schemeClr val="tx1"/>
          </a:solidFill>
          <a:latin typeface="+mn-lt"/>
          <a:ea typeface="+mn-ea"/>
          <a:cs typeface="+mn-cs"/>
        </a:defRPr>
      </a:lvl2pPr>
      <a:lvl3pPr marL="1034461" algn="l" defTabSz="1034461" rtl="0" eaLnBrk="1" latinLnBrk="0" hangingPunct="1">
        <a:defRPr sz="2036" kern="1200">
          <a:solidFill>
            <a:schemeClr val="tx1"/>
          </a:solidFill>
          <a:latin typeface="+mn-lt"/>
          <a:ea typeface="+mn-ea"/>
          <a:cs typeface="+mn-cs"/>
        </a:defRPr>
      </a:lvl3pPr>
      <a:lvl4pPr marL="1551691" algn="l" defTabSz="1034461" rtl="0" eaLnBrk="1" latinLnBrk="0" hangingPunct="1">
        <a:defRPr sz="2036" kern="1200">
          <a:solidFill>
            <a:schemeClr val="tx1"/>
          </a:solidFill>
          <a:latin typeface="+mn-lt"/>
          <a:ea typeface="+mn-ea"/>
          <a:cs typeface="+mn-cs"/>
        </a:defRPr>
      </a:lvl4pPr>
      <a:lvl5pPr marL="2068921" algn="l" defTabSz="1034461" rtl="0" eaLnBrk="1" latinLnBrk="0" hangingPunct="1">
        <a:defRPr sz="2036" kern="1200">
          <a:solidFill>
            <a:schemeClr val="tx1"/>
          </a:solidFill>
          <a:latin typeface="+mn-lt"/>
          <a:ea typeface="+mn-ea"/>
          <a:cs typeface="+mn-cs"/>
        </a:defRPr>
      </a:lvl5pPr>
      <a:lvl6pPr marL="2586152" algn="l" defTabSz="1034461" rtl="0" eaLnBrk="1" latinLnBrk="0" hangingPunct="1">
        <a:defRPr sz="2036" kern="1200">
          <a:solidFill>
            <a:schemeClr val="tx1"/>
          </a:solidFill>
          <a:latin typeface="+mn-lt"/>
          <a:ea typeface="+mn-ea"/>
          <a:cs typeface="+mn-cs"/>
        </a:defRPr>
      </a:lvl6pPr>
      <a:lvl7pPr marL="3103382" algn="l" defTabSz="1034461" rtl="0" eaLnBrk="1" latinLnBrk="0" hangingPunct="1">
        <a:defRPr sz="2036" kern="1200">
          <a:solidFill>
            <a:schemeClr val="tx1"/>
          </a:solidFill>
          <a:latin typeface="+mn-lt"/>
          <a:ea typeface="+mn-ea"/>
          <a:cs typeface="+mn-cs"/>
        </a:defRPr>
      </a:lvl7pPr>
      <a:lvl8pPr marL="3620613" algn="l" defTabSz="1034461" rtl="0" eaLnBrk="1" latinLnBrk="0" hangingPunct="1">
        <a:defRPr sz="2036" kern="1200">
          <a:solidFill>
            <a:schemeClr val="tx1"/>
          </a:solidFill>
          <a:latin typeface="+mn-lt"/>
          <a:ea typeface="+mn-ea"/>
          <a:cs typeface="+mn-cs"/>
        </a:defRPr>
      </a:lvl8pPr>
      <a:lvl9pPr marL="4137843" algn="l" defTabSz="1034461" rtl="0" eaLnBrk="1" latinLnBrk="0" hangingPunct="1">
        <a:defRPr sz="203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77413" y="427122"/>
            <a:ext cx="3656012" cy="685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17421" tIns="58709" rIns="117421" bIns="58709" numCol="1" anchor="ctr" anchorCtr="0" compatLnSpc="1">
            <a:prstTxWarp prst="textNoShape">
              <a:avLst/>
            </a:prstTxWarp>
          </a:bodyPr>
          <a:lstStyle/>
          <a:p>
            <a:pPr lvl="0"/>
            <a:r>
              <a:rPr lang="zh-TW" altLang="en-US"/>
              <a:t>按一下以編輯母片標題樣式</a:t>
            </a:r>
          </a:p>
        </p:txBody>
      </p:sp>
      <p:sp>
        <p:nvSpPr>
          <p:cNvPr id="26629" name="Rectangle 5"/>
          <p:cNvSpPr>
            <a:spLocks noGrp="1" noChangeArrowheads="1"/>
          </p:cNvSpPr>
          <p:nvPr>
            <p:ph type="sldNum" sz="quarter" idx="4"/>
          </p:nvPr>
        </p:nvSpPr>
        <p:spPr bwMode="auto">
          <a:xfrm>
            <a:off x="204788" y="7640552"/>
            <a:ext cx="1149350" cy="438236"/>
          </a:xfrm>
          <a:prstGeom prst="rect">
            <a:avLst/>
          </a:prstGeom>
          <a:noFill/>
          <a:ln w="12700" cap="sq">
            <a:noFill/>
            <a:miter lim="800000"/>
            <a:headEnd type="none" w="sm" len="sm"/>
            <a:tailEnd type="none" w="sm" len="sm"/>
          </a:ln>
          <a:effectLst/>
        </p:spPr>
        <p:txBody>
          <a:bodyPr vert="horz" wrap="square" lIns="116612" tIns="58306" rIns="116612" bIns="58306" numCol="1" anchor="t" anchorCtr="0" compatLnSpc="1">
            <a:prstTxWarp prst="textNoShape">
              <a:avLst/>
            </a:prstTxWarp>
          </a:bodyPr>
          <a:lstStyle>
            <a:lvl1pPr algn="r" eaLnBrk="1" hangingPunct="1">
              <a:spcBef>
                <a:spcPct val="50000"/>
              </a:spcBef>
              <a:defRPr kumimoji="0" sz="2500" b="0">
                <a:solidFill>
                  <a:srgbClr val="FFFFD5"/>
                </a:solidFill>
                <a:latin typeface="標楷體" panose="03000509000000000000" pitchFamily="65" charset="-120"/>
              </a:defRPr>
            </a:lvl1pPr>
          </a:lstStyle>
          <a:p>
            <a:pPr>
              <a:defRPr/>
            </a:pPr>
            <a:fld id="{0897E446-FE80-4A83-9573-9F4ABDE75F9E}" type="slidenum">
              <a:rPr lang="en-US" altLang="zh-TW"/>
              <a:pPr>
                <a:defRPr/>
              </a:pPr>
              <a:t>‹#›</a:t>
            </a:fld>
            <a:endParaRPr lang="en-US" altLang="zh-TW"/>
          </a:p>
        </p:txBody>
      </p:sp>
      <p:sp>
        <p:nvSpPr>
          <p:cNvPr id="1028" name="Rectangle 7"/>
          <p:cNvSpPr>
            <a:spLocks noGrp="1" noChangeArrowheads="1"/>
          </p:cNvSpPr>
          <p:nvPr>
            <p:ph type="body" idx="1"/>
          </p:nvPr>
        </p:nvSpPr>
        <p:spPr bwMode="auto">
          <a:xfrm>
            <a:off x="952500" y="431885"/>
            <a:ext cx="8548688" cy="685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wrap="square" lIns="0" tIns="0" rIns="0" bIns="0" numCol="1" anchor="t" anchorCtr="0" compatLnSpc="1">
            <a:prstTxWarp prst="textNoShape">
              <a:avLst/>
            </a:prstTxWarp>
          </a:bodyPr>
          <a:lstStyle/>
          <a:p>
            <a:pPr lvl="0"/>
            <a:endParaRPr lang="zh-TW" altLang="en-US"/>
          </a:p>
        </p:txBody>
      </p:sp>
    </p:spTree>
    <p:extLst>
      <p:ext uri="{BB962C8B-B14F-4D97-AF65-F5344CB8AC3E}">
        <p14:creationId xmlns:p14="http://schemas.microsoft.com/office/powerpoint/2010/main" val="887797164"/>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ransition spd="slow">
    <p:split orient="vert"/>
  </p:transition>
  <p:hf hdr="0" ftr="0" dt="0"/>
  <p:txStyles>
    <p:titleStyle>
      <a:lvl1pPr algn="l" defTabSz="1166813" rtl="0" eaLnBrk="0" fontAlgn="base" hangingPunct="0">
        <a:lnSpc>
          <a:spcPct val="120000"/>
        </a:lnSpc>
        <a:spcBef>
          <a:spcPct val="0"/>
        </a:spcBef>
        <a:spcAft>
          <a:spcPct val="0"/>
        </a:spcAft>
        <a:defRPr kumimoji="1" sz="6200">
          <a:solidFill>
            <a:srgbClr val="FFFFD5"/>
          </a:solidFill>
          <a:latin typeface="標楷體" pitchFamily="65" charset="-120"/>
          <a:ea typeface="標楷體" pitchFamily="65" charset="-120"/>
          <a:cs typeface="文鼎顏楷" charset="0"/>
        </a:defRPr>
      </a:lvl1pPr>
      <a:lvl2pPr algn="l" defTabSz="1166813" rtl="0" eaLnBrk="0" fontAlgn="base" hangingPunct="0">
        <a:lnSpc>
          <a:spcPct val="120000"/>
        </a:lnSpc>
        <a:spcBef>
          <a:spcPct val="0"/>
        </a:spcBef>
        <a:spcAft>
          <a:spcPct val="0"/>
        </a:spcAft>
        <a:defRPr kumimoji="1" sz="6200">
          <a:solidFill>
            <a:srgbClr val="FFFFD5"/>
          </a:solidFill>
          <a:latin typeface="標楷體" pitchFamily="65" charset="-120"/>
          <a:ea typeface="標楷體" pitchFamily="65" charset="-120"/>
          <a:cs typeface="文鼎顏楷" charset="0"/>
        </a:defRPr>
      </a:lvl2pPr>
      <a:lvl3pPr algn="l" defTabSz="1166813" rtl="0" eaLnBrk="0" fontAlgn="base" hangingPunct="0">
        <a:lnSpc>
          <a:spcPct val="120000"/>
        </a:lnSpc>
        <a:spcBef>
          <a:spcPct val="0"/>
        </a:spcBef>
        <a:spcAft>
          <a:spcPct val="0"/>
        </a:spcAft>
        <a:defRPr kumimoji="1" sz="6200">
          <a:solidFill>
            <a:srgbClr val="FFFFD5"/>
          </a:solidFill>
          <a:latin typeface="標楷體" pitchFamily="65" charset="-120"/>
          <a:ea typeface="標楷體" pitchFamily="65" charset="-120"/>
          <a:cs typeface="文鼎顏楷" charset="0"/>
        </a:defRPr>
      </a:lvl3pPr>
      <a:lvl4pPr algn="l" defTabSz="1166813" rtl="0" eaLnBrk="0" fontAlgn="base" hangingPunct="0">
        <a:lnSpc>
          <a:spcPct val="120000"/>
        </a:lnSpc>
        <a:spcBef>
          <a:spcPct val="0"/>
        </a:spcBef>
        <a:spcAft>
          <a:spcPct val="0"/>
        </a:spcAft>
        <a:defRPr kumimoji="1" sz="6200">
          <a:solidFill>
            <a:srgbClr val="FFFFD5"/>
          </a:solidFill>
          <a:latin typeface="標楷體" pitchFamily="65" charset="-120"/>
          <a:ea typeface="標楷體" pitchFamily="65" charset="-120"/>
          <a:cs typeface="文鼎顏楷" charset="0"/>
        </a:defRPr>
      </a:lvl4pPr>
      <a:lvl5pPr algn="l" defTabSz="1166813" rtl="0" eaLnBrk="0" fontAlgn="base" hangingPunct="0">
        <a:lnSpc>
          <a:spcPct val="120000"/>
        </a:lnSpc>
        <a:spcBef>
          <a:spcPct val="0"/>
        </a:spcBef>
        <a:spcAft>
          <a:spcPct val="0"/>
        </a:spcAft>
        <a:defRPr kumimoji="1" sz="6200">
          <a:solidFill>
            <a:srgbClr val="FFFFD5"/>
          </a:solidFill>
          <a:latin typeface="標楷體" pitchFamily="65" charset="-120"/>
          <a:ea typeface="標楷體" pitchFamily="65" charset="-120"/>
          <a:cs typeface="文鼎顏楷" charset="0"/>
        </a:defRPr>
      </a:lvl5pPr>
      <a:lvl6pPr marL="457200" algn="l" defTabSz="1166813" rtl="0" fontAlgn="base">
        <a:lnSpc>
          <a:spcPct val="120000"/>
        </a:lnSpc>
        <a:spcBef>
          <a:spcPct val="0"/>
        </a:spcBef>
        <a:spcAft>
          <a:spcPct val="0"/>
        </a:spcAft>
        <a:defRPr kumimoji="1" sz="6000">
          <a:solidFill>
            <a:srgbClr val="95EFA2"/>
          </a:solidFill>
          <a:latin typeface="Times New Roman" pitchFamily="18" charset="0"/>
          <a:ea typeface="文鼎顏楷" pitchFamily="49" charset="-120"/>
        </a:defRPr>
      </a:lvl6pPr>
      <a:lvl7pPr marL="914400" algn="l" defTabSz="1166813" rtl="0" fontAlgn="base">
        <a:lnSpc>
          <a:spcPct val="120000"/>
        </a:lnSpc>
        <a:spcBef>
          <a:spcPct val="0"/>
        </a:spcBef>
        <a:spcAft>
          <a:spcPct val="0"/>
        </a:spcAft>
        <a:defRPr kumimoji="1" sz="6000">
          <a:solidFill>
            <a:srgbClr val="95EFA2"/>
          </a:solidFill>
          <a:latin typeface="Times New Roman" pitchFamily="18" charset="0"/>
          <a:ea typeface="文鼎顏楷" pitchFamily="49" charset="-120"/>
        </a:defRPr>
      </a:lvl7pPr>
      <a:lvl8pPr marL="1371600" algn="l" defTabSz="1166813" rtl="0" fontAlgn="base">
        <a:lnSpc>
          <a:spcPct val="120000"/>
        </a:lnSpc>
        <a:spcBef>
          <a:spcPct val="0"/>
        </a:spcBef>
        <a:spcAft>
          <a:spcPct val="0"/>
        </a:spcAft>
        <a:defRPr kumimoji="1" sz="6000">
          <a:solidFill>
            <a:srgbClr val="95EFA2"/>
          </a:solidFill>
          <a:latin typeface="Times New Roman" pitchFamily="18" charset="0"/>
          <a:ea typeface="文鼎顏楷" pitchFamily="49" charset="-120"/>
        </a:defRPr>
      </a:lvl8pPr>
      <a:lvl9pPr marL="1828800" algn="l" defTabSz="1166813" rtl="0" fontAlgn="base">
        <a:lnSpc>
          <a:spcPct val="120000"/>
        </a:lnSpc>
        <a:spcBef>
          <a:spcPct val="0"/>
        </a:spcBef>
        <a:spcAft>
          <a:spcPct val="0"/>
        </a:spcAft>
        <a:defRPr kumimoji="1" sz="6000">
          <a:solidFill>
            <a:srgbClr val="95EFA2"/>
          </a:solidFill>
          <a:latin typeface="Times New Roman" pitchFamily="18" charset="0"/>
          <a:ea typeface="文鼎顏楷" pitchFamily="49" charset="-120"/>
        </a:defRPr>
      </a:lvl9pPr>
    </p:titleStyle>
    <p:bodyStyle>
      <a:lvl1pPr marL="438150" indent="-438150" algn="just" defTabSz="1166813" rtl="0" eaLnBrk="0" fontAlgn="base" hangingPunct="0">
        <a:lnSpc>
          <a:spcPct val="155000"/>
        </a:lnSpc>
        <a:spcBef>
          <a:spcPct val="0"/>
        </a:spcBef>
        <a:spcAft>
          <a:spcPct val="0"/>
        </a:spcAft>
        <a:buClr>
          <a:schemeClr val="folHlink"/>
        </a:buClr>
        <a:buSzPct val="120000"/>
        <a:buChar char="•"/>
        <a:defRPr kumimoji="1" sz="6200">
          <a:solidFill>
            <a:srgbClr val="FFFFD5"/>
          </a:solidFill>
          <a:latin typeface="標楷體" pitchFamily="65" charset="-120"/>
          <a:ea typeface="標楷體" pitchFamily="65" charset="-120"/>
          <a:cs typeface="文鼎粗明" charset="0"/>
        </a:defRPr>
      </a:lvl1pPr>
      <a:lvl2pPr marL="947738" indent="-363538" algn="l" defTabSz="1166813" rtl="0" eaLnBrk="0" fontAlgn="base" hangingPunct="0">
        <a:spcBef>
          <a:spcPct val="20000"/>
        </a:spcBef>
        <a:spcAft>
          <a:spcPct val="0"/>
        </a:spcAft>
        <a:buClr>
          <a:schemeClr val="bg2"/>
        </a:buClr>
        <a:buFont typeface="Wingdings" panose="05000000000000000000" pitchFamily="2" charset="2"/>
        <a:buChar char="u"/>
        <a:defRPr kumimoji="1" sz="4500">
          <a:solidFill>
            <a:schemeClr val="tx1"/>
          </a:solidFill>
          <a:latin typeface="+mn-lt"/>
          <a:ea typeface="文鼎中明" pitchFamily="49" charset="-120"/>
          <a:cs typeface="文鼎中明" charset="0"/>
        </a:defRPr>
      </a:lvl2pPr>
      <a:lvl3pPr marL="1457325" indent="-290513" algn="l" defTabSz="1166813" rtl="0" eaLnBrk="0" fontAlgn="base" hangingPunct="0">
        <a:spcBef>
          <a:spcPct val="20000"/>
        </a:spcBef>
        <a:spcAft>
          <a:spcPct val="0"/>
        </a:spcAft>
        <a:buChar char="•"/>
        <a:defRPr kumimoji="1" sz="3100">
          <a:solidFill>
            <a:schemeClr val="tx1"/>
          </a:solidFill>
          <a:latin typeface="+mn-lt"/>
          <a:ea typeface="新細明體" pitchFamily="18" charset="-120"/>
          <a:cs typeface="新細明體" charset="0"/>
        </a:defRPr>
      </a:lvl3pPr>
      <a:lvl4pPr marL="2041525" indent="-293688" algn="l" defTabSz="1166813" rtl="0" eaLnBrk="0" fontAlgn="base" hangingPunct="0">
        <a:spcBef>
          <a:spcPct val="20000"/>
        </a:spcBef>
        <a:spcAft>
          <a:spcPct val="0"/>
        </a:spcAft>
        <a:buChar char="–"/>
        <a:defRPr kumimoji="1" sz="2600">
          <a:solidFill>
            <a:schemeClr val="tx1"/>
          </a:solidFill>
          <a:latin typeface="+mn-lt"/>
          <a:ea typeface="新細明體" pitchFamily="18" charset="-120"/>
          <a:cs typeface="新細明體" charset="0"/>
        </a:defRPr>
      </a:lvl4pPr>
      <a:lvl5pPr marL="2625725" indent="-293688" algn="l" defTabSz="1166813" rtl="0" eaLnBrk="0" fontAlgn="base" hangingPunct="0">
        <a:spcBef>
          <a:spcPct val="20000"/>
        </a:spcBef>
        <a:spcAft>
          <a:spcPct val="0"/>
        </a:spcAft>
        <a:buChar char="•"/>
        <a:defRPr kumimoji="1" sz="2600">
          <a:solidFill>
            <a:schemeClr val="tx1"/>
          </a:solidFill>
          <a:latin typeface="+mn-lt"/>
          <a:ea typeface="新細明體" pitchFamily="18" charset="-120"/>
          <a:cs typeface="新細明體" charset="0"/>
        </a:defRPr>
      </a:lvl5pPr>
      <a:lvl6pPr marL="3082925" indent="-293688" algn="l" defTabSz="1166813" rtl="0" fontAlgn="base">
        <a:spcBef>
          <a:spcPct val="20000"/>
        </a:spcBef>
        <a:spcAft>
          <a:spcPct val="0"/>
        </a:spcAft>
        <a:buChar char="•"/>
        <a:defRPr kumimoji="1" sz="2600">
          <a:solidFill>
            <a:schemeClr val="tx1"/>
          </a:solidFill>
          <a:latin typeface="+mn-lt"/>
          <a:ea typeface="新細明體" pitchFamily="18" charset="-120"/>
        </a:defRPr>
      </a:lvl6pPr>
      <a:lvl7pPr marL="3540125" indent="-293688" algn="l" defTabSz="1166813" rtl="0" fontAlgn="base">
        <a:spcBef>
          <a:spcPct val="20000"/>
        </a:spcBef>
        <a:spcAft>
          <a:spcPct val="0"/>
        </a:spcAft>
        <a:buChar char="•"/>
        <a:defRPr kumimoji="1" sz="2600">
          <a:solidFill>
            <a:schemeClr val="tx1"/>
          </a:solidFill>
          <a:latin typeface="+mn-lt"/>
          <a:ea typeface="新細明體" pitchFamily="18" charset="-120"/>
        </a:defRPr>
      </a:lvl7pPr>
      <a:lvl8pPr marL="3997325" indent="-293688" algn="l" defTabSz="1166813" rtl="0" fontAlgn="base">
        <a:spcBef>
          <a:spcPct val="20000"/>
        </a:spcBef>
        <a:spcAft>
          <a:spcPct val="0"/>
        </a:spcAft>
        <a:buChar char="•"/>
        <a:defRPr kumimoji="1" sz="2600">
          <a:solidFill>
            <a:schemeClr val="tx1"/>
          </a:solidFill>
          <a:latin typeface="+mn-lt"/>
          <a:ea typeface="新細明體" pitchFamily="18" charset="-120"/>
        </a:defRPr>
      </a:lvl8pPr>
      <a:lvl9pPr marL="4454525" indent="-293688" algn="l" defTabSz="1166813" rtl="0" fontAlgn="base">
        <a:spcBef>
          <a:spcPct val="20000"/>
        </a:spcBef>
        <a:spcAft>
          <a:spcPct val="0"/>
        </a:spcAft>
        <a:buChar char="•"/>
        <a:defRPr kumimoji="1" sz="2600">
          <a:solidFill>
            <a:schemeClr val="tx1"/>
          </a:solidFill>
          <a:latin typeface="+mn-lt"/>
          <a:ea typeface="新細明體" pitchFamily="18" charset="-12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77413" y="427123"/>
            <a:ext cx="3656012" cy="685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17421" tIns="58709" rIns="117421" bIns="58709" numCol="1" anchor="ctr" anchorCtr="0" compatLnSpc="1">
            <a:prstTxWarp prst="textNoShape">
              <a:avLst/>
            </a:prstTxWarp>
          </a:bodyPr>
          <a:lstStyle/>
          <a:p>
            <a:pPr lvl="0"/>
            <a:r>
              <a:rPr lang="zh-TW" altLang="en-US"/>
              <a:t>按一下以編輯母片標題樣式</a:t>
            </a:r>
          </a:p>
        </p:txBody>
      </p:sp>
      <p:sp>
        <p:nvSpPr>
          <p:cNvPr id="26629" name="Rectangle 5"/>
          <p:cNvSpPr>
            <a:spLocks noGrp="1" noChangeArrowheads="1"/>
          </p:cNvSpPr>
          <p:nvPr>
            <p:ph type="sldNum" sz="quarter" idx="4"/>
          </p:nvPr>
        </p:nvSpPr>
        <p:spPr bwMode="auto">
          <a:xfrm>
            <a:off x="204788" y="7640552"/>
            <a:ext cx="1149350" cy="438236"/>
          </a:xfrm>
          <a:prstGeom prst="rect">
            <a:avLst/>
          </a:prstGeom>
          <a:noFill/>
          <a:ln w="12700" cap="sq">
            <a:noFill/>
            <a:miter lim="800000"/>
            <a:headEnd type="none" w="sm" len="sm"/>
            <a:tailEnd type="none" w="sm" len="sm"/>
          </a:ln>
          <a:effectLst/>
        </p:spPr>
        <p:txBody>
          <a:bodyPr vert="horz" wrap="square" lIns="116612" tIns="58306" rIns="116612" bIns="58306" numCol="1" anchor="t" anchorCtr="0" compatLnSpc="1">
            <a:prstTxWarp prst="textNoShape">
              <a:avLst/>
            </a:prstTxWarp>
          </a:bodyPr>
          <a:lstStyle>
            <a:lvl1pPr algn="r" eaLnBrk="1" hangingPunct="1">
              <a:spcBef>
                <a:spcPct val="50000"/>
              </a:spcBef>
              <a:defRPr kumimoji="0" sz="2402" b="0">
                <a:solidFill>
                  <a:srgbClr val="FFFFD5"/>
                </a:solidFill>
                <a:latin typeface="標楷體" panose="03000509000000000000" pitchFamily="65" charset="-120"/>
              </a:defRPr>
            </a:lvl1pPr>
          </a:lstStyle>
          <a:p>
            <a:pPr>
              <a:defRPr/>
            </a:pPr>
            <a:fld id="{0897E446-FE80-4A83-9573-9F4ABDE75F9E}" type="slidenum">
              <a:rPr lang="en-US" altLang="zh-TW"/>
              <a:pPr>
                <a:defRPr/>
              </a:pPr>
              <a:t>‹#›</a:t>
            </a:fld>
            <a:endParaRPr lang="en-US" altLang="zh-TW"/>
          </a:p>
        </p:txBody>
      </p:sp>
      <p:sp>
        <p:nvSpPr>
          <p:cNvPr id="1028" name="Rectangle 7"/>
          <p:cNvSpPr>
            <a:spLocks noGrp="1" noChangeArrowheads="1"/>
          </p:cNvSpPr>
          <p:nvPr>
            <p:ph type="body" idx="1"/>
          </p:nvPr>
        </p:nvSpPr>
        <p:spPr bwMode="auto">
          <a:xfrm>
            <a:off x="952500" y="431885"/>
            <a:ext cx="8548688" cy="685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wrap="square" lIns="0" tIns="0" rIns="0" bIns="0" numCol="1" anchor="t" anchorCtr="0" compatLnSpc="1">
            <a:prstTxWarp prst="textNoShape">
              <a:avLst/>
            </a:prstTxWarp>
          </a:bodyPr>
          <a:lstStyle/>
          <a:p>
            <a:pPr lvl="0"/>
            <a:endParaRPr lang="zh-TW" altLang="en-US"/>
          </a:p>
        </p:txBody>
      </p:sp>
    </p:spTree>
    <p:extLst>
      <p:ext uri="{BB962C8B-B14F-4D97-AF65-F5344CB8AC3E}">
        <p14:creationId xmlns:p14="http://schemas.microsoft.com/office/powerpoint/2010/main" val="534516738"/>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ransition spd="slow">
    <p:split orient="vert"/>
  </p:transition>
  <p:hf hdr="0" ftr="0" dt="0"/>
  <p:txStyles>
    <p:titleStyle>
      <a:lvl1pPr algn="l" defTabSz="1120825" rtl="0" eaLnBrk="0" fontAlgn="base" hangingPunct="0">
        <a:lnSpc>
          <a:spcPct val="120000"/>
        </a:lnSpc>
        <a:spcBef>
          <a:spcPct val="0"/>
        </a:spcBef>
        <a:spcAft>
          <a:spcPct val="0"/>
        </a:spcAft>
        <a:defRPr kumimoji="1" sz="5955">
          <a:solidFill>
            <a:srgbClr val="FFFFD5"/>
          </a:solidFill>
          <a:latin typeface="標楷體" pitchFamily="65" charset="-120"/>
          <a:ea typeface="標楷體" pitchFamily="65" charset="-120"/>
          <a:cs typeface="文鼎顏楷" charset="0"/>
        </a:defRPr>
      </a:lvl1pPr>
      <a:lvl2pPr algn="l" defTabSz="1120825" rtl="0" eaLnBrk="0" fontAlgn="base" hangingPunct="0">
        <a:lnSpc>
          <a:spcPct val="120000"/>
        </a:lnSpc>
        <a:spcBef>
          <a:spcPct val="0"/>
        </a:spcBef>
        <a:spcAft>
          <a:spcPct val="0"/>
        </a:spcAft>
        <a:defRPr kumimoji="1" sz="5955">
          <a:solidFill>
            <a:srgbClr val="FFFFD5"/>
          </a:solidFill>
          <a:latin typeface="標楷體" pitchFamily="65" charset="-120"/>
          <a:ea typeface="標楷體" pitchFamily="65" charset="-120"/>
          <a:cs typeface="文鼎顏楷" charset="0"/>
        </a:defRPr>
      </a:lvl2pPr>
      <a:lvl3pPr algn="l" defTabSz="1120825" rtl="0" eaLnBrk="0" fontAlgn="base" hangingPunct="0">
        <a:lnSpc>
          <a:spcPct val="120000"/>
        </a:lnSpc>
        <a:spcBef>
          <a:spcPct val="0"/>
        </a:spcBef>
        <a:spcAft>
          <a:spcPct val="0"/>
        </a:spcAft>
        <a:defRPr kumimoji="1" sz="5955">
          <a:solidFill>
            <a:srgbClr val="FFFFD5"/>
          </a:solidFill>
          <a:latin typeface="標楷體" pitchFamily="65" charset="-120"/>
          <a:ea typeface="標楷體" pitchFamily="65" charset="-120"/>
          <a:cs typeface="文鼎顏楷" charset="0"/>
        </a:defRPr>
      </a:lvl3pPr>
      <a:lvl4pPr algn="l" defTabSz="1120825" rtl="0" eaLnBrk="0" fontAlgn="base" hangingPunct="0">
        <a:lnSpc>
          <a:spcPct val="120000"/>
        </a:lnSpc>
        <a:spcBef>
          <a:spcPct val="0"/>
        </a:spcBef>
        <a:spcAft>
          <a:spcPct val="0"/>
        </a:spcAft>
        <a:defRPr kumimoji="1" sz="5955">
          <a:solidFill>
            <a:srgbClr val="FFFFD5"/>
          </a:solidFill>
          <a:latin typeface="標楷體" pitchFamily="65" charset="-120"/>
          <a:ea typeface="標楷體" pitchFamily="65" charset="-120"/>
          <a:cs typeface="文鼎顏楷" charset="0"/>
        </a:defRPr>
      </a:lvl4pPr>
      <a:lvl5pPr algn="l" defTabSz="1120825" rtl="0" eaLnBrk="0" fontAlgn="base" hangingPunct="0">
        <a:lnSpc>
          <a:spcPct val="120000"/>
        </a:lnSpc>
        <a:spcBef>
          <a:spcPct val="0"/>
        </a:spcBef>
        <a:spcAft>
          <a:spcPct val="0"/>
        </a:spcAft>
        <a:defRPr kumimoji="1" sz="5955">
          <a:solidFill>
            <a:srgbClr val="FFFFD5"/>
          </a:solidFill>
          <a:latin typeface="標楷體" pitchFamily="65" charset="-120"/>
          <a:ea typeface="標楷體" pitchFamily="65" charset="-120"/>
          <a:cs typeface="文鼎顏楷" charset="0"/>
        </a:defRPr>
      </a:lvl5pPr>
      <a:lvl6pPr marL="439181" algn="l" defTabSz="1120825" rtl="0" fontAlgn="base">
        <a:lnSpc>
          <a:spcPct val="120000"/>
        </a:lnSpc>
        <a:spcBef>
          <a:spcPct val="0"/>
        </a:spcBef>
        <a:spcAft>
          <a:spcPct val="0"/>
        </a:spcAft>
        <a:defRPr kumimoji="1" sz="5764">
          <a:solidFill>
            <a:srgbClr val="95EFA2"/>
          </a:solidFill>
          <a:latin typeface="Times New Roman" pitchFamily="18" charset="0"/>
          <a:ea typeface="文鼎顏楷" pitchFamily="49" charset="-120"/>
        </a:defRPr>
      </a:lvl6pPr>
      <a:lvl7pPr marL="878361" algn="l" defTabSz="1120825" rtl="0" fontAlgn="base">
        <a:lnSpc>
          <a:spcPct val="120000"/>
        </a:lnSpc>
        <a:spcBef>
          <a:spcPct val="0"/>
        </a:spcBef>
        <a:spcAft>
          <a:spcPct val="0"/>
        </a:spcAft>
        <a:defRPr kumimoji="1" sz="5764">
          <a:solidFill>
            <a:srgbClr val="95EFA2"/>
          </a:solidFill>
          <a:latin typeface="Times New Roman" pitchFamily="18" charset="0"/>
          <a:ea typeface="文鼎顏楷" pitchFamily="49" charset="-120"/>
        </a:defRPr>
      </a:lvl7pPr>
      <a:lvl8pPr marL="1317541" algn="l" defTabSz="1120825" rtl="0" fontAlgn="base">
        <a:lnSpc>
          <a:spcPct val="120000"/>
        </a:lnSpc>
        <a:spcBef>
          <a:spcPct val="0"/>
        </a:spcBef>
        <a:spcAft>
          <a:spcPct val="0"/>
        </a:spcAft>
        <a:defRPr kumimoji="1" sz="5764">
          <a:solidFill>
            <a:srgbClr val="95EFA2"/>
          </a:solidFill>
          <a:latin typeface="Times New Roman" pitchFamily="18" charset="0"/>
          <a:ea typeface="文鼎顏楷" pitchFamily="49" charset="-120"/>
        </a:defRPr>
      </a:lvl8pPr>
      <a:lvl9pPr marL="1756721" algn="l" defTabSz="1120825" rtl="0" fontAlgn="base">
        <a:lnSpc>
          <a:spcPct val="120000"/>
        </a:lnSpc>
        <a:spcBef>
          <a:spcPct val="0"/>
        </a:spcBef>
        <a:spcAft>
          <a:spcPct val="0"/>
        </a:spcAft>
        <a:defRPr kumimoji="1" sz="5764">
          <a:solidFill>
            <a:srgbClr val="95EFA2"/>
          </a:solidFill>
          <a:latin typeface="Times New Roman" pitchFamily="18" charset="0"/>
          <a:ea typeface="文鼎顏楷" pitchFamily="49" charset="-120"/>
        </a:defRPr>
      </a:lvl9pPr>
    </p:titleStyle>
    <p:bodyStyle>
      <a:lvl1pPr marL="420881" indent="-420881" algn="just" defTabSz="1120825" rtl="0" eaLnBrk="0" fontAlgn="base" hangingPunct="0">
        <a:lnSpc>
          <a:spcPct val="155000"/>
        </a:lnSpc>
        <a:spcBef>
          <a:spcPct val="0"/>
        </a:spcBef>
        <a:spcAft>
          <a:spcPct val="0"/>
        </a:spcAft>
        <a:buClr>
          <a:schemeClr val="folHlink"/>
        </a:buClr>
        <a:buSzPct val="120000"/>
        <a:buChar char="•"/>
        <a:defRPr kumimoji="1" sz="5955">
          <a:solidFill>
            <a:srgbClr val="FFFFD5"/>
          </a:solidFill>
          <a:latin typeface="標楷體" pitchFamily="65" charset="-120"/>
          <a:ea typeface="標楷體" pitchFamily="65" charset="-120"/>
          <a:cs typeface="文鼎粗明" charset="0"/>
        </a:defRPr>
      </a:lvl1pPr>
      <a:lvl2pPr marL="910384" indent="-349210" algn="l" defTabSz="1120825" rtl="0" eaLnBrk="0" fontAlgn="base" hangingPunct="0">
        <a:spcBef>
          <a:spcPct val="20000"/>
        </a:spcBef>
        <a:spcAft>
          <a:spcPct val="0"/>
        </a:spcAft>
        <a:buClr>
          <a:schemeClr val="bg2"/>
        </a:buClr>
        <a:buFont typeface="Wingdings" panose="05000000000000000000" pitchFamily="2" charset="2"/>
        <a:buChar char="u"/>
        <a:defRPr kumimoji="1" sz="4323">
          <a:solidFill>
            <a:schemeClr val="tx1"/>
          </a:solidFill>
          <a:latin typeface="+mn-lt"/>
          <a:ea typeface="文鼎中明" pitchFamily="49" charset="-120"/>
          <a:cs typeface="文鼎中明" charset="0"/>
        </a:defRPr>
      </a:lvl2pPr>
      <a:lvl3pPr marL="1399888" indent="-279063" algn="l" defTabSz="1120825" rtl="0" eaLnBrk="0" fontAlgn="base" hangingPunct="0">
        <a:spcBef>
          <a:spcPct val="20000"/>
        </a:spcBef>
        <a:spcAft>
          <a:spcPct val="0"/>
        </a:spcAft>
        <a:buChar char="•"/>
        <a:defRPr kumimoji="1" sz="2978">
          <a:solidFill>
            <a:schemeClr val="tx1"/>
          </a:solidFill>
          <a:latin typeface="+mn-lt"/>
          <a:ea typeface="新細明體" pitchFamily="18" charset="-120"/>
          <a:cs typeface="新細明體" charset="0"/>
        </a:defRPr>
      </a:lvl3pPr>
      <a:lvl4pPr marL="1961062" indent="-282112" algn="l" defTabSz="1120825" rtl="0" eaLnBrk="0" fontAlgn="base" hangingPunct="0">
        <a:spcBef>
          <a:spcPct val="20000"/>
        </a:spcBef>
        <a:spcAft>
          <a:spcPct val="0"/>
        </a:spcAft>
        <a:buChar char="–"/>
        <a:defRPr kumimoji="1" sz="2498">
          <a:solidFill>
            <a:schemeClr val="tx1"/>
          </a:solidFill>
          <a:latin typeface="+mn-lt"/>
          <a:ea typeface="新細明體" pitchFamily="18" charset="-120"/>
          <a:cs typeface="新細明體" charset="0"/>
        </a:defRPr>
      </a:lvl4pPr>
      <a:lvl5pPr marL="2522237" indent="-282112" algn="l" defTabSz="1120825" rtl="0" eaLnBrk="0" fontAlgn="base" hangingPunct="0">
        <a:spcBef>
          <a:spcPct val="20000"/>
        </a:spcBef>
        <a:spcAft>
          <a:spcPct val="0"/>
        </a:spcAft>
        <a:buChar char="•"/>
        <a:defRPr kumimoji="1" sz="2498">
          <a:solidFill>
            <a:schemeClr val="tx1"/>
          </a:solidFill>
          <a:latin typeface="+mn-lt"/>
          <a:ea typeface="新細明體" pitchFamily="18" charset="-120"/>
          <a:cs typeface="新細明體" charset="0"/>
        </a:defRPr>
      </a:lvl5pPr>
      <a:lvl6pPr marL="2961418" indent="-282112" algn="l" defTabSz="1120825" rtl="0" fontAlgn="base">
        <a:spcBef>
          <a:spcPct val="20000"/>
        </a:spcBef>
        <a:spcAft>
          <a:spcPct val="0"/>
        </a:spcAft>
        <a:buChar char="•"/>
        <a:defRPr kumimoji="1" sz="2498">
          <a:solidFill>
            <a:schemeClr val="tx1"/>
          </a:solidFill>
          <a:latin typeface="+mn-lt"/>
          <a:ea typeface="新細明體" pitchFamily="18" charset="-120"/>
        </a:defRPr>
      </a:lvl6pPr>
      <a:lvl7pPr marL="3400597" indent="-282112" algn="l" defTabSz="1120825" rtl="0" fontAlgn="base">
        <a:spcBef>
          <a:spcPct val="20000"/>
        </a:spcBef>
        <a:spcAft>
          <a:spcPct val="0"/>
        </a:spcAft>
        <a:buChar char="•"/>
        <a:defRPr kumimoji="1" sz="2498">
          <a:solidFill>
            <a:schemeClr val="tx1"/>
          </a:solidFill>
          <a:latin typeface="+mn-lt"/>
          <a:ea typeface="新細明體" pitchFamily="18" charset="-120"/>
        </a:defRPr>
      </a:lvl7pPr>
      <a:lvl8pPr marL="3839778" indent="-282112" algn="l" defTabSz="1120825" rtl="0" fontAlgn="base">
        <a:spcBef>
          <a:spcPct val="20000"/>
        </a:spcBef>
        <a:spcAft>
          <a:spcPct val="0"/>
        </a:spcAft>
        <a:buChar char="•"/>
        <a:defRPr kumimoji="1" sz="2498">
          <a:solidFill>
            <a:schemeClr val="tx1"/>
          </a:solidFill>
          <a:latin typeface="+mn-lt"/>
          <a:ea typeface="新細明體" pitchFamily="18" charset="-120"/>
        </a:defRPr>
      </a:lvl8pPr>
      <a:lvl9pPr marL="4278958" indent="-282112" algn="l" defTabSz="1120825" rtl="0" fontAlgn="base">
        <a:spcBef>
          <a:spcPct val="20000"/>
        </a:spcBef>
        <a:spcAft>
          <a:spcPct val="0"/>
        </a:spcAft>
        <a:buChar char="•"/>
        <a:defRPr kumimoji="1" sz="2498">
          <a:solidFill>
            <a:schemeClr val="tx1"/>
          </a:solidFill>
          <a:latin typeface="+mn-lt"/>
          <a:ea typeface="新細明體" pitchFamily="18" charset="-120"/>
        </a:defRPr>
      </a:lvl9pPr>
    </p:bodyStyle>
    <p:otherStyle>
      <a:defPPr>
        <a:defRPr lang="zh-TW"/>
      </a:defPPr>
      <a:lvl1pPr marL="0" algn="l" defTabSz="878361" rtl="0" eaLnBrk="1" latinLnBrk="0" hangingPunct="1">
        <a:defRPr sz="1729" kern="1200">
          <a:solidFill>
            <a:schemeClr val="tx1"/>
          </a:solidFill>
          <a:latin typeface="+mn-lt"/>
          <a:ea typeface="+mn-ea"/>
          <a:cs typeface="+mn-cs"/>
        </a:defRPr>
      </a:lvl1pPr>
      <a:lvl2pPr marL="439181" algn="l" defTabSz="878361" rtl="0" eaLnBrk="1" latinLnBrk="0" hangingPunct="1">
        <a:defRPr sz="1729" kern="1200">
          <a:solidFill>
            <a:schemeClr val="tx1"/>
          </a:solidFill>
          <a:latin typeface="+mn-lt"/>
          <a:ea typeface="+mn-ea"/>
          <a:cs typeface="+mn-cs"/>
        </a:defRPr>
      </a:lvl2pPr>
      <a:lvl3pPr marL="878361" algn="l" defTabSz="878361" rtl="0" eaLnBrk="1" latinLnBrk="0" hangingPunct="1">
        <a:defRPr sz="1729" kern="1200">
          <a:solidFill>
            <a:schemeClr val="tx1"/>
          </a:solidFill>
          <a:latin typeface="+mn-lt"/>
          <a:ea typeface="+mn-ea"/>
          <a:cs typeface="+mn-cs"/>
        </a:defRPr>
      </a:lvl3pPr>
      <a:lvl4pPr marL="1317541" algn="l" defTabSz="878361" rtl="0" eaLnBrk="1" latinLnBrk="0" hangingPunct="1">
        <a:defRPr sz="1729" kern="1200">
          <a:solidFill>
            <a:schemeClr val="tx1"/>
          </a:solidFill>
          <a:latin typeface="+mn-lt"/>
          <a:ea typeface="+mn-ea"/>
          <a:cs typeface="+mn-cs"/>
        </a:defRPr>
      </a:lvl4pPr>
      <a:lvl5pPr marL="1756721" algn="l" defTabSz="878361" rtl="0" eaLnBrk="1" latinLnBrk="0" hangingPunct="1">
        <a:defRPr sz="1729" kern="1200">
          <a:solidFill>
            <a:schemeClr val="tx1"/>
          </a:solidFill>
          <a:latin typeface="+mn-lt"/>
          <a:ea typeface="+mn-ea"/>
          <a:cs typeface="+mn-cs"/>
        </a:defRPr>
      </a:lvl5pPr>
      <a:lvl6pPr marL="2195902" algn="l" defTabSz="878361" rtl="0" eaLnBrk="1" latinLnBrk="0" hangingPunct="1">
        <a:defRPr sz="1729" kern="1200">
          <a:solidFill>
            <a:schemeClr val="tx1"/>
          </a:solidFill>
          <a:latin typeface="+mn-lt"/>
          <a:ea typeface="+mn-ea"/>
          <a:cs typeface="+mn-cs"/>
        </a:defRPr>
      </a:lvl6pPr>
      <a:lvl7pPr marL="2635082" algn="l" defTabSz="878361" rtl="0" eaLnBrk="1" latinLnBrk="0" hangingPunct="1">
        <a:defRPr sz="1729" kern="1200">
          <a:solidFill>
            <a:schemeClr val="tx1"/>
          </a:solidFill>
          <a:latin typeface="+mn-lt"/>
          <a:ea typeface="+mn-ea"/>
          <a:cs typeface="+mn-cs"/>
        </a:defRPr>
      </a:lvl7pPr>
      <a:lvl8pPr marL="3074262" algn="l" defTabSz="878361" rtl="0" eaLnBrk="1" latinLnBrk="0" hangingPunct="1">
        <a:defRPr sz="1729" kern="1200">
          <a:solidFill>
            <a:schemeClr val="tx1"/>
          </a:solidFill>
          <a:latin typeface="+mn-lt"/>
          <a:ea typeface="+mn-ea"/>
          <a:cs typeface="+mn-cs"/>
        </a:defRPr>
      </a:lvl8pPr>
      <a:lvl9pPr marL="3513442" algn="l" defTabSz="878361" rtl="0" eaLnBrk="1" latinLnBrk="0" hangingPunct="1">
        <a:defRPr sz="172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ChangeArrowheads="1"/>
          </p:cNvSpPr>
          <p:nvPr/>
        </p:nvSpPr>
        <p:spPr bwMode="ltGray">
          <a:xfrm>
            <a:off x="629749" y="1294103"/>
            <a:ext cx="660876" cy="559157"/>
          </a:xfrm>
          <a:prstGeom prst="rect">
            <a:avLst/>
          </a:prstGeom>
          <a:solidFill>
            <a:schemeClr val="accent2"/>
          </a:solidFill>
          <a:ln w="9525">
            <a:noFill/>
            <a:miter lim="800000"/>
            <a:headEnd/>
            <a:tailEnd/>
          </a:ln>
          <a:effectLst/>
        </p:spPr>
        <p:txBody>
          <a:bodyPr wrap="none" anchor="ctr"/>
          <a:lstStyle/>
          <a:p>
            <a:pPr algn="ctr"/>
            <a:endParaRPr lang="zh-TW" altLang="en-US" sz="2827"/>
          </a:p>
        </p:txBody>
      </p:sp>
      <p:sp>
        <p:nvSpPr>
          <p:cNvPr id="137219" name="Rectangle 3"/>
          <p:cNvSpPr>
            <a:spLocks noChangeArrowheads="1"/>
          </p:cNvSpPr>
          <p:nvPr/>
        </p:nvSpPr>
        <p:spPr bwMode="ltGray">
          <a:xfrm>
            <a:off x="1206818" y="1294103"/>
            <a:ext cx="495658" cy="559157"/>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endParaRPr lang="zh-TW" altLang="en-US" sz="2827"/>
          </a:p>
        </p:txBody>
      </p:sp>
      <p:sp>
        <p:nvSpPr>
          <p:cNvPr id="137220" name="Rectangle 4"/>
          <p:cNvSpPr>
            <a:spLocks noChangeArrowheads="1"/>
          </p:cNvSpPr>
          <p:nvPr/>
        </p:nvSpPr>
        <p:spPr bwMode="ltGray">
          <a:xfrm>
            <a:off x="816519" y="1791547"/>
            <a:ext cx="636931" cy="559157"/>
          </a:xfrm>
          <a:prstGeom prst="rect">
            <a:avLst/>
          </a:prstGeom>
          <a:solidFill>
            <a:schemeClr val="folHlink"/>
          </a:solidFill>
          <a:ln w="9525">
            <a:noFill/>
            <a:miter lim="800000"/>
            <a:headEnd/>
            <a:tailEnd/>
          </a:ln>
          <a:effectLst/>
        </p:spPr>
        <p:txBody>
          <a:bodyPr wrap="none" anchor="ctr"/>
          <a:lstStyle/>
          <a:p>
            <a:pPr algn="ctr"/>
            <a:endParaRPr lang="zh-TW" altLang="en-US" sz="2827"/>
          </a:p>
        </p:txBody>
      </p:sp>
      <p:sp>
        <p:nvSpPr>
          <p:cNvPr id="137221" name="Rectangle 5"/>
          <p:cNvSpPr>
            <a:spLocks noChangeArrowheads="1"/>
          </p:cNvSpPr>
          <p:nvPr/>
        </p:nvSpPr>
        <p:spPr bwMode="ltGray">
          <a:xfrm>
            <a:off x="1374431" y="1791547"/>
            <a:ext cx="555519" cy="559157"/>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lang="zh-TW" altLang="en-US" sz="2827"/>
          </a:p>
        </p:txBody>
      </p:sp>
      <p:sp>
        <p:nvSpPr>
          <p:cNvPr id="137222" name="Rectangle 6"/>
          <p:cNvSpPr>
            <a:spLocks noChangeArrowheads="1"/>
          </p:cNvSpPr>
          <p:nvPr/>
        </p:nvSpPr>
        <p:spPr bwMode="ltGray">
          <a:xfrm>
            <a:off x="191558" y="1705522"/>
            <a:ext cx="845252" cy="497444"/>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endParaRPr lang="zh-TW" altLang="en-US" sz="2827"/>
          </a:p>
        </p:txBody>
      </p:sp>
      <p:sp>
        <p:nvSpPr>
          <p:cNvPr id="137223" name="Rectangle 7"/>
          <p:cNvSpPr>
            <a:spLocks noChangeArrowheads="1"/>
          </p:cNvSpPr>
          <p:nvPr/>
        </p:nvSpPr>
        <p:spPr bwMode="gray">
          <a:xfrm>
            <a:off x="1149350" y="1166937"/>
            <a:ext cx="47890" cy="1239870"/>
          </a:xfrm>
          <a:prstGeom prst="rect">
            <a:avLst/>
          </a:prstGeom>
          <a:solidFill>
            <a:schemeClr val="bg2"/>
          </a:solidFill>
          <a:ln w="9525">
            <a:noFill/>
            <a:miter lim="800000"/>
            <a:headEnd/>
            <a:tailEnd/>
          </a:ln>
          <a:effectLst/>
        </p:spPr>
        <p:txBody>
          <a:bodyPr wrap="none" anchor="ctr"/>
          <a:lstStyle/>
          <a:p>
            <a:pPr algn="ctr"/>
            <a:endParaRPr lang="zh-TW" altLang="en-US" sz="2827"/>
          </a:p>
        </p:txBody>
      </p:sp>
      <p:sp>
        <p:nvSpPr>
          <p:cNvPr id="137224" name="Rectangle 8"/>
          <p:cNvSpPr>
            <a:spLocks noChangeArrowheads="1"/>
          </p:cNvSpPr>
          <p:nvPr/>
        </p:nvSpPr>
        <p:spPr bwMode="gray">
          <a:xfrm>
            <a:off x="668061" y="2098241"/>
            <a:ext cx="12408191" cy="37402"/>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lang="zh-TW" altLang="en-US" sz="2827"/>
          </a:p>
        </p:txBody>
      </p:sp>
      <p:sp>
        <p:nvSpPr>
          <p:cNvPr id="137225" name="Rectangle 9"/>
          <p:cNvSpPr>
            <a:spLocks noGrp="1" noChangeArrowheads="1"/>
          </p:cNvSpPr>
          <p:nvPr>
            <p:ph type="title"/>
          </p:nvPr>
        </p:nvSpPr>
        <p:spPr bwMode="auto">
          <a:xfrm>
            <a:off x="1735999" y="252463"/>
            <a:ext cx="11754497" cy="172235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137226" name="Rectangle 10"/>
          <p:cNvSpPr>
            <a:spLocks noGrp="1" noChangeArrowheads="1"/>
          </p:cNvSpPr>
          <p:nvPr>
            <p:ph type="body" idx="1"/>
          </p:nvPr>
        </p:nvSpPr>
        <p:spPr bwMode="auto">
          <a:xfrm>
            <a:off x="1783888" y="2376885"/>
            <a:ext cx="11723370" cy="484727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7227" name="Rectangle 11"/>
          <p:cNvSpPr>
            <a:spLocks noGrp="1" noChangeArrowheads="1"/>
          </p:cNvSpPr>
          <p:nvPr>
            <p:ph type="dt" sz="half" idx="2"/>
          </p:nvPr>
        </p:nvSpPr>
        <p:spPr bwMode="auto">
          <a:xfrm>
            <a:off x="1752759" y="7355064"/>
            <a:ext cx="2873375" cy="53858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649"/>
            </a:lvl1pPr>
          </a:lstStyle>
          <a:p>
            <a:endParaRPr lang="en-US" altLang="zh-TW" dirty="0"/>
          </a:p>
        </p:txBody>
      </p:sp>
      <p:sp>
        <p:nvSpPr>
          <p:cNvPr id="137228" name="Rectangle 12"/>
          <p:cNvSpPr>
            <a:spLocks noGrp="1" noChangeArrowheads="1"/>
          </p:cNvSpPr>
          <p:nvPr>
            <p:ph type="ftr" sz="quarter" idx="3"/>
          </p:nvPr>
        </p:nvSpPr>
        <p:spPr bwMode="auto">
          <a:xfrm>
            <a:off x="5516880" y="7355064"/>
            <a:ext cx="4367530" cy="53858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649"/>
            </a:lvl1pPr>
          </a:lstStyle>
          <a:p>
            <a:endParaRPr lang="en-US" altLang="zh-TW" dirty="0"/>
          </a:p>
        </p:txBody>
      </p:sp>
      <p:sp>
        <p:nvSpPr>
          <p:cNvPr id="137229" name="Rectangle 13"/>
          <p:cNvSpPr>
            <a:spLocks noGrp="1" noChangeArrowheads="1"/>
          </p:cNvSpPr>
          <p:nvPr>
            <p:ph type="sldNum" sz="quarter" idx="4"/>
          </p:nvPr>
        </p:nvSpPr>
        <p:spPr bwMode="auto">
          <a:xfrm>
            <a:off x="10621910" y="7355064"/>
            <a:ext cx="2873375" cy="53858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649"/>
            </a:lvl1pPr>
          </a:lstStyle>
          <a:p>
            <a:fld id="{0B450E76-9272-4472-865A-79C48FC7E566}" type="slidenum">
              <a:rPr lang="zh-TW" altLang="en-US"/>
              <a:pPr/>
              <a:t>‹#›</a:t>
            </a:fld>
            <a:endParaRPr lang="en-US" altLang="zh-TW" dirty="0"/>
          </a:p>
        </p:txBody>
      </p:sp>
    </p:spTree>
    <p:extLst>
      <p:ext uri="{BB962C8B-B14F-4D97-AF65-F5344CB8AC3E}">
        <p14:creationId xmlns:p14="http://schemas.microsoft.com/office/powerpoint/2010/main" val="1349885629"/>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Lst>
  <p:txStyles>
    <p:titleStyle>
      <a:lvl1pPr algn="l" rtl="0" fontAlgn="base">
        <a:spcBef>
          <a:spcPct val="0"/>
        </a:spcBef>
        <a:spcAft>
          <a:spcPct val="0"/>
        </a:spcAft>
        <a:defRPr kumimoji="1" sz="5183">
          <a:solidFill>
            <a:schemeClr val="tx2"/>
          </a:solidFill>
          <a:latin typeface="+mj-lt"/>
          <a:ea typeface="+mj-ea"/>
          <a:cs typeface="+mj-cs"/>
        </a:defRPr>
      </a:lvl1pPr>
      <a:lvl2pPr algn="l" rtl="0" fontAlgn="base">
        <a:spcBef>
          <a:spcPct val="0"/>
        </a:spcBef>
        <a:spcAft>
          <a:spcPct val="0"/>
        </a:spcAft>
        <a:defRPr kumimoji="1" sz="5183">
          <a:solidFill>
            <a:schemeClr val="tx2"/>
          </a:solidFill>
          <a:latin typeface="Tahoma" pitchFamily="34" charset="0"/>
          <a:ea typeface="華康隸書體W7" pitchFamily="49" charset="-120"/>
        </a:defRPr>
      </a:lvl2pPr>
      <a:lvl3pPr algn="l" rtl="0" fontAlgn="base">
        <a:spcBef>
          <a:spcPct val="0"/>
        </a:spcBef>
        <a:spcAft>
          <a:spcPct val="0"/>
        </a:spcAft>
        <a:defRPr kumimoji="1" sz="5183">
          <a:solidFill>
            <a:schemeClr val="tx2"/>
          </a:solidFill>
          <a:latin typeface="Tahoma" pitchFamily="34" charset="0"/>
          <a:ea typeface="華康隸書體W7" pitchFamily="49" charset="-120"/>
        </a:defRPr>
      </a:lvl3pPr>
      <a:lvl4pPr algn="l" rtl="0" fontAlgn="base">
        <a:spcBef>
          <a:spcPct val="0"/>
        </a:spcBef>
        <a:spcAft>
          <a:spcPct val="0"/>
        </a:spcAft>
        <a:defRPr kumimoji="1" sz="5183">
          <a:solidFill>
            <a:schemeClr val="tx2"/>
          </a:solidFill>
          <a:latin typeface="Tahoma" pitchFamily="34" charset="0"/>
          <a:ea typeface="華康隸書體W7" pitchFamily="49" charset="-120"/>
        </a:defRPr>
      </a:lvl4pPr>
      <a:lvl5pPr algn="l" rtl="0" fontAlgn="base">
        <a:spcBef>
          <a:spcPct val="0"/>
        </a:spcBef>
        <a:spcAft>
          <a:spcPct val="0"/>
        </a:spcAft>
        <a:defRPr kumimoji="1" sz="5183">
          <a:solidFill>
            <a:schemeClr val="tx2"/>
          </a:solidFill>
          <a:latin typeface="Tahoma" pitchFamily="34" charset="0"/>
          <a:ea typeface="華康隸書體W7" pitchFamily="49" charset="-120"/>
        </a:defRPr>
      </a:lvl5pPr>
      <a:lvl6pPr marL="538582" algn="l" rtl="0" fontAlgn="base">
        <a:spcBef>
          <a:spcPct val="0"/>
        </a:spcBef>
        <a:spcAft>
          <a:spcPct val="0"/>
        </a:spcAft>
        <a:defRPr kumimoji="1" sz="5183">
          <a:solidFill>
            <a:schemeClr val="tx2"/>
          </a:solidFill>
          <a:latin typeface="Tahoma" pitchFamily="34" charset="0"/>
          <a:ea typeface="華康隸書體W7" pitchFamily="49" charset="-120"/>
        </a:defRPr>
      </a:lvl6pPr>
      <a:lvl7pPr marL="1077163" algn="l" rtl="0" fontAlgn="base">
        <a:spcBef>
          <a:spcPct val="0"/>
        </a:spcBef>
        <a:spcAft>
          <a:spcPct val="0"/>
        </a:spcAft>
        <a:defRPr kumimoji="1" sz="5183">
          <a:solidFill>
            <a:schemeClr val="tx2"/>
          </a:solidFill>
          <a:latin typeface="Tahoma" pitchFamily="34" charset="0"/>
          <a:ea typeface="華康隸書體W7" pitchFamily="49" charset="-120"/>
        </a:defRPr>
      </a:lvl7pPr>
      <a:lvl8pPr marL="1615745" algn="l" rtl="0" fontAlgn="base">
        <a:spcBef>
          <a:spcPct val="0"/>
        </a:spcBef>
        <a:spcAft>
          <a:spcPct val="0"/>
        </a:spcAft>
        <a:defRPr kumimoji="1" sz="5183">
          <a:solidFill>
            <a:schemeClr val="tx2"/>
          </a:solidFill>
          <a:latin typeface="Tahoma" pitchFamily="34" charset="0"/>
          <a:ea typeface="華康隸書體W7" pitchFamily="49" charset="-120"/>
        </a:defRPr>
      </a:lvl8pPr>
      <a:lvl9pPr marL="2154326" algn="l" rtl="0" fontAlgn="base">
        <a:spcBef>
          <a:spcPct val="0"/>
        </a:spcBef>
        <a:spcAft>
          <a:spcPct val="0"/>
        </a:spcAft>
        <a:defRPr kumimoji="1" sz="5183">
          <a:solidFill>
            <a:schemeClr val="tx2"/>
          </a:solidFill>
          <a:latin typeface="Tahoma" pitchFamily="34" charset="0"/>
          <a:ea typeface="華康隸書體W7" pitchFamily="49" charset="-120"/>
        </a:defRPr>
      </a:lvl9pPr>
    </p:titleStyle>
    <p:bodyStyle>
      <a:lvl1pPr marL="403936" indent="-403936" algn="l" rtl="0" fontAlgn="base">
        <a:spcBef>
          <a:spcPct val="20000"/>
        </a:spcBef>
        <a:spcAft>
          <a:spcPct val="0"/>
        </a:spcAft>
        <a:buClr>
          <a:schemeClr val="folHlink"/>
        </a:buClr>
        <a:buSzPct val="60000"/>
        <a:buFont typeface="Wingdings" pitchFamily="2" charset="2"/>
        <a:buChar char="n"/>
        <a:defRPr kumimoji="1" sz="3770">
          <a:solidFill>
            <a:schemeClr val="tx1"/>
          </a:solidFill>
          <a:latin typeface="+mn-lt"/>
          <a:ea typeface="+mn-ea"/>
          <a:cs typeface="+mn-cs"/>
        </a:defRPr>
      </a:lvl1pPr>
      <a:lvl2pPr marL="875195" indent="-336614" algn="l" rtl="0" fontAlgn="base">
        <a:spcBef>
          <a:spcPct val="20000"/>
        </a:spcBef>
        <a:spcAft>
          <a:spcPct val="0"/>
        </a:spcAft>
        <a:buClr>
          <a:schemeClr val="hlink"/>
        </a:buClr>
        <a:buSzPct val="55000"/>
        <a:buFont typeface="Wingdings" pitchFamily="2" charset="2"/>
        <a:buChar char="n"/>
        <a:defRPr kumimoji="1" sz="3298">
          <a:solidFill>
            <a:schemeClr val="tx1"/>
          </a:solidFill>
          <a:latin typeface="+mn-lt"/>
          <a:ea typeface="新細明體" pitchFamily="18" charset="-120"/>
        </a:defRPr>
      </a:lvl2pPr>
      <a:lvl3pPr marL="1346454" indent="-269291" algn="l" rtl="0" fontAlgn="base">
        <a:spcBef>
          <a:spcPct val="20000"/>
        </a:spcBef>
        <a:spcAft>
          <a:spcPct val="0"/>
        </a:spcAft>
        <a:buClr>
          <a:schemeClr val="folHlink"/>
        </a:buClr>
        <a:buSzPct val="50000"/>
        <a:buFont typeface="Wingdings" pitchFamily="2" charset="2"/>
        <a:buChar char="n"/>
        <a:defRPr kumimoji="1" sz="2827">
          <a:solidFill>
            <a:schemeClr val="tx1"/>
          </a:solidFill>
          <a:latin typeface="+mn-lt"/>
          <a:ea typeface="新細明體" pitchFamily="18" charset="-120"/>
        </a:defRPr>
      </a:lvl3pPr>
      <a:lvl4pPr marL="1885036" indent="-269291" algn="l" rtl="0" fontAlgn="base">
        <a:spcBef>
          <a:spcPct val="20000"/>
        </a:spcBef>
        <a:spcAft>
          <a:spcPct val="0"/>
        </a:spcAft>
        <a:buClr>
          <a:schemeClr val="accent2"/>
        </a:buClr>
        <a:buSzPct val="55000"/>
        <a:buFont typeface="Wingdings" pitchFamily="2" charset="2"/>
        <a:buChar char="n"/>
        <a:defRPr kumimoji="1" sz="2356">
          <a:solidFill>
            <a:schemeClr val="tx1"/>
          </a:solidFill>
          <a:latin typeface="+mn-lt"/>
          <a:ea typeface="新細明體" pitchFamily="18" charset="-120"/>
        </a:defRPr>
      </a:lvl4pPr>
      <a:lvl5pPr marL="2423617" indent="-269291" algn="l" rtl="0" fontAlgn="base">
        <a:spcBef>
          <a:spcPct val="20000"/>
        </a:spcBef>
        <a:spcAft>
          <a:spcPct val="0"/>
        </a:spcAft>
        <a:buClr>
          <a:schemeClr val="accent1"/>
        </a:buClr>
        <a:buSzPct val="50000"/>
        <a:buFont typeface="Wingdings" pitchFamily="2" charset="2"/>
        <a:buChar char="n"/>
        <a:defRPr kumimoji="1" sz="2356">
          <a:solidFill>
            <a:schemeClr val="tx1"/>
          </a:solidFill>
          <a:latin typeface="+mn-lt"/>
          <a:ea typeface="新細明體" pitchFamily="18" charset="-120"/>
        </a:defRPr>
      </a:lvl5pPr>
      <a:lvl6pPr marL="2962199" indent="-269291" algn="l" rtl="0" fontAlgn="base">
        <a:spcBef>
          <a:spcPct val="20000"/>
        </a:spcBef>
        <a:spcAft>
          <a:spcPct val="0"/>
        </a:spcAft>
        <a:buClr>
          <a:schemeClr val="accent1"/>
        </a:buClr>
        <a:buSzPct val="50000"/>
        <a:buFont typeface="Wingdings" pitchFamily="2" charset="2"/>
        <a:buChar char="n"/>
        <a:defRPr kumimoji="1" sz="2356">
          <a:solidFill>
            <a:schemeClr val="tx1"/>
          </a:solidFill>
          <a:latin typeface="+mn-lt"/>
          <a:ea typeface="新細明體" pitchFamily="18" charset="-120"/>
        </a:defRPr>
      </a:lvl6pPr>
      <a:lvl7pPr marL="3500780" indent="-269291" algn="l" rtl="0" fontAlgn="base">
        <a:spcBef>
          <a:spcPct val="20000"/>
        </a:spcBef>
        <a:spcAft>
          <a:spcPct val="0"/>
        </a:spcAft>
        <a:buClr>
          <a:schemeClr val="accent1"/>
        </a:buClr>
        <a:buSzPct val="50000"/>
        <a:buFont typeface="Wingdings" pitchFamily="2" charset="2"/>
        <a:buChar char="n"/>
        <a:defRPr kumimoji="1" sz="2356">
          <a:solidFill>
            <a:schemeClr val="tx1"/>
          </a:solidFill>
          <a:latin typeface="+mn-lt"/>
          <a:ea typeface="新細明體" pitchFamily="18" charset="-120"/>
        </a:defRPr>
      </a:lvl7pPr>
      <a:lvl8pPr marL="4039362" indent="-269291" algn="l" rtl="0" fontAlgn="base">
        <a:spcBef>
          <a:spcPct val="20000"/>
        </a:spcBef>
        <a:spcAft>
          <a:spcPct val="0"/>
        </a:spcAft>
        <a:buClr>
          <a:schemeClr val="accent1"/>
        </a:buClr>
        <a:buSzPct val="50000"/>
        <a:buFont typeface="Wingdings" pitchFamily="2" charset="2"/>
        <a:buChar char="n"/>
        <a:defRPr kumimoji="1" sz="2356">
          <a:solidFill>
            <a:schemeClr val="tx1"/>
          </a:solidFill>
          <a:latin typeface="+mn-lt"/>
          <a:ea typeface="新細明體" pitchFamily="18" charset="-120"/>
        </a:defRPr>
      </a:lvl8pPr>
      <a:lvl9pPr marL="4577944" indent="-269291" algn="l" rtl="0" fontAlgn="base">
        <a:spcBef>
          <a:spcPct val="20000"/>
        </a:spcBef>
        <a:spcAft>
          <a:spcPct val="0"/>
        </a:spcAft>
        <a:buClr>
          <a:schemeClr val="accent1"/>
        </a:buClr>
        <a:buSzPct val="50000"/>
        <a:buFont typeface="Wingdings" pitchFamily="2" charset="2"/>
        <a:buChar char="n"/>
        <a:defRPr kumimoji="1" sz="2356">
          <a:solidFill>
            <a:schemeClr val="tx1"/>
          </a:solidFill>
          <a:latin typeface="+mn-lt"/>
          <a:ea typeface="新細明體" pitchFamily="18" charset="-120"/>
        </a:defRPr>
      </a:lvl9pPr>
    </p:bodyStyle>
    <p:otherStyle>
      <a:defPPr>
        <a:defRPr lang="zh-TW"/>
      </a:defPPr>
      <a:lvl1pPr marL="0" algn="l" defTabSz="1077163" rtl="0" eaLnBrk="1" latinLnBrk="0" hangingPunct="1">
        <a:defRPr sz="2120" kern="1200">
          <a:solidFill>
            <a:schemeClr val="tx1"/>
          </a:solidFill>
          <a:latin typeface="+mn-lt"/>
          <a:ea typeface="+mn-ea"/>
          <a:cs typeface="+mn-cs"/>
        </a:defRPr>
      </a:lvl1pPr>
      <a:lvl2pPr marL="538582" algn="l" defTabSz="1077163" rtl="0" eaLnBrk="1" latinLnBrk="0" hangingPunct="1">
        <a:defRPr sz="2120" kern="1200">
          <a:solidFill>
            <a:schemeClr val="tx1"/>
          </a:solidFill>
          <a:latin typeface="+mn-lt"/>
          <a:ea typeface="+mn-ea"/>
          <a:cs typeface="+mn-cs"/>
        </a:defRPr>
      </a:lvl2pPr>
      <a:lvl3pPr marL="1077163" algn="l" defTabSz="1077163" rtl="0" eaLnBrk="1" latinLnBrk="0" hangingPunct="1">
        <a:defRPr sz="2120" kern="1200">
          <a:solidFill>
            <a:schemeClr val="tx1"/>
          </a:solidFill>
          <a:latin typeface="+mn-lt"/>
          <a:ea typeface="+mn-ea"/>
          <a:cs typeface="+mn-cs"/>
        </a:defRPr>
      </a:lvl3pPr>
      <a:lvl4pPr marL="1615745" algn="l" defTabSz="1077163" rtl="0" eaLnBrk="1" latinLnBrk="0" hangingPunct="1">
        <a:defRPr sz="2120" kern="1200">
          <a:solidFill>
            <a:schemeClr val="tx1"/>
          </a:solidFill>
          <a:latin typeface="+mn-lt"/>
          <a:ea typeface="+mn-ea"/>
          <a:cs typeface="+mn-cs"/>
        </a:defRPr>
      </a:lvl4pPr>
      <a:lvl5pPr marL="2154326" algn="l" defTabSz="1077163" rtl="0" eaLnBrk="1" latinLnBrk="0" hangingPunct="1">
        <a:defRPr sz="2120" kern="1200">
          <a:solidFill>
            <a:schemeClr val="tx1"/>
          </a:solidFill>
          <a:latin typeface="+mn-lt"/>
          <a:ea typeface="+mn-ea"/>
          <a:cs typeface="+mn-cs"/>
        </a:defRPr>
      </a:lvl5pPr>
      <a:lvl6pPr marL="2692908" algn="l" defTabSz="1077163" rtl="0" eaLnBrk="1" latinLnBrk="0" hangingPunct="1">
        <a:defRPr sz="2120" kern="1200">
          <a:solidFill>
            <a:schemeClr val="tx1"/>
          </a:solidFill>
          <a:latin typeface="+mn-lt"/>
          <a:ea typeface="+mn-ea"/>
          <a:cs typeface="+mn-cs"/>
        </a:defRPr>
      </a:lvl6pPr>
      <a:lvl7pPr marL="3231490" algn="l" defTabSz="1077163" rtl="0" eaLnBrk="1" latinLnBrk="0" hangingPunct="1">
        <a:defRPr sz="2120" kern="1200">
          <a:solidFill>
            <a:schemeClr val="tx1"/>
          </a:solidFill>
          <a:latin typeface="+mn-lt"/>
          <a:ea typeface="+mn-ea"/>
          <a:cs typeface="+mn-cs"/>
        </a:defRPr>
      </a:lvl7pPr>
      <a:lvl8pPr marL="3770071" algn="l" defTabSz="1077163" rtl="0" eaLnBrk="1" latinLnBrk="0" hangingPunct="1">
        <a:defRPr sz="2120" kern="1200">
          <a:solidFill>
            <a:schemeClr val="tx1"/>
          </a:solidFill>
          <a:latin typeface="+mn-lt"/>
          <a:ea typeface="+mn-ea"/>
          <a:cs typeface="+mn-cs"/>
        </a:defRPr>
      </a:lvl8pPr>
      <a:lvl9pPr marL="4308653" algn="l" defTabSz="1077163" rtl="0" eaLnBrk="1" latinLnBrk="0" hangingPunct="1">
        <a:defRPr sz="21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8FED605-CB2C-45AE-9494-51898C864989}"/>
              </a:ext>
            </a:extLst>
          </p:cNvPr>
          <p:cNvSpPr>
            <a:spLocks noChangeArrowheads="1"/>
          </p:cNvSpPr>
          <p:nvPr/>
        </p:nvSpPr>
        <p:spPr bwMode="ltGray">
          <a:xfrm>
            <a:off x="629749" y="1294103"/>
            <a:ext cx="660876" cy="559157"/>
          </a:xfrm>
          <a:prstGeom prst="rect">
            <a:avLst/>
          </a:prstGeom>
          <a:solidFill>
            <a:schemeClr val="accent2"/>
          </a:solidFill>
          <a:ln w="9525">
            <a:noFill/>
            <a:miter lim="800000"/>
            <a:headEnd/>
            <a:tailEnd/>
          </a:ln>
          <a:effectLst/>
        </p:spPr>
        <p:txBody>
          <a:bodyPr wrap="none" anchor="ctr"/>
          <a:lstStyle/>
          <a:p>
            <a:pPr algn="ctr">
              <a:defRPr/>
            </a:pPr>
            <a:endParaRPr lang="zh-TW" altLang="en-US" sz="2827"/>
          </a:p>
        </p:txBody>
      </p:sp>
      <p:sp>
        <p:nvSpPr>
          <p:cNvPr id="7171" name="Rectangle 3">
            <a:extLst>
              <a:ext uri="{FF2B5EF4-FFF2-40B4-BE49-F238E27FC236}">
                <a16:creationId xmlns:a16="http://schemas.microsoft.com/office/drawing/2014/main" id="{6CAA3660-4685-4FC9-AFC0-C863157ADE8F}"/>
              </a:ext>
            </a:extLst>
          </p:cNvPr>
          <p:cNvSpPr>
            <a:spLocks noChangeArrowheads="1"/>
          </p:cNvSpPr>
          <p:nvPr/>
        </p:nvSpPr>
        <p:spPr bwMode="ltGray">
          <a:xfrm>
            <a:off x="1206818" y="1294103"/>
            <a:ext cx="495658" cy="559157"/>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lang="zh-TW" altLang="en-US" sz="2827"/>
          </a:p>
        </p:txBody>
      </p:sp>
      <p:sp>
        <p:nvSpPr>
          <p:cNvPr id="7172" name="Rectangle 4">
            <a:extLst>
              <a:ext uri="{FF2B5EF4-FFF2-40B4-BE49-F238E27FC236}">
                <a16:creationId xmlns:a16="http://schemas.microsoft.com/office/drawing/2014/main" id="{80DF6463-D1AD-4A2B-94F2-EE55B64A6430}"/>
              </a:ext>
            </a:extLst>
          </p:cNvPr>
          <p:cNvSpPr>
            <a:spLocks noChangeArrowheads="1"/>
          </p:cNvSpPr>
          <p:nvPr/>
        </p:nvSpPr>
        <p:spPr bwMode="ltGray">
          <a:xfrm>
            <a:off x="816519" y="1791547"/>
            <a:ext cx="636931" cy="559157"/>
          </a:xfrm>
          <a:prstGeom prst="rect">
            <a:avLst/>
          </a:prstGeom>
          <a:solidFill>
            <a:schemeClr val="folHlink"/>
          </a:solidFill>
          <a:ln w="9525">
            <a:noFill/>
            <a:miter lim="800000"/>
            <a:headEnd/>
            <a:tailEnd/>
          </a:ln>
          <a:effectLst/>
        </p:spPr>
        <p:txBody>
          <a:bodyPr wrap="none" anchor="ctr"/>
          <a:lstStyle/>
          <a:p>
            <a:pPr algn="ctr">
              <a:defRPr/>
            </a:pPr>
            <a:endParaRPr lang="zh-TW" altLang="en-US" sz="2827"/>
          </a:p>
        </p:txBody>
      </p:sp>
      <p:sp>
        <p:nvSpPr>
          <p:cNvPr id="7173" name="Rectangle 5">
            <a:extLst>
              <a:ext uri="{FF2B5EF4-FFF2-40B4-BE49-F238E27FC236}">
                <a16:creationId xmlns:a16="http://schemas.microsoft.com/office/drawing/2014/main" id="{CA020948-8EA7-42EA-A93D-5758FC1174F0}"/>
              </a:ext>
            </a:extLst>
          </p:cNvPr>
          <p:cNvSpPr>
            <a:spLocks noChangeArrowheads="1"/>
          </p:cNvSpPr>
          <p:nvPr/>
        </p:nvSpPr>
        <p:spPr bwMode="ltGray">
          <a:xfrm>
            <a:off x="1374431" y="1791547"/>
            <a:ext cx="555519" cy="559157"/>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zh-TW" altLang="en-US" sz="2827"/>
          </a:p>
        </p:txBody>
      </p:sp>
      <p:sp>
        <p:nvSpPr>
          <p:cNvPr id="7174" name="Rectangle 6">
            <a:extLst>
              <a:ext uri="{FF2B5EF4-FFF2-40B4-BE49-F238E27FC236}">
                <a16:creationId xmlns:a16="http://schemas.microsoft.com/office/drawing/2014/main" id="{DE429BF0-1682-4564-B927-4AD0083438AF}"/>
              </a:ext>
            </a:extLst>
          </p:cNvPr>
          <p:cNvSpPr>
            <a:spLocks noChangeArrowheads="1"/>
          </p:cNvSpPr>
          <p:nvPr/>
        </p:nvSpPr>
        <p:spPr bwMode="ltGray">
          <a:xfrm>
            <a:off x="191558" y="1705522"/>
            <a:ext cx="845252" cy="497444"/>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lang="zh-TW" altLang="en-US" sz="2827"/>
          </a:p>
        </p:txBody>
      </p:sp>
      <p:sp>
        <p:nvSpPr>
          <p:cNvPr id="7175" name="Rectangle 7">
            <a:extLst>
              <a:ext uri="{FF2B5EF4-FFF2-40B4-BE49-F238E27FC236}">
                <a16:creationId xmlns:a16="http://schemas.microsoft.com/office/drawing/2014/main" id="{0A63FF18-E0B6-4796-8F4A-78EFD468184F}"/>
              </a:ext>
            </a:extLst>
          </p:cNvPr>
          <p:cNvSpPr>
            <a:spLocks noChangeArrowheads="1"/>
          </p:cNvSpPr>
          <p:nvPr/>
        </p:nvSpPr>
        <p:spPr bwMode="gray">
          <a:xfrm>
            <a:off x="1149350" y="1166937"/>
            <a:ext cx="47890" cy="1239870"/>
          </a:xfrm>
          <a:prstGeom prst="rect">
            <a:avLst/>
          </a:prstGeom>
          <a:solidFill>
            <a:schemeClr val="bg2"/>
          </a:solidFill>
          <a:ln w="9525">
            <a:noFill/>
            <a:miter lim="800000"/>
            <a:headEnd/>
            <a:tailEnd/>
          </a:ln>
          <a:effectLst/>
        </p:spPr>
        <p:txBody>
          <a:bodyPr wrap="none" anchor="ctr"/>
          <a:lstStyle/>
          <a:p>
            <a:pPr algn="ctr">
              <a:defRPr/>
            </a:pPr>
            <a:endParaRPr lang="zh-TW" altLang="en-US" sz="2827"/>
          </a:p>
        </p:txBody>
      </p:sp>
      <p:sp>
        <p:nvSpPr>
          <p:cNvPr id="7176" name="Rectangle 8">
            <a:extLst>
              <a:ext uri="{FF2B5EF4-FFF2-40B4-BE49-F238E27FC236}">
                <a16:creationId xmlns:a16="http://schemas.microsoft.com/office/drawing/2014/main" id="{88D884A3-AB53-428F-B1B6-19D9780BD84C}"/>
              </a:ext>
            </a:extLst>
          </p:cNvPr>
          <p:cNvSpPr>
            <a:spLocks noChangeArrowheads="1"/>
          </p:cNvSpPr>
          <p:nvPr/>
        </p:nvSpPr>
        <p:spPr bwMode="gray">
          <a:xfrm>
            <a:off x="668061" y="2098241"/>
            <a:ext cx="12408191" cy="37402"/>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zh-TW" altLang="en-US" sz="2827"/>
          </a:p>
        </p:txBody>
      </p:sp>
      <p:sp>
        <p:nvSpPr>
          <p:cNvPr id="26633" name="Rectangle 9">
            <a:extLst>
              <a:ext uri="{FF2B5EF4-FFF2-40B4-BE49-F238E27FC236}">
                <a16:creationId xmlns:a16="http://schemas.microsoft.com/office/drawing/2014/main" id="{A1252200-F90A-4B4B-B96C-D7FCB38D82E5}"/>
              </a:ext>
            </a:extLst>
          </p:cNvPr>
          <p:cNvSpPr>
            <a:spLocks noGrp="1" noChangeArrowheads="1"/>
          </p:cNvSpPr>
          <p:nvPr>
            <p:ph type="title"/>
          </p:nvPr>
        </p:nvSpPr>
        <p:spPr bwMode="auto">
          <a:xfrm>
            <a:off x="1735999" y="252463"/>
            <a:ext cx="11754497" cy="172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26634" name="Rectangle 10">
            <a:extLst>
              <a:ext uri="{FF2B5EF4-FFF2-40B4-BE49-F238E27FC236}">
                <a16:creationId xmlns:a16="http://schemas.microsoft.com/office/drawing/2014/main" id="{7B55D011-E847-431E-9863-6FCCBF4EB4EB}"/>
              </a:ext>
            </a:extLst>
          </p:cNvPr>
          <p:cNvSpPr>
            <a:spLocks noGrp="1" noChangeArrowheads="1"/>
          </p:cNvSpPr>
          <p:nvPr>
            <p:ph type="body" idx="1"/>
          </p:nvPr>
        </p:nvSpPr>
        <p:spPr bwMode="auto">
          <a:xfrm>
            <a:off x="1783888" y="2376885"/>
            <a:ext cx="11723370" cy="484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179" name="Rectangle 11">
            <a:extLst>
              <a:ext uri="{FF2B5EF4-FFF2-40B4-BE49-F238E27FC236}">
                <a16:creationId xmlns:a16="http://schemas.microsoft.com/office/drawing/2014/main" id="{824B9492-FA87-4759-9622-A086E5E416D8}"/>
              </a:ext>
            </a:extLst>
          </p:cNvPr>
          <p:cNvSpPr>
            <a:spLocks noGrp="1" noChangeArrowheads="1"/>
          </p:cNvSpPr>
          <p:nvPr>
            <p:ph type="dt" sz="half" idx="2"/>
          </p:nvPr>
        </p:nvSpPr>
        <p:spPr bwMode="auto">
          <a:xfrm>
            <a:off x="1752759" y="7355064"/>
            <a:ext cx="2873375" cy="53858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649" smtClean="0"/>
            </a:lvl1pPr>
          </a:lstStyle>
          <a:p>
            <a:pPr>
              <a:defRPr/>
            </a:pPr>
            <a:endParaRPr lang="en-US" altLang="zh-TW"/>
          </a:p>
        </p:txBody>
      </p:sp>
      <p:sp>
        <p:nvSpPr>
          <p:cNvPr id="7180" name="Rectangle 12">
            <a:extLst>
              <a:ext uri="{FF2B5EF4-FFF2-40B4-BE49-F238E27FC236}">
                <a16:creationId xmlns:a16="http://schemas.microsoft.com/office/drawing/2014/main" id="{E6631798-D14E-49E3-B37B-52317CA696CC}"/>
              </a:ext>
            </a:extLst>
          </p:cNvPr>
          <p:cNvSpPr>
            <a:spLocks noGrp="1" noChangeArrowheads="1"/>
          </p:cNvSpPr>
          <p:nvPr>
            <p:ph type="ftr" sz="quarter" idx="3"/>
          </p:nvPr>
        </p:nvSpPr>
        <p:spPr bwMode="auto">
          <a:xfrm>
            <a:off x="5516880" y="7355064"/>
            <a:ext cx="4367530" cy="53858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649" smtClean="0"/>
            </a:lvl1pPr>
          </a:lstStyle>
          <a:p>
            <a:pPr>
              <a:defRPr/>
            </a:pPr>
            <a:endParaRPr lang="en-US" altLang="zh-TW"/>
          </a:p>
        </p:txBody>
      </p:sp>
      <p:sp>
        <p:nvSpPr>
          <p:cNvPr id="7181" name="Rectangle 13">
            <a:extLst>
              <a:ext uri="{FF2B5EF4-FFF2-40B4-BE49-F238E27FC236}">
                <a16:creationId xmlns:a16="http://schemas.microsoft.com/office/drawing/2014/main" id="{C3B34789-57F8-49E6-BECF-399E9C4C11A0}"/>
              </a:ext>
            </a:extLst>
          </p:cNvPr>
          <p:cNvSpPr>
            <a:spLocks noGrp="1" noChangeArrowheads="1"/>
          </p:cNvSpPr>
          <p:nvPr>
            <p:ph type="sldNum" sz="quarter" idx="4"/>
          </p:nvPr>
        </p:nvSpPr>
        <p:spPr bwMode="auto">
          <a:xfrm>
            <a:off x="10621910" y="7355064"/>
            <a:ext cx="2873375" cy="53858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649"/>
            </a:lvl1pPr>
          </a:lstStyle>
          <a:p>
            <a:fld id="{C7B9DA72-7598-4945-9748-3C657C11D2AF}" type="slidenum">
              <a:rPr lang="zh-TW" altLang="en-US"/>
              <a:pPr/>
              <a:t>‹#›</a:t>
            </a:fld>
            <a:endParaRPr lang="en-US" altLang="zh-TW"/>
          </a:p>
        </p:txBody>
      </p:sp>
    </p:spTree>
    <p:extLst>
      <p:ext uri="{BB962C8B-B14F-4D97-AF65-F5344CB8AC3E}">
        <p14:creationId xmlns:p14="http://schemas.microsoft.com/office/powerpoint/2010/main" val="2393795986"/>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 id="2147484251" r:id="rId13"/>
    <p:sldLayoutId id="2147484252" r:id="rId14"/>
    <p:sldLayoutId id="2147484253" r:id="rId15"/>
  </p:sldLayoutIdLst>
  <p:txStyles>
    <p:titleStyle>
      <a:lvl1pPr algn="l" rtl="0" eaLnBrk="0" fontAlgn="base" hangingPunct="0">
        <a:spcBef>
          <a:spcPct val="0"/>
        </a:spcBef>
        <a:spcAft>
          <a:spcPct val="0"/>
        </a:spcAft>
        <a:defRPr kumimoji="1" sz="5183">
          <a:solidFill>
            <a:schemeClr val="tx2"/>
          </a:solidFill>
          <a:latin typeface="+mj-lt"/>
          <a:ea typeface="+mj-ea"/>
          <a:cs typeface="+mj-cs"/>
        </a:defRPr>
      </a:lvl1pPr>
      <a:lvl2pPr algn="l" rtl="0" eaLnBrk="0" fontAlgn="base" hangingPunct="0">
        <a:spcBef>
          <a:spcPct val="0"/>
        </a:spcBef>
        <a:spcAft>
          <a:spcPct val="0"/>
        </a:spcAft>
        <a:defRPr kumimoji="1" sz="5183">
          <a:solidFill>
            <a:schemeClr val="tx2"/>
          </a:solidFill>
          <a:latin typeface="Tahoma" pitchFamily="34" charset="0"/>
          <a:ea typeface="新細明體" pitchFamily="18" charset="-120"/>
        </a:defRPr>
      </a:lvl2pPr>
      <a:lvl3pPr algn="l" rtl="0" eaLnBrk="0" fontAlgn="base" hangingPunct="0">
        <a:spcBef>
          <a:spcPct val="0"/>
        </a:spcBef>
        <a:spcAft>
          <a:spcPct val="0"/>
        </a:spcAft>
        <a:defRPr kumimoji="1" sz="5183">
          <a:solidFill>
            <a:schemeClr val="tx2"/>
          </a:solidFill>
          <a:latin typeface="Tahoma" pitchFamily="34" charset="0"/>
          <a:ea typeface="新細明體" pitchFamily="18" charset="-120"/>
        </a:defRPr>
      </a:lvl3pPr>
      <a:lvl4pPr algn="l" rtl="0" eaLnBrk="0" fontAlgn="base" hangingPunct="0">
        <a:spcBef>
          <a:spcPct val="0"/>
        </a:spcBef>
        <a:spcAft>
          <a:spcPct val="0"/>
        </a:spcAft>
        <a:defRPr kumimoji="1" sz="5183">
          <a:solidFill>
            <a:schemeClr val="tx2"/>
          </a:solidFill>
          <a:latin typeface="Tahoma" pitchFamily="34" charset="0"/>
          <a:ea typeface="新細明體" pitchFamily="18" charset="-120"/>
        </a:defRPr>
      </a:lvl4pPr>
      <a:lvl5pPr algn="l" rtl="0" eaLnBrk="0" fontAlgn="base" hangingPunct="0">
        <a:spcBef>
          <a:spcPct val="0"/>
        </a:spcBef>
        <a:spcAft>
          <a:spcPct val="0"/>
        </a:spcAft>
        <a:defRPr kumimoji="1" sz="5183">
          <a:solidFill>
            <a:schemeClr val="tx2"/>
          </a:solidFill>
          <a:latin typeface="Tahoma" pitchFamily="34" charset="0"/>
          <a:ea typeface="新細明體" pitchFamily="18" charset="-120"/>
        </a:defRPr>
      </a:lvl5pPr>
      <a:lvl6pPr marL="538582" algn="l" rtl="0" fontAlgn="base">
        <a:spcBef>
          <a:spcPct val="0"/>
        </a:spcBef>
        <a:spcAft>
          <a:spcPct val="0"/>
        </a:spcAft>
        <a:defRPr kumimoji="1" sz="5183">
          <a:solidFill>
            <a:schemeClr val="tx2"/>
          </a:solidFill>
          <a:latin typeface="Tahoma" pitchFamily="34" charset="0"/>
          <a:ea typeface="新細明體" pitchFamily="18" charset="-120"/>
        </a:defRPr>
      </a:lvl6pPr>
      <a:lvl7pPr marL="1077163" algn="l" rtl="0" fontAlgn="base">
        <a:spcBef>
          <a:spcPct val="0"/>
        </a:spcBef>
        <a:spcAft>
          <a:spcPct val="0"/>
        </a:spcAft>
        <a:defRPr kumimoji="1" sz="5183">
          <a:solidFill>
            <a:schemeClr val="tx2"/>
          </a:solidFill>
          <a:latin typeface="Tahoma" pitchFamily="34" charset="0"/>
          <a:ea typeface="新細明體" pitchFamily="18" charset="-120"/>
        </a:defRPr>
      </a:lvl7pPr>
      <a:lvl8pPr marL="1615745" algn="l" rtl="0" fontAlgn="base">
        <a:spcBef>
          <a:spcPct val="0"/>
        </a:spcBef>
        <a:spcAft>
          <a:spcPct val="0"/>
        </a:spcAft>
        <a:defRPr kumimoji="1" sz="5183">
          <a:solidFill>
            <a:schemeClr val="tx2"/>
          </a:solidFill>
          <a:latin typeface="Tahoma" pitchFamily="34" charset="0"/>
          <a:ea typeface="新細明體" pitchFamily="18" charset="-120"/>
        </a:defRPr>
      </a:lvl8pPr>
      <a:lvl9pPr marL="2154326" algn="l" rtl="0" fontAlgn="base">
        <a:spcBef>
          <a:spcPct val="0"/>
        </a:spcBef>
        <a:spcAft>
          <a:spcPct val="0"/>
        </a:spcAft>
        <a:defRPr kumimoji="1" sz="5183">
          <a:solidFill>
            <a:schemeClr val="tx2"/>
          </a:solidFill>
          <a:latin typeface="Tahoma" pitchFamily="34" charset="0"/>
          <a:ea typeface="新細明體" pitchFamily="18" charset="-120"/>
        </a:defRPr>
      </a:lvl9pPr>
    </p:titleStyle>
    <p:bodyStyle>
      <a:lvl1pPr marL="403936" indent="-403936" algn="l" rtl="0" eaLnBrk="0" fontAlgn="base" hangingPunct="0">
        <a:spcBef>
          <a:spcPct val="20000"/>
        </a:spcBef>
        <a:spcAft>
          <a:spcPct val="0"/>
        </a:spcAft>
        <a:buClr>
          <a:schemeClr val="folHlink"/>
        </a:buClr>
        <a:buSzPct val="60000"/>
        <a:buFont typeface="Wingdings" panose="05000000000000000000" pitchFamily="2" charset="2"/>
        <a:buChar char="n"/>
        <a:defRPr kumimoji="1" sz="3770">
          <a:solidFill>
            <a:schemeClr val="tx1"/>
          </a:solidFill>
          <a:latin typeface="+mn-lt"/>
          <a:ea typeface="+mn-ea"/>
          <a:cs typeface="+mn-cs"/>
        </a:defRPr>
      </a:lvl1pPr>
      <a:lvl2pPr marL="875195" indent="-336614" algn="l" rtl="0" eaLnBrk="0" fontAlgn="base" hangingPunct="0">
        <a:spcBef>
          <a:spcPct val="20000"/>
        </a:spcBef>
        <a:spcAft>
          <a:spcPct val="0"/>
        </a:spcAft>
        <a:buClr>
          <a:schemeClr val="hlink"/>
        </a:buClr>
        <a:buSzPct val="55000"/>
        <a:buFont typeface="Wingdings" panose="05000000000000000000" pitchFamily="2" charset="2"/>
        <a:buChar char="n"/>
        <a:defRPr kumimoji="1" sz="3298">
          <a:solidFill>
            <a:schemeClr val="tx1"/>
          </a:solidFill>
          <a:latin typeface="+mn-lt"/>
          <a:ea typeface="+mn-ea"/>
        </a:defRPr>
      </a:lvl2pPr>
      <a:lvl3pPr marL="1346454" indent="-269291" algn="l" rtl="0" eaLnBrk="0" fontAlgn="base" hangingPunct="0">
        <a:spcBef>
          <a:spcPct val="20000"/>
        </a:spcBef>
        <a:spcAft>
          <a:spcPct val="0"/>
        </a:spcAft>
        <a:buClr>
          <a:schemeClr val="folHlink"/>
        </a:buClr>
        <a:buSzPct val="50000"/>
        <a:buFont typeface="Wingdings" panose="05000000000000000000" pitchFamily="2" charset="2"/>
        <a:buChar char="n"/>
        <a:defRPr kumimoji="1" sz="2827">
          <a:solidFill>
            <a:schemeClr val="tx1"/>
          </a:solidFill>
          <a:latin typeface="+mn-lt"/>
          <a:ea typeface="+mn-ea"/>
        </a:defRPr>
      </a:lvl3pPr>
      <a:lvl4pPr marL="1885036" indent="-269291" algn="l" rtl="0" eaLnBrk="0" fontAlgn="base" hangingPunct="0">
        <a:spcBef>
          <a:spcPct val="20000"/>
        </a:spcBef>
        <a:spcAft>
          <a:spcPct val="0"/>
        </a:spcAft>
        <a:buClr>
          <a:schemeClr val="accent2"/>
        </a:buClr>
        <a:buSzPct val="55000"/>
        <a:buFont typeface="Wingdings" panose="05000000000000000000" pitchFamily="2" charset="2"/>
        <a:buChar char="n"/>
        <a:defRPr kumimoji="1" sz="2356">
          <a:solidFill>
            <a:schemeClr val="tx1"/>
          </a:solidFill>
          <a:latin typeface="+mn-lt"/>
          <a:ea typeface="+mn-ea"/>
        </a:defRPr>
      </a:lvl4pPr>
      <a:lvl5pPr marL="2423617" indent="-269291" algn="l" rtl="0" eaLnBrk="0" fontAlgn="base" hangingPunct="0">
        <a:spcBef>
          <a:spcPct val="20000"/>
        </a:spcBef>
        <a:spcAft>
          <a:spcPct val="0"/>
        </a:spcAft>
        <a:buClr>
          <a:schemeClr val="accent1"/>
        </a:buClr>
        <a:buSzPct val="50000"/>
        <a:buFont typeface="Wingdings" panose="05000000000000000000" pitchFamily="2" charset="2"/>
        <a:buChar char="n"/>
        <a:defRPr kumimoji="1" sz="2356">
          <a:solidFill>
            <a:schemeClr val="tx1"/>
          </a:solidFill>
          <a:latin typeface="+mn-lt"/>
          <a:ea typeface="+mn-ea"/>
        </a:defRPr>
      </a:lvl5pPr>
      <a:lvl6pPr marL="2962199" indent="-269291" algn="l" rtl="0" fontAlgn="base">
        <a:spcBef>
          <a:spcPct val="20000"/>
        </a:spcBef>
        <a:spcAft>
          <a:spcPct val="0"/>
        </a:spcAft>
        <a:buClr>
          <a:schemeClr val="accent1"/>
        </a:buClr>
        <a:buSzPct val="50000"/>
        <a:buFont typeface="Wingdings" pitchFamily="2" charset="2"/>
        <a:buChar char="n"/>
        <a:defRPr kumimoji="1" sz="2356">
          <a:solidFill>
            <a:schemeClr val="tx1"/>
          </a:solidFill>
          <a:latin typeface="+mn-lt"/>
          <a:ea typeface="+mn-ea"/>
        </a:defRPr>
      </a:lvl6pPr>
      <a:lvl7pPr marL="3500780" indent="-269291" algn="l" rtl="0" fontAlgn="base">
        <a:spcBef>
          <a:spcPct val="20000"/>
        </a:spcBef>
        <a:spcAft>
          <a:spcPct val="0"/>
        </a:spcAft>
        <a:buClr>
          <a:schemeClr val="accent1"/>
        </a:buClr>
        <a:buSzPct val="50000"/>
        <a:buFont typeface="Wingdings" pitchFamily="2" charset="2"/>
        <a:buChar char="n"/>
        <a:defRPr kumimoji="1" sz="2356">
          <a:solidFill>
            <a:schemeClr val="tx1"/>
          </a:solidFill>
          <a:latin typeface="+mn-lt"/>
          <a:ea typeface="+mn-ea"/>
        </a:defRPr>
      </a:lvl7pPr>
      <a:lvl8pPr marL="4039362" indent="-269291" algn="l" rtl="0" fontAlgn="base">
        <a:spcBef>
          <a:spcPct val="20000"/>
        </a:spcBef>
        <a:spcAft>
          <a:spcPct val="0"/>
        </a:spcAft>
        <a:buClr>
          <a:schemeClr val="accent1"/>
        </a:buClr>
        <a:buSzPct val="50000"/>
        <a:buFont typeface="Wingdings" pitchFamily="2" charset="2"/>
        <a:buChar char="n"/>
        <a:defRPr kumimoji="1" sz="2356">
          <a:solidFill>
            <a:schemeClr val="tx1"/>
          </a:solidFill>
          <a:latin typeface="+mn-lt"/>
          <a:ea typeface="+mn-ea"/>
        </a:defRPr>
      </a:lvl8pPr>
      <a:lvl9pPr marL="4577944" indent="-269291" algn="l" rtl="0" fontAlgn="base">
        <a:spcBef>
          <a:spcPct val="20000"/>
        </a:spcBef>
        <a:spcAft>
          <a:spcPct val="0"/>
        </a:spcAft>
        <a:buClr>
          <a:schemeClr val="accent1"/>
        </a:buClr>
        <a:buSzPct val="50000"/>
        <a:buFont typeface="Wingdings" pitchFamily="2" charset="2"/>
        <a:buChar char="n"/>
        <a:defRPr kumimoji="1" sz="2356">
          <a:solidFill>
            <a:schemeClr val="tx1"/>
          </a:solidFill>
          <a:latin typeface="+mn-lt"/>
          <a:ea typeface="+mn-ea"/>
        </a:defRPr>
      </a:lvl9pPr>
    </p:bodyStyle>
    <p:otherStyle>
      <a:defPPr>
        <a:defRPr lang="zh-TW"/>
      </a:defPPr>
      <a:lvl1pPr marL="0" algn="l" defTabSz="1077163" rtl="0" eaLnBrk="1" latinLnBrk="0" hangingPunct="1">
        <a:defRPr sz="2120" kern="1200">
          <a:solidFill>
            <a:schemeClr val="tx1"/>
          </a:solidFill>
          <a:latin typeface="+mn-lt"/>
          <a:ea typeface="+mn-ea"/>
          <a:cs typeface="+mn-cs"/>
        </a:defRPr>
      </a:lvl1pPr>
      <a:lvl2pPr marL="538582" algn="l" defTabSz="1077163" rtl="0" eaLnBrk="1" latinLnBrk="0" hangingPunct="1">
        <a:defRPr sz="2120" kern="1200">
          <a:solidFill>
            <a:schemeClr val="tx1"/>
          </a:solidFill>
          <a:latin typeface="+mn-lt"/>
          <a:ea typeface="+mn-ea"/>
          <a:cs typeface="+mn-cs"/>
        </a:defRPr>
      </a:lvl2pPr>
      <a:lvl3pPr marL="1077163" algn="l" defTabSz="1077163" rtl="0" eaLnBrk="1" latinLnBrk="0" hangingPunct="1">
        <a:defRPr sz="2120" kern="1200">
          <a:solidFill>
            <a:schemeClr val="tx1"/>
          </a:solidFill>
          <a:latin typeface="+mn-lt"/>
          <a:ea typeface="+mn-ea"/>
          <a:cs typeface="+mn-cs"/>
        </a:defRPr>
      </a:lvl3pPr>
      <a:lvl4pPr marL="1615745" algn="l" defTabSz="1077163" rtl="0" eaLnBrk="1" latinLnBrk="0" hangingPunct="1">
        <a:defRPr sz="2120" kern="1200">
          <a:solidFill>
            <a:schemeClr val="tx1"/>
          </a:solidFill>
          <a:latin typeface="+mn-lt"/>
          <a:ea typeface="+mn-ea"/>
          <a:cs typeface="+mn-cs"/>
        </a:defRPr>
      </a:lvl4pPr>
      <a:lvl5pPr marL="2154326" algn="l" defTabSz="1077163" rtl="0" eaLnBrk="1" latinLnBrk="0" hangingPunct="1">
        <a:defRPr sz="2120" kern="1200">
          <a:solidFill>
            <a:schemeClr val="tx1"/>
          </a:solidFill>
          <a:latin typeface="+mn-lt"/>
          <a:ea typeface="+mn-ea"/>
          <a:cs typeface="+mn-cs"/>
        </a:defRPr>
      </a:lvl5pPr>
      <a:lvl6pPr marL="2692908" algn="l" defTabSz="1077163" rtl="0" eaLnBrk="1" latinLnBrk="0" hangingPunct="1">
        <a:defRPr sz="2120" kern="1200">
          <a:solidFill>
            <a:schemeClr val="tx1"/>
          </a:solidFill>
          <a:latin typeface="+mn-lt"/>
          <a:ea typeface="+mn-ea"/>
          <a:cs typeface="+mn-cs"/>
        </a:defRPr>
      </a:lvl6pPr>
      <a:lvl7pPr marL="3231490" algn="l" defTabSz="1077163" rtl="0" eaLnBrk="1" latinLnBrk="0" hangingPunct="1">
        <a:defRPr sz="2120" kern="1200">
          <a:solidFill>
            <a:schemeClr val="tx1"/>
          </a:solidFill>
          <a:latin typeface="+mn-lt"/>
          <a:ea typeface="+mn-ea"/>
          <a:cs typeface="+mn-cs"/>
        </a:defRPr>
      </a:lvl7pPr>
      <a:lvl8pPr marL="3770071" algn="l" defTabSz="1077163" rtl="0" eaLnBrk="1" latinLnBrk="0" hangingPunct="1">
        <a:defRPr sz="2120" kern="1200">
          <a:solidFill>
            <a:schemeClr val="tx1"/>
          </a:solidFill>
          <a:latin typeface="+mn-lt"/>
          <a:ea typeface="+mn-ea"/>
          <a:cs typeface="+mn-cs"/>
        </a:defRPr>
      </a:lvl8pPr>
      <a:lvl9pPr marL="4308653" algn="l" defTabSz="1077163" rtl="0" eaLnBrk="1" latinLnBrk="0" hangingPunct="1">
        <a:defRPr sz="21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p:nvSpPr>
        <p:spPr>
          <a:xfrm>
            <a:off x="0" y="0"/>
            <a:ext cx="13792200" cy="8078788"/>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7068" dirty="0"/>
          </a:p>
        </p:txBody>
      </p:sp>
      <p:sp useBgFill="1">
        <p:nvSpPr>
          <p:cNvPr id="8" name="圓角矩形 7"/>
          <p:cNvSpPr/>
          <p:nvPr/>
        </p:nvSpPr>
        <p:spPr>
          <a:xfrm>
            <a:off x="96546" y="82172"/>
            <a:ext cx="13595169" cy="7884897"/>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7068" dirty="0"/>
          </a:p>
        </p:txBody>
      </p:sp>
      <p:sp>
        <p:nvSpPr>
          <p:cNvPr id="22" name="標題版面配置區 21"/>
          <p:cNvSpPr>
            <a:spLocks noGrp="1"/>
          </p:cNvSpPr>
          <p:nvPr>
            <p:ph type="title"/>
          </p:nvPr>
        </p:nvSpPr>
        <p:spPr>
          <a:xfrm>
            <a:off x="1379220" y="323526"/>
            <a:ext cx="11723370" cy="1346465"/>
          </a:xfrm>
          <a:prstGeom prst="rect">
            <a:avLst/>
          </a:prstGeom>
        </p:spPr>
        <p:txBody>
          <a:bodyPr bIns="91440" anchor="b" anchorCtr="0">
            <a:normAutofit/>
          </a:bodyPr>
          <a:lstStyle/>
          <a:p>
            <a:r>
              <a:rPr kumimoji="0" lang="zh-TW" altLang="en-US"/>
              <a:t>按一下以編輯母片標題樣式</a:t>
            </a:r>
            <a:endParaRPr kumimoji="0" lang="en-US"/>
          </a:p>
        </p:txBody>
      </p:sp>
      <p:sp>
        <p:nvSpPr>
          <p:cNvPr id="13" name="文字版面配置區 12"/>
          <p:cNvSpPr>
            <a:spLocks noGrp="1"/>
          </p:cNvSpPr>
          <p:nvPr>
            <p:ph type="body" idx="1"/>
          </p:nvPr>
        </p:nvSpPr>
        <p:spPr>
          <a:xfrm>
            <a:off x="1379220" y="1705522"/>
            <a:ext cx="11723370" cy="5385859"/>
          </a:xfrm>
          <a:prstGeom prst="rect">
            <a:avLst/>
          </a:prstGeom>
        </p:spPr>
        <p:txBody>
          <a:bodyPr>
            <a:normAutofit/>
          </a:bodyPr>
          <a:lstStyle/>
          <a:p>
            <a:pPr lvl="0" eaLnBrk="1" latinLnBrk="0" hangingPunct="1"/>
            <a:r>
              <a:rPr kumimoji="0" lang="zh-TW" altLang="en-US" dirty="0"/>
              <a:t>按一下以編輯母片文字樣式</a:t>
            </a:r>
          </a:p>
          <a:p>
            <a:pPr lvl="1" eaLnBrk="1" latinLnBrk="0" hangingPunct="1"/>
            <a:r>
              <a:rPr kumimoji="0" lang="zh-TW" altLang="en-US" dirty="0"/>
              <a:t>第二層</a:t>
            </a:r>
          </a:p>
          <a:p>
            <a:pPr lvl="2" eaLnBrk="1" latinLnBrk="0" hangingPunct="1"/>
            <a:r>
              <a:rPr kumimoji="0" lang="zh-TW" altLang="en-US" dirty="0"/>
              <a:t>第三層</a:t>
            </a:r>
          </a:p>
          <a:p>
            <a:pPr lvl="3" eaLnBrk="1" latinLnBrk="0" hangingPunct="1"/>
            <a:r>
              <a:rPr kumimoji="0" lang="zh-TW" altLang="en-US" dirty="0"/>
              <a:t>第四層</a:t>
            </a:r>
          </a:p>
          <a:p>
            <a:pPr lvl="4" eaLnBrk="1" latinLnBrk="0" hangingPunct="1"/>
            <a:r>
              <a:rPr kumimoji="0" lang="zh-TW" altLang="en-US" dirty="0"/>
              <a:t>第五層</a:t>
            </a:r>
            <a:endParaRPr kumimoji="0" lang="en-US" dirty="0"/>
          </a:p>
        </p:txBody>
      </p:sp>
      <p:sp>
        <p:nvSpPr>
          <p:cNvPr id="3" name="頁尾版面配置區 2"/>
          <p:cNvSpPr>
            <a:spLocks noGrp="1"/>
          </p:cNvSpPr>
          <p:nvPr>
            <p:ph type="ftr" sz="quarter" idx="3"/>
          </p:nvPr>
        </p:nvSpPr>
        <p:spPr>
          <a:xfrm>
            <a:off x="1379220" y="7270909"/>
            <a:ext cx="5976620" cy="538586"/>
          </a:xfrm>
          <a:prstGeom prst="rect">
            <a:avLst/>
          </a:prstGeom>
        </p:spPr>
        <p:txBody>
          <a:bodyPr anchor="ctr" anchorCtr="0"/>
          <a:lstStyle>
            <a:lvl1pPr eaLnBrk="1" latinLnBrk="0" hangingPunct="1">
              <a:defRPr kumimoji="0" sz="1649">
                <a:solidFill>
                  <a:schemeClr val="tx2"/>
                </a:solidFill>
              </a:defRPr>
            </a:lvl1pPr>
          </a:lstStyle>
          <a:p>
            <a:pPr>
              <a:defRPr/>
            </a:pPr>
            <a:endParaRPr lang="zh-TW" altLang="zh-TW"/>
          </a:p>
        </p:txBody>
      </p:sp>
      <p:sp>
        <p:nvSpPr>
          <p:cNvPr id="23" name="投影片編號版面配置區 22"/>
          <p:cNvSpPr>
            <a:spLocks noGrp="1"/>
          </p:cNvSpPr>
          <p:nvPr>
            <p:ph type="sldNum" sz="quarter" idx="4"/>
          </p:nvPr>
        </p:nvSpPr>
        <p:spPr>
          <a:xfrm>
            <a:off x="220675" y="7315791"/>
            <a:ext cx="689610" cy="538586"/>
          </a:xfrm>
          <a:prstGeom prst="ellipse">
            <a:avLst/>
          </a:prstGeom>
          <a:solidFill>
            <a:schemeClr val="accent1"/>
          </a:solidFill>
        </p:spPr>
        <p:txBody>
          <a:bodyPr wrap="none" lIns="0" tIns="0" rIns="0" bIns="0" anchor="ctr" anchorCtr="1">
            <a:noAutofit/>
          </a:bodyPr>
          <a:lstStyle>
            <a:lvl1pPr algn="ctr" eaLnBrk="1" latinLnBrk="0" hangingPunct="1">
              <a:defRPr kumimoji="0" sz="1649">
                <a:solidFill>
                  <a:srgbClr val="FFFFFF"/>
                </a:solidFill>
                <a:latin typeface="+mj-lt"/>
                <a:ea typeface="+mj-ea"/>
                <a:cs typeface="+mj-cs"/>
              </a:defRPr>
            </a:lvl1pPr>
          </a:lstStyle>
          <a:p>
            <a:pPr>
              <a:defRPr/>
            </a:pPr>
            <a:fld id="{BAD7F99F-AB51-4133-9707-A04F94567A0F}" type="slidenum">
              <a:rPr lang="en-US" altLang="zh-TW" smtClean="0"/>
              <a:pPr>
                <a:defRPr/>
              </a:pPr>
              <a:t>‹#›</a:t>
            </a:fld>
            <a:endParaRPr lang="en-US" altLang="zh-TW" dirty="0"/>
          </a:p>
        </p:txBody>
      </p:sp>
    </p:spTree>
    <p:extLst>
      <p:ext uri="{BB962C8B-B14F-4D97-AF65-F5344CB8AC3E}">
        <p14:creationId xmlns:p14="http://schemas.microsoft.com/office/powerpoint/2010/main" val="3928897047"/>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 id="2147484268" r:id="rId14"/>
    <p:sldLayoutId id="2147484269" r:id="rId15"/>
  </p:sldLayoutIdLst>
  <p:hf sldNum="0" hdr="0" ftr="0"/>
  <p:txStyles>
    <p:titleStyle>
      <a:lvl1pPr algn="l" rtl="0" eaLnBrk="1" latinLnBrk="0" hangingPunct="1">
        <a:spcBef>
          <a:spcPct val="0"/>
        </a:spcBef>
        <a:buNone/>
        <a:defRPr kumimoji="0" sz="4712" kern="1200">
          <a:solidFill>
            <a:schemeClr val="tx2"/>
          </a:solidFill>
          <a:latin typeface="+mj-lt"/>
          <a:ea typeface="+mj-ea"/>
          <a:cs typeface="+mj-cs"/>
        </a:defRPr>
      </a:lvl1pPr>
    </p:titleStyle>
    <p:bodyStyle>
      <a:lvl1pPr marL="323149" indent="-323149" algn="l" rtl="0" eaLnBrk="1" latinLnBrk="0" hangingPunct="1">
        <a:spcBef>
          <a:spcPts val="683"/>
        </a:spcBef>
        <a:buClr>
          <a:schemeClr val="accent1"/>
        </a:buClr>
        <a:buSzPct val="85000"/>
        <a:buFont typeface="Wingdings 2"/>
        <a:buChar char=""/>
        <a:defRPr kumimoji="0" sz="3298" kern="1200">
          <a:solidFill>
            <a:schemeClr val="tx1"/>
          </a:solidFill>
          <a:latin typeface="標楷體" pitchFamily="65" charset="-120"/>
          <a:ea typeface="標楷體" pitchFamily="65" charset="-120"/>
          <a:cs typeface="+mn-cs"/>
        </a:defRPr>
      </a:lvl1pPr>
      <a:lvl2pPr marL="646298" indent="-269291" algn="l" rtl="0" eaLnBrk="1" latinLnBrk="0" hangingPunct="1">
        <a:spcBef>
          <a:spcPts val="436"/>
        </a:spcBef>
        <a:buClr>
          <a:schemeClr val="accent2"/>
        </a:buClr>
        <a:buSzPct val="85000"/>
        <a:buFont typeface="Wingdings 2"/>
        <a:buChar char=""/>
        <a:defRPr kumimoji="0" sz="3298" kern="1200">
          <a:solidFill>
            <a:schemeClr val="tx1"/>
          </a:solidFill>
          <a:latin typeface="+mn-lt"/>
          <a:ea typeface="+mn-ea"/>
          <a:cs typeface="+mn-cs"/>
        </a:defRPr>
      </a:lvl2pPr>
      <a:lvl3pPr marL="969447" indent="-269291" algn="l" rtl="0" eaLnBrk="1" latinLnBrk="0" hangingPunct="1">
        <a:spcBef>
          <a:spcPts val="436"/>
        </a:spcBef>
        <a:buClr>
          <a:schemeClr val="accent1">
            <a:tint val="60000"/>
          </a:schemeClr>
        </a:buClr>
        <a:buSzPct val="85000"/>
        <a:buFont typeface="Wingdings 2"/>
        <a:buChar char=""/>
        <a:defRPr kumimoji="0" sz="2827" kern="1200">
          <a:solidFill>
            <a:schemeClr val="tx1"/>
          </a:solidFill>
          <a:latin typeface="+mn-lt"/>
          <a:ea typeface="+mn-ea"/>
          <a:cs typeface="+mn-cs"/>
        </a:defRPr>
      </a:lvl3pPr>
      <a:lvl4pPr marL="1292596" indent="-269291" algn="l" rtl="0" eaLnBrk="1" latinLnBrk="0" hangingPunct="1">
        <a:spcBef>
          <a:spcPts val="436"/>
        </a:spcBef>
        <a:buClr>
          <a:schemeClr val="accent3"/>
        </a:buClr>
        <a:buSzPct val="80000"/>
        <a:buFont typeface="Wingdings 2"/>
        <a:buChar char=""/>
        <a:defRPr kumimoji="0" sz="2827" kern="1200">
          <a:solidFill>
            <a:schemeClr val="tx1"/>
          </a:solidFill>
          <a:latin typeface="+mn-lt"/>
          <a:ea typeface="+mn-ea"/>
          <a:cs typeface="+mn-cs"/>
        </a:defRPr>
      </a:lvl4pPr>
      <a:lvl5pPr marL="1615745" indent="-269291" algn="l" rtl="0" eaLnBrk="1" latinLnBrk="0" hangingPunct="1">
        <a:spcBef>
          <a:spcPts val="436"/>
        </a:spcBef>
        <a:buClr>
          <a:schemeClr val="accent3"/>
        </a:buClr>
        <a:buFontTx/>
        <a:buChar char="o"/>
        <a:defRPr kumimoji="0" sz="2827" kern="1200">
          <a:solidFill>
            <a:schemeClr val="tx1"/>
          </a:solidFill>
          <a:latin typeface="+mn-lt"/>
          <a:ea typeface="+mn-ea"/>
          <a:cs typeface="+mn-cs"/>
        </a:defRPr>
      </a:lvl5pPr>
      <a:lvl6pPr marL="1938894" indent="-269291" algn="l" rtl="0" eaLnBrk="1" latinLnBrk="0" hangingPunct="1">
        <a:spcBef>
          <a:spcPts val="436"/>
        </a:spcBef>
        <a:buClr>
          <a:schemeClr val="accent3"/>
        </a:buClr>
        <a:buChar char="•"/>
        <a:defRPr kumimoji="0" sz="2120" kern="1200" baseline="0">
          <a:solidFill>
            <a:schemeClr val="tx1"/>
          </a:solidFill>
          <a:latin typeface="+mn-lt"/>
          <a:ea typeface="+mn-ea"/>
          <a:cs typeface="+mn-cs"/>
        </a:defRPr>
      </a:lvl6pPr>
      <a:lvl7pPr marL="2262043" indent="-269291" algn="l" rtl="0" eaLnBrk="1" latinLnBrk="0" hangingPunct="1">
        <a:spcBef>
          <a:spcPts val="436"/>
        </a:spcBef>
        <a:buClr>
          <a:schemeClr val="accent2"/>
        </a:buClr>
        <a:buChar char="•"/>
        <a:defRPr kumimoji="0" sz="2120" kern="1200">
          <a:solidFill>
            <a:schemeClr val="tx1"/>
          </a:solidFill>
          <a:latin typeface="+mn-lt"/>
          <a:ea typeface="+mn-ea"/>
          <a:cs typeface="+mn-cs"/>
        </a:defRPr>
      </a:lvl7pPr>
      <a:lvl8pPr marL="2585192" indent="-269291" algn="l" rtl="0" eaLnBrk="1" latinLnBrk="0" hangingPunct="1">
        <a:spcBef>
          <a:spcPts val="436"/>
        </a:spcBef>
        <a:buClr>
          <a:schemeClr val="accent1">
            <a:tint val="60000"/>
          </a:schemeClr>
        </a:buClr>
        <a:buChar char="•"/>
        <a:defRPr kumimoji="0" sz="2120" kern="1200">
          <a:solidFill>
            <a:schemeClr val="tx1"/>
          </a:solidFill>
          <a:latin typeface="+mn-lt"/>
          <a:ea typeface="+mn-ea"/>
          <a:cs typeface="+mn-cs"/>
        </a:defRPr>
      </a:lvl8pPr>
      <a:lvl9pPr marL="2908341" indent="-269291" algn="l" rtl="0" eaLnBrk="1" latinLnBrk="0" hangingPunct="1">
        <a:spcBef>
          <a:spcPts val="436"/>
        </a:spcBef>
        <a:buClr>
          <a:schemeClr val="accent2">
            <a:tint val="60000"/>
          </a:schemeClr>
        </a:buClr>
        <a:buChar char="•"/>
        <a:defRPr kumimoji="0" sz="212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38582" algn="l" rtl="0" eaLnBrk="1" latinLnBrk="0" hangingPunct="1">
        <a:defRPr kumimoji="0" kern="1200">
          <a:solidFill>
            <a:schemeClr val="tx1"/>
          </a:solidFill>
          <a:latin typeface="+mn-lt"/>
          <a:ea typeface="+mn-ea"/>
          <a:cs typeface="+mn-cs"/>
        </a:defRPr>
      </a:lvl2pPr>
      <a:lvl3pPr marL="1077163" algn="l" rtl="0" eaLnBrk="1" latinLnBrk="0" hangingPunct="1">
        <a:defRPr kumimoji="0" kern="1200">
          <a:solidFill>
            <a:schemeClr val="tx1"/>
          </a:solidFill>
          <a:latin typeface="+mn-lt"/>
          <a:ea typeface="+mn-ea"/>
          <a:cs typeface="+mn-cs"/>
        </a:defRPr>
      </a:lvl3pPr>
      <a:lvl4pPr marL="1615745" algn="l" rtl="0" eaLnBrk="1" latinLnBrk="0" hangingPunct="1">
        <a:defRPr kumimoji="0" kern="1200">
          <a:solidFill>
            <a:schemeClr val="tx1"/>
          </a:solidFill>
          <a:latin typeface="+mn-lt"/>
          <a:ea typeface="+mn-ea"/>
          <a:cs typeface="+mn-cs"/>
        </a:defRPr>
      </a:lvl4pPr>
      <a:lvl5pPr marL="2154326" algn="l" rtl="0" eaLnBrk="1" latinLnBrk="0" hangingPunct="1">
        <a:defRPr kumimoji="0" kern="1200">
          <a:solidFill>
            <a:schemeClr val="tx1"/>
          </a:solidFill>
          <a:latin typeface="+mn-lt"/>
          <a:ea typeface="+mn-ea"/>
          <a:cs typeface="+mn-cs"/>
        </a:defRPr>
      </a:lvl5pPr>
      <a:lvl6pPr marL="2692908" algn="l" rtl="0" eaLnBrk="1" latinLnBrk="0" hangingPunct="1">
        <a:defRPr kumimoji="0" kern="1200">
          <a:solidFill>
            <a:schemeClr val="tx1"/>
          </a:solidFill>
          <a:latin typeface="+mn-lt"/>
          <a:ea typeface="+mn-ea"/>
          <a:cs typeface="+mn-cs"/>
        </a:defRPr>
      </a:lvl6pPr>
      <a:lvl7pPr marL="3231490" algn="l" rtl="0" eaLnBrk="1" latinLnBrk="0" hangingPunct="1">
        <a:defRPr kumimoji="0" kern="1200">
          <a:solidFill>
            <a:schemeClr val="tx1"/>
          </a:solidFill>
          <a:latin typeface="+mn-lt"/>
          <a:ea typeface="+mn-ea"/>
          <a:cs typeface="+mn-cs"/>
        </a:defRPr>
      </a:lvl7pPr>
      <a:lvl8pPr marL="3770071" algn="l" rtl="0" eaLnBrk="1" latinLnBrk="0" hangingPunct="1">
        <a:defRPr kumimoji="0" kern="1200">
          <a:solidFill>
            <a:schemeClr val="tx1"/>
          </a:solidFill>
          <a:latin typeface="+mn-lt"/>
          <a:ea typeface="+mn-ea"/>
          <a:cs typeface="+mn-cs"/>
        </a:defRPr>
      </a:lvl8pPr>
      <a:lvl9pPr marL="4308653"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1.bin"/><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2.bin"/><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3.bin"/><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C6245080-B862-4E25-83A3-D779292695DD}"/>
              </a:ext>
            </a:extLst>
          </p:cNvPr>
          <p:cNvSpPr txBox="1"/>
          <p:nvPr/>
        </p:nvSpPr>
        <p:spPr>
          <a:xfrm>
            <a:off x="1711524" y="727026"/>
            <a:ext cx="10225136" cy="2062103"/>
          </a:xfrm>
          <a:prstGeom prst="rect">
            <a:avLst/>
          </a:prstGeom>
          <a:noFill/>
        </p:spPr>
        <p:txBody>
          <a:bodyPr wrap="square" rtlCol="0">
            <a:spAutoFit/>
          </a:bodyPr>
          <a:lstStyle/>
          <a:p>
            <a:pPr algn="ctr"/>
            <a:r>
              <a:rPr lang="zh-TW" altLang="en-US" sz="88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盤點生命價值</a:t>
            </a:r>
            <a:endParaRPr lang="en-US" altLang="zh-TW" sz="88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40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範例說明</a:t>
            </a:r>
          </a:p>
        </p:txBody>
      </p:sp>
      <p:sp>
        <p:nvSpPr>
          <p:cNvPr id="5" name="文字方塊 4">
            <a:extLst>
              <a:ext uri="{FF2B5EF4-FFF2-40B4-BE49-F238E27FC236}">
                <a16:creationId xmlns:a16="http://schemas.microsoft.com/office/drawing/2014/main" id="{FA0A1062-A451-4D53-97EA-5809DC21EC24}"/>
              </a:ext>
            </a:extLst>
          </p:cNvPr>
          <p:cNvSpPr txBox="1"/>
          <p:nvPr/>
        </p:nvSpPr>
        <p:spPr>
          <a:xfrm>
            <a:off x="1783532" y="6199634"/>
            <a:ext cx="10225136" cy="1323439"/>
          </a:xfrm>
          <a:prstGeom prst="rect">
            <a:avLst/>
          </a:prstGeom>
          <a:noFill/>
        </p:spPr>
        <p:txBody>
          <a:bodyPr wrap="square" rtlCol="0">
            <a:spAutoFit/>
          </a:bodyPr>
          <a:lstStyle/>
          <a:p>
            <a:pPr algn="ctr"/>
            <a:r>
              <a:rPr lang="zh-TW" altLang="en-US" sz="48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高明智</a:t>
            </a:r>
            <a:r>
              <a:rPr lang="en-US" altLang="zh-TW" sz="48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48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惟智</a:t>
            </a:r>
            <a:r>
              <a:rPr lang="en-US" altLang="zh-TW" sz="48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algn="ctr"/>
            <a:r>
              <a:rPr lang="en-US" altLang="zh-TW" sz="3200" dirty="0">
                <a:solidFill>
                  <a:srgbClr val="FFC000"/>
                </a:solidFill>
                <a:latin typeface="微軟正黑體" panose="020B0604030504040204" pitchFamily="34" charset="-120"/>
                <a:ea typeface="微軟正黑體" panose="020B0604030504040204" pitchFamily="34" charset="-120"/>
              </a:rPr>
              <a:t>2021</a:t>
            </a:r>
            <a:r>
              <a:rPr lang="zh-TW" altLang="en-US" sz="3200" dirty="0">
                <a:solidFill>
                  <a:srgbClr val="FFC000"/>
                </a:solidFill>
                <a:latin typeface="微軟正黑體" panose="020B0604030504040204" pitchFamily="34" charset="-120"/>
                <a:ea typeface="微軟正黑體" panose="020B0604030504040204" pitchFamily="34" charset="-120"/>
              </a:rPr>
              <a:t>年</a:t>
            </a:r>
            <a:r>
              <a:rPr lang="en-US" altLang="zh-TW" sz="3200" dirty="0">
                <a:solidFill>
                  <a:srgbClr val="FFC000"/>
                </a:solidFill>
                <a:latin typeface="微軟正黑體" panose="020B0604030504040204" pitchFamily="34" charset="-120"/>
                <a:ea typeface="微軟正黑體" panose="020B0604030504040204" pitchFamily="34" charset="-120"/>
              </a:rPr>
              <a:t>10</a:t>
            </a:r>
            <a:r>
              <a:rPr lang="zh-TW" altLang="en-US" sz="3200" dirty="0">
                <a:solidFill>
                  <a:srgbClr val="FFC000"/>
                </a:solidFill>
                <a:latin typeface="微軟正黑體" panose="020B0604030504040204" pitchFamily="34" charset="-120"/>
                <a:ea typeface="微軟正黑體" panose="020B0604030504040204" pitchFamily="34" charset="-120"/>
              </a:rPr>
              <a:t>月</a:t>
            </a:r>
            <a:r>
              <a:rPr lang="en-US" altLang="zh-TW" sz="3200" dirty="0">
                <a:solidFill>
                  <a:srgbClr val="FFC000"/>
                </a:solidFill>
                <a:latin typeface="微軟正黑體" panose="020B0604030504040204" pitchFamily="34" charset="-120"/>
                <a:ea typeface="微軟正黑體" panose="020B0604030504040204" pitchFamily="34" charset="-120"/>
              </a:rPr>
              <a:t>25</a:t>
            </a:r>
            <a:r>
              <a:rPr lang="zh-TW" altLang="en-US" sz="3200" dirty="0">
                <a:solidFill>
                  <a:srgbClr val="FFC000"/>
                </a:solidFill>
                <a:latin typeface="微軟正黑體" panose="020B0604030504040204" pitchFamily="34" charset="-120"/>
                <a:ea typeface="微軟正黑體" panose="020B0604030504040204" pitchFamily="34" charset="-120"/>
              </a:rPr>
              <a:t>日</a:t>
            </a:r>
            <a:endParaRPr lang="zh-TW" altLang="en-US" sz="4000" dirty="0">
              <a:solidFill>
                <a:srgbClr val="FFC000"/>
              </a:solidFill>
              <a:latin typeface="微軟正黑體" panose="020B0604030504040204" pitchFamily="34" charset="-120"/>
              <a:ea typeface="微軟正黑體" panose="020B0604030504040204" pitchFamily="34" charset="-120"/>
            </a:endParaRPr>
          </a:p>
        </p:txBody>
      </p:sp>
      <p:pic>
        <p:nvPicPr>
          <p:cNvPr id="6" name="圖片 5" descr="一張含有 側畫像 的圖片&#10;&#10;自動產生的描述">
            <a:extLst>
              <a:ext uri="{FF2B5EF4-FFF2-40B4-BE49-F238E27FC236}">
                <a16:creationId xmlns:a16="http://schemas.microsoft.com/office/drawing/2014/main" id="{17C56AB8-38B1-41EA-BBF4-D03C863E0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4074" y="2815258"/>
            <a:ext cx="6320036" cy="3031780"/>
          </a:xfrm>
          <a:prstGeom prst="rect">
            <a:avLst/>
          </a:prstGeom>
        </p:spPr>
      </p:pic>
    </p:spTree>
    <p:extLst>
      <p:ext uri="{BB962C8B-B14F-4D97-AF65-F5344CB8AC3E}">
        <p14:creationId xmlns:p14="http://schemas.microsoft.com/office/powerpoint/2010/main" val="342404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a:extLst>
              <a:ext uri="{FF2B5EF4-FFF2-40B4-BE49-F238E27FC236}">
                <a16:creationId xmlns:a16="http://schemas.microsoft.com/office/drawing/2014/main" id="{F51C894D-F94D-4103-B8E2-E561657282C1}"/>
              </a:ext>
            </a:extLst>
          </p:cNvPr>
          <p:cNvGraphicFramePr/>
          <p:nvPr/>
        </p:nvGraphicFramePr>
        <p:xfrm>
          <a:off x="2298700" y="974460"/>
          <a:ext cx="9194800" cy="6129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9545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a:extLst>
              <a:ext uri="{FF2B5EF4-FFF2-40B4-BE49-F238E27FC236}">
                <a16:creationId xmlns:a16="http://schemas.microsoft.com/office/drawing/2014/main" id="{F51C894D-F94D-4103-B8E2-E561657282C1}"/>
              </a:ext>
            </a:extLst>
          </p:cNvPr>
          <p:cNvGraphicFramePr/>
          <p:nvPr/>
        </p:nvGraphicFramePr>
        <p:xfrm>
          <a:off x="2071564" y="950902"/>
          <a:ext cx="9133904" cy="6176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圖片 7">
            <a:extLst>
              <a:ext uri="{FF2B5EF4-FFF2-40B4-BE49-F238E27FC236}">
                <a16:creationId xmlns:a16="http://schemas.microsoft.com/office/drawing/2014/main" id="{9CDC5302-4370-4498-A366-3B9911AC8C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3972" y="3105318"/>
            <a:ext cx="1876963" cy="1868151"/>
          </a:xfrm>
          <a:prstGeom prst="ellipse">
            <a:avLst/>
          </a:prstGeom>
          <a:ln>
            <a:noFill/>
          </a:ln>
          <a:effectLst>
            <a:softEdge rad="112500"/>
          </a:effectLst>
        </p:spPr>
      </p:pic>
    </p:spTree>
    <p:extLst>
      <p:ext uri="{BB962C8B-B14F-4D97-AF65-F5344CB8AC3E}">
        <p14:creationId xmlns:p14="http://schemas.microsoft.com/office/powerpoint/2010/main" val="1911280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E54C8E00-02D0-4BAC-BCA7-A7F62FDF7537}"/>
              </a:ext>
            </a:extLst>
          </p:cNvPr>
          <p:cNvSpPr txBox="1"/>
          <p:nvPr/>
        </p:nvSpPr>
        <p:spPr>
          <a:xfrm>
            <a:off x="775420" y="438994"/>
            <a:ext cx="9289032" cy="769441"/>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1.2</a:t>
            </a:r>
            <a:r>
              <a:rPr lang="zh-TW" altLang="en-US" sz="4400" dirty="0">
                <a:solidFill>
                  <a:srgbClr val="FFC000"/>
                </a:solidFill>
                <a:latin typeface="標楷體" panose="03000509000000000000" pitchFamily="65" charset="-120"/>
                <a:ea typeface="標楷體" panose="03000509000000000000" pitchFamily="65" charset="-120"/>
              </a:rPr>
              <a:t> 生命滿意度</a:t>
            </a:r>
            <a:r>
              <a:rPr lang="en-US" altLang="zh-TW" sz="4400" dirty="0">
                <a:solidFill>
                  <a:srgbClr val="FFC000"/>
                </a:solidFill>
                <a:latin typeface="標楷體" panose="03000509000000000000" pitchFamily="65" charset="-120"/>
                <a:ea typeface="標楷體" panose="03000509000000000000" pitchFamily="65" charset="-120"/>
              </a:rPr>
              <a:t>—</a:t>
            </a:r>
            <a:r>
              <a:rPr lang="zh-TW" altLang="en-US" sz="4400" dirty="0">
                <a:solidFill>
                  <a:srgbClr val="FFC000"/>
                </a:solidFill>
                <a:latin typeface="標楷體" panose="03000509000000000000" pitchFamily="65" charset="-120"/>
                <a:ea typeface="標楷體" panose="03000509000000000000" pitchFamily="65" charset="-120"/>
              </a:rPr>
              <a:t>理想的生命之圓</a:t>
            </a:r>
          </a:p>
        </p:txBody>
      </p:sp>
      <p:sp>
        <p:nvSpPr>
          <p:cNvPr id="6" name="文字方塊 5">
            <a:extLst>
              <a:ext uri="{FF2B5EF4-FFF2-40B4-BE49-F238E27FC236}">
                <a16:creationId xmlns:a16="http://schemas.microsoft.com/office/drawing/2014/main" id="{1C4CFEDA-8A3B-469D-BC1F-71A7FA0AA647}"/>
              </a:ext>
            </a:extLst>
          </p:cNvPr>
          <p:cNvSpPr txBox="1"/>
          <p:nvPr/>
        </p:nvSpPr>
        <p:spPr>
          <a:xfrm>
            <a:off x="631404" y="1527351"/>
            <a:ext cx="12133348" cy="5977021"/>
          </a:xfrm>
          <a:prstGeom prst="rect">
            <a:avLst/>
          </a:prstGeom>
          <a:noFill/>
        </p:spPr>
        <p:txBody>
          <a:bodyPr wrap="square">
            <a:spAutoFit/>
          </a:bodyPr>
          <a:lstStyle/>
          <a:p>
            <a:pPr marL="403936" marR="0" lvl="0" indent="-403936" algn="l" defTabSz="914400" rtl="0" eaLnBrk="1" fontAlgn="base" latinLnBrk="0" hangingPunct="1">
              <a:lnSpc>
                <a:spcPct val="100000"/>
              </a:lnSpc>
              <a:spcBef>
                <a:spcPct val="20000"/>
              </a:spcBef>
              <a:spcAft>
                <a:spcPct val="0"/>
              </a:spcAft>
              <a:buClr>
                <a:srgbClr val="3333CC"/>
              </a:buClr>
              <a:buSzPct val="60000"/>
              <a:buFont typeface="Wingdings" pitchFamily="2" charset="2"/>
              <a:buChar char="n"/>
              <a:tabLst/>
              <a:defRPr/>
            </a:pPr>
            <a:r>
              <a:rPr kumimoji="1" lang="zh-TW" altLang="en-US" sz="4400" b="0" i="0" u="none" strike="noStrike" kern="0" cap="none" spc="0" normalizeH="0" baseline="0" noProof="0" dirty="0">
                <a:ln>
                  <a:noFill/>
                </a:ln>
                <a:effectLst/>
                <a:uLnTx/>
                <a:uFillTx/>
                <a:latin typeface="Tahoma"/>
                <a:ea typeface="標楷體"/>
                <a:cs typeface="+mn-cs"/>
              </a:rPr>
              <a:t>請將家庭、工作、健康、朋友、精神生活、愛情、休閒、宗教、政治、社會、藝術、學習等人生重要的大事</a:t>
            </a:r>
            <a:r>
              <a:rPr kumimoji="1" lang="zh-TW" altLang="en-US" sz="4800" b="0" i="0" u="none" strike="noStrike" kern="0" cap="none" spc="0" normalizeH="0" baseline="0" noProof="0" dirty="0">
                <a:ln>
                  <a:noFill/>
                </a:ln>
                <a:effectLst/>
                <a:uLnTx/>
                <a:uFillTx/>
                <a:latin typeface="Tahoma"/>
                <a:ea typeface="標楷體"/>
                <a:cs typeface="+mn-cs"/>
              </a:rPr>
              <a:t>，</a:t>
            </a:r>
            <a:r>
              <a:rPr kumimoji="1" lang="zh-TW" altLang="en-US" sz="4400" b="0" i="0" u="none" strike="noStrike" kern="0" cap="none" spc="0" normalizeH="0" baseline="0" noProof="0" dirty="0">
                <a:ln>
                  <a:noFill/>
                </a:ln>
                <a:effectLst/>
                <a:uLnTx/>
                <a:uFillTx/>
                <a:latin typeface="Tahoma"/>
                <a:ea typeface="標楷體"/>
                <a:cs typeface="+mn-cs"/>
              </a:rPr>
              <a:t>依自己認為占生命中重要性的比例畫在下面的生命之圓。</a:t>
            </a:r>
            <a:r>
              <a:rPr kumimoji="1" lang="en-US" altLang="zh-TW" sz="4400" b="0" i="0" u="none" strike="noStrike" kern="0" cap="none" spc="0" normalizeH="0" baseline="0" noProof="0" dirty="0">
                <a:ln>
                  <a:noFill/>
                </a:ln>
                <a:effectLst/>
                <a:uLnTx/>
                <a:uFillTx/>
                <a:latin typeface="Tahoma"/>
                <a:ea typeface="標楷體"/>
                <a:cs typeface="+mn-cs"/>
              </a:rPr>
              <a:t>(</a:t>
            </a:r>
            <a:r>
              <a:rPr kumimoji="1" lang="zh-TW" altLang="en-US" sz="4400" b="0" i="0" u="none" strike="noStrike" kern="0" cap="none" spc="0" normalizeH="0" baseline="0" noProof="0" dirty="0">
                <a:ln>
                  <a:noFill/>
                </a:ln>
                <a:effectLst/>
                <a:uLnTx/>
                <a:uFillTx/>
                <a:latin typeface="Tahoma"/>
                <a:ea typeface="標楷體"/>
                <a:cs typeface="+mn-cs"/>
              </a:rPr>
              <a:t>有些項目可不選或是合併，自行定義即可</a:t>
            </a:r>
            <a:r>
              <a:rPr kumimoji="1" lang="en-US" altLang="zh-TW" sz="4400" b="0" i="0" u="none" strike="noStrike" kern="0" cap="none" spc="0" normalizeH="0" baseline="0" noProof="0" dirty="0">
                <a:ln>
                  <a:noFill/>
                </a:ln>
                <a:effectLst/>
                <a:uLnTx/>
                <a:uFillTx/>
                <a:latin typeface="Tahoma"/>
                <a:ea typeface="標楷體"/>
                <a:cs typeface="+mn-cs"/>
              </a:rPr>
              <a:t>)</a:t>
            </a:r>
            <a:endParaRPr kumimoji="1" lang="zh-TW" altLang="en-US" sz="4400" b="0" i="0" u="none" strike="noStrike" kern="0" cap="none" spc="0" normalizeH="0" baseline="0" noProof="0" dirty="0">
              <a:ln>
                <a:noFill/>
              </a:ln>
              <a:effectLst/>
              <a:uLnTx/>
              <a:uFillTx/>
              <a:latin typeface="Tahoma"/>
              <a:ea typeface="標楷體"/>
              <a:cs typeface="+mn-cs"/>
            </a:endParaRPr>
          </a:p>
          <a:p>
            <a:pPr marL="403936" marR="0" lvl="0" indent="-403936" algn="l" defTabSz="914400" rtl="0" eaLnBrk="1" fontAlgn="base" latinLnBrk="0" hangingPunct="1">
              <a:lnSpc>
                <a:spcPct val="100000"/>
              </a:lnSpc>
              <a:spcBef>
                <a:spcPct val="20000"/>
              </a:spcBef>
              <a:spcAft>
                <a:spcPct val="0"/>
              </a:spcAft>
              <a:buClr>
                <a:srgbClr val="3333CC"/>
              </a:buClr>
              <a:buSzPct val="60000"/>
              <a:buFont typeface="Wingdings" pitchFamily="2" charset="2"/>
              <a:buChar char="n"/>
              <a:tabLst/>
              <a:defRPr/>
            </a:pPr>
            <a:r>
              <a:rPr kumimoji="1" lang="zh-TW" altLang="en-US" sz="4400" b="0" i="0" u="none" strike="noStrike" kern="0" cap="none" spc="0" normalizeH="0" baseline="0" noProof="0" dirty="0">
                <a:ln>
                  <a:noFill/>
                </a:ln>
                <a:effectLst/>
                <a:uLnTx/>
                <a:uFillTx/>
                <a:latin typeface="Tahoma"/>
                <a:ea typeface="標楷體"/>
                <a:cs typeface="+mn-cs"/>
              </a:rPr>
              <a:t>放眼天下，我所關懷的是</a:t>
            </a:r>
            <a:r>
              <a:rPr kumimoji="1" lang="en-US" altLang="zh-TW" sz="4400" b="0" kern="0" dirty="0">
                <a:latin typeface="Tahoma"/>
                <a:ea typeface="標楷體"/>
              </a:rPr>
              <a:t>(</a:t>
            </a:r>
            <a:r>
              <a:rPr kumimoji="1" lang="zh-TW" altLang="en-US" sz="4400" b="0" kern="0" dirty="0">
                <a:latin typeface="Tahoma"/>
                <a:ea typeface="標楷體"/>
              </a:rPr>
              <a:t>議題、對象、事件</a:t>
            </a:r>
            <a:r>
              <a:rPr kumimoji="1" lang="en-US" altLang="zh-TW" sz="4400" b="0" kern="0" dirty="0">
                <a:latin typeface="Tahoma"/>
                <a:ea typeface="標楷體"/>
              </a:rPr>
              <a:t>)</a:t>
            </a:r>
            <a:endParaRPr kumimoji="1" lang="en-US" altLang="zh-TW" sz="4400" b="0" i="0" u="none" strike="noStrike" kern="0" cap="none" spc="0" normalizeH="0" baseline="0" noProof="0" dirty="0">
              <a:ln>
                <a:noFill/>
              </a:ln>
              <a:effectLst/>
              <a:uLnTx/>
              <a:uFillTx/>
              <a:latin typeface="Tahoma"/>
              <a:ea typeface="標楷體"/>
              <a:cs typeface="+mn-cs"/>
            </a:endParaRPr>
          </a:p>
          <a:p>
            <a:pPr marL="403936" marR="0" lvl="0" indent="-403936" algn="l" defTabSz="914400" rtl="0" eaLnBrk="1" fontAlgn="base" latinLnBrk="0" hangingPunct="1">
              <a:lnSpc>
                <a:spcPct val="100000"/>
              </a:lnSpc>
              <a:spcBef>
                <a:spcPct val="20000"/>
              </a:spcBef>
              <a:spcAft>
                <a:spcPct val="0"/>
              </a:spcAft>
              <a:buClr>
                <a:srgbClr val="3333CC"/>
              </a:buClr>
              <a:buSzPct val="60000"/>
              <a:buFont typeface="Wingdings" pitchFamily="2" charset="2"/>
              <a:buChar char="n"/>
              <a:tabLst/>
              <a:defRPr/>
            </a:pPr>
            <a:r>
              <a:rPr kumimoji="1" lang="en-US" altLang="zh-TW" sz="4400" b="0" i="0" u="none" strike="noStrike" kern="0" cap="none" spc="0" normalizeH="0" baseline="0" noProof="0" dirty="0">
                <a:ln>
                  <a:noFill/>
                </a:ln>
                <a:effectLst/>
                <a:uLnTx/>
                <a:uFillTx/>
                <a:latin typeface="Tahoma"/>
                <a:ea typeface="標楷體"/>
                <a:cs typeface="+mn-cs"/>
              </a:rPr>
              <a:t>_____________________________________</a:t>
            </a:r>
          </a:p>
          <a:p>
            <a:pPr marL="403936" marR="0" lvl="0" indent="-403936" algn="l" defTabSz="914400" rtl="0" eaLnBrk="1" fontAlgn="base" latinLnBrk="0" hangingPunct="1">
              <a:lnSpc>
                <a:spcPct val="100000"/>
              </a:lnSpc>
              <a:spcBef>
                <a:spcPct val="20000"/>
              </a:spcBef>
              <a:spcAft>
                <a:spcPct val="0"/>
              </a:spcAft>
              <a:buClr>
                <a:srgbClr val="3333CC"/>
              </a:buClr>
              <a:buSzPct val="60000"/>
              <a:buFont typeface="Wingdings" pitchFamily="2" charset="2"/>
              <a:buChar char="n"/>
              <a:tabLst/>
              <a:defRPr/>
            </a:pPr>
            <a:r>
              <a:rPr kumimoji="1" lang="en-US" altLang="zh-TW" sz="4400" b="0" i="0" u="none" strike="noStrike" kern="0" cap="none" spc="0" normalizeH="0" baseline="0" noProof="0" dirty="0">
                <a:ln>
                  <a:noFill/>
                </a:ln>
                <a:effectLst/>
                <a:uLnTx/>
                <a:uFillTx/>
                <a:latin typeface="Tahoma"/>
                <a:ea typeface="標楷體"/>
                <a:cs typeface="+mn-cs"/>
              </a:rPr>
              <a:t>_____________________________________</a:t>
            </a:r>
            <a:endParaRPr kumimoji="1" lang="en-US" altLang="zh-TW" sz="3600" b="0" i="0" u="none" strike="noStrike" kern="0" cap="none" spc="0" normalizeH="0" baseline="0" noProof="0" dirty="0">
              <a:ln>
                <a:noFill/>
              </a:ln>
              <a:effectLst/>
              <a:uLnTx/>
              <a:uFillTx/>
              <a:latin typeface="Tahoma"/>
              <a:ea typeface="標楷體"/>
              <a:cs typeface="+mn-cs"/>
            </a:endParaRPr>
          </a:p>
        </p:txBody>
      </p:sp>
    </p:spTree>
    <p:extLst>
      <p:ext uri="{BB962C8B-B14F-4D97-AF65-F5344CB8AC3E}">
        <p14:creationId xmlns:p14="http://schemas.microsoft.com/office/powerpoint/2010/main" val="2926003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a:extLst>
              <a:ext uri="{FF2B5EF4-FFF2-40B4-BE49-F238E27FC236}">
                <a16:creationId xmlns:a16="http://schemas.microsoft.com/office/drawing/2014/main" id="{E311E072-058F-493F-9D75-1B32B3C32933}"/>
              </a:ext>
            </a:extLst>
          </p:cNvPr>
          <p:cNvSpPr>
            <a:spLocks noChangeArrowheads="1"/>
          </p:cNvSpPr>
          <p:nvPr/>
        </p:nvSpPr>
        <p:spPr bwMode="auto">
          <a:xfrm>
            <a:off x="3333580" y="306695"/>
            <a:ext cx="7719730" cy="7465398"/>
          </a:xfrm>
          <a:prstGeom prst="ellipse">
            <a:avLst/>
          </a:prstGeom>
          <a:solidFill>
            <a:srgbClr val="FFFF99"/>
          </a:solidFill>
          <a:ln w="9525">
            <a:solidFill>
              <a:schemeClr val="tx1"/>
            </a:solidFill>
            <a:round/>
            <a:headEnd/>
            <a:tailEnd/>
          </a:ln>
          <a:effectLst/>
        </p:spPr>
        <p:txBody>
          <a:bodyPr wrap="none" anchor="ctr"/>
          <a:lstStyle/>
          <a:p>
            <a:pPr defTabSz="1077163" eaLnBrk="1" hangingPunct="1"/>
            <a:endParaRPr kumimoji="1" lang="zh-TW" altLang="en-US" sz="2120" b="0">
              <a:solidFill>
                <a:srgbClr val="000000"/>
              </a:solidFill>
              <a:latin typeface="Tahoma" pitchFamily="34" charset="0"/>
            </a:endParaRPr>
          </a:p>
        </p:txBody>
      </p:sp>
    </p:spTree>
    <p:extLst>
      <p:ext uri="{BB962C8B-B14F-4D97-AF65-F5344CB8AC3E}">
        <p14:creationId xmlns:p14="http://schemas.microsoft.com/office/powerpoint/2010/main" val="2067578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5154" name="Object 2"/>
          <p:cNvGraphicFramePr>
            <a:graphicFrameLocks noChangeAspect="1"/>
          </p:cNvGraphicFramePr>
          <p:nvPr/>
        </p:nvGraphicFramePr>
        <p:xfrm>
          <a:off x="3163401" y="1748535"/>
          <a:ext cx="7953492" cy="5599049"/>
        </p:xfrm>
        <a:graphic>
          <a:graphicData uri="http://schemas.openxmlformats.org/presentationml/2006/ole">
            <mc:AlternateContent xmlns:mc="http://schemas.openxmlformats.org/markup-compatibility/2006">
              <mc:Choice xmlns:v="urn:schemas-microsoft-com:vml" Requires="v">
                <p:oleObj name="圖表" r:id="rId2" imgW="5438596" imgH="3829229" progId="Excel.Sheet.8">
                  <p:embed/>
                </p:oleObj>
              </mc:Choice>
              <mc:Fallback>
                <p:oleObj name="圖表" r:id="rId2" imgW="5438596" imgH="3829229" progId="Excel.Sheet.8">
                  <p:embed/>
                  <p:pic>
                    <p:nvPicPr>
                      <p:cNvPr id="30515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401" y="1748535"/>
                        <a:ext cx="7953492" cy="5599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5155" name="Text Box 3"/>
          <p:cNvSpPr txBox="1">
            <a:spLocks noChangeArrowheads="1"/>
          </p:cNvSpPr>
          <p:nvPr/>
        </p:nvSpPr>
        <p:spPr bwMode="auto">
          <a:xfrm>
            <a:off x="4519836" y="438994"/>
            <a:ext cx="5472608" cy="1015663"/>
          </a:xfrm>
          <a:prstGeom prst="rect">
            <a:avLst/>
          </a:prstGeom>
          <a:noFill/>
          <a:ln w="9525">
            <a:noFill/>
            <a:miter lim="800000"/>
            <a:headEnd/>
            <a:tailEnd/>
          </a:ln>
          <a:effectLst/>
        </p:spPr>
        <p:txBody>
          <a:bodyPr wrap="square">
            <a:spAutoFit/>
          </a:bodyPr>
          <a:lstStyle/>
          <a:p>
            <a:pPr defTabSz="1077163" eaLnBrk="1" hangingPunct="1">
              <a:spcBef>
                <a:spcPct val="50000"/>
              </a:spcBef>
            </a:pPr>
            <a:r>
              <a:rPr kumimoji="1" lang="zh-TW" altLang="en-US" b="0" dirty="0">
                <a:solidFill>
                  <a:srgbClr val="000000"/>
                </a:solidFill>
                <a:latin typeface="+mn-ea"/>
                <a:ea typeface="+mn-ea"/>
              </a:rPr>
              <a:t>生命之圓</a:t>
            </a:r>
            <a:r>
              <a:rPr kumimoji="1" lang="en-US" altLang="zh-TW" b="0" dirty="0">
                <a:solidFill>
                  <a:srgbClr val="000000"/>
                </a:solidFill>
                <a:latin typeface="+mn-ea"/>
                <a:ea typeface="+mn-ea"/>
              </a:rPr>
              <a:t>(</a:t>
            </a:r>
            <a:r>
              <a:rPr kumimoji="1" lang="zh-TW" altLang="en-US" b="0" dirty="0">
                <a:solidFill>
                  <a:srgbClr val="000000"/>
                </a:solidFill>
                <a:latin typeface="+mn-ea"/>
                <a:ea typeface="+mn-ea"/>
              </a:rPr>
              <a:t>範例</a:t>
            </a:r>
            <a:r>
              <a:rPr kumimoji="1" lang="en-US" altLang="zh-TW" b="0" dirty="0">
                <a:solidFill>
                  <a:srgbClr val="000000"/>
                </a:solidFill>
                <a:latin typeface="+mn-ea"/>
                <a:ea typeface="+mn-ea"/>
              </a:rPr>
              <a:t>)</a:t>
            </a:r>
            <a:endParaRPr kumimoji="1" lang="zh-TW" altLang="en-US" b="0" dirty="0">
              <a:solidFill>
                <a:srgbClr val="000000"/>
              </a:solidFill>
              <a:latin typeface="+mn-ea"/>
              <a:ea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r>
              <a:rPr lang="zh-TW" altLang="en-US" dirty="0"/>
              <a:t>一年的時間分配</a:t>
            </a:r>
            <a:r>
              <a:rPr lang="en-US" altLang="zh-TW" dirty="0"/>
              <a:t>(</a:t>
            </a:r>
            <a:r>
              <a:rPr lang="zh-TW" altLang="en-US" dirty="0"/>
              <a:t>以小時計算</a:t>
            </a:r>
            <a:r>
              <a:rPr lang="en-US" altLang="zh-TW" dirty="0"/>
              <a:t>)</a:t>
            </a:r>
            <a:endParaRPr lang="zh-TW" altLang="en-US" dirty="0"/>
          </a:p>
        </p:txBody>
      </p:sp>
      <p:sp>
        <p:nvSpPr>
          <p:cNvPr id="300035" name="Rectangle 3"/>
          <p:cNvSpPr>
            <a:spLocks noGrp="1" noChangeArrowheads="1"/>
          </p:cNvSpPr>
          <p:nvPr>
            <p:ph type="body" idx="1"/>
          </p:nvPr>
        </p:nvSpPr>
        <p:spPr/>
        <p:txBody>
          <a:bodyPr/>
          <a:lstStyle/>
          <a:p>
            <a:r>
              <a:rPr lang="zh-TW" altLang="en-US" sz="3298" dirty="0"/>
              <a:t>一年 </a:t>
            </a:r>
            <a:r>
              <a:rPr lang="en-US" altLang="zh-TW" sz="3298" dirty="0"/>
              <a:t>365*24=8760 </a:t>
            </a:r>
            <a:r>
              <a:rPr lang="en-US" altLang="zh-TW" sz="3298" dirty="0" err="1"/>
              <a:t>hrs</a:t>
            </a:r>
            <a:endParaRPr lang="en-US" altLang="zh-TW" sz="3298" dirty="0"/>
          </a:p>
          <a:p>
            <a:r>
              <a:rPr lang="zh-TW" altLang="en-US" sz="3298" dirty="0"/>
              <a:t>健康 </a:t>
            </a:r>
            <a:r>
              <a:rPr lang="en-US" altLang="zh-TW" sz="3298" dirty="0"/>
              <a:t>365*___=_____ </a:t>
            </a:r>
            <a:r>
              <a:rPr lang="en-US" altLang="zh-TW" sz="3298" dirty="0" err="1"/>
              <a:t>hrs</a:t>
            </a:r>
            <a:r>
              <a:rPr lang="en-US" altLang="zh-TW" sz="3298" dirty="0"/>
              <a:t> (</a:t>
            </a:r>
            <a:r>
              <a:rPr lang="zh-TW" altLang="en-US" sz="3298" dirty="0"/>
              <a:t>睡</a:t>
            </a:r>
            <a:r>
              <a:rPr lang="en-US" altLang="zh-TW" sz="3298" dirty="0"/>
              <a:t>__+</a:t>
            </a:r>
            <a:r>
              <a:rPr lang="zh-TW" altLang="en-US" sz="3298" dirty="0"/>
              <a:t>吃</a:t>
            </a:r>
            <a:r>
              <a:rPr lang="en-US" altLang="zh-TW" sz="3298" dirty="0"/>
              <a:t>__+</a:t>
            </a:r>
            <a:r>
              <a:rPr lang="zh-TW" altLang="en-US" sz="3298" dirty="0"/>
              <a:t>動</a:t>
            </a:r>
            <a:r>
              <a:rPr lang="en-US" altLang="zh-TW" sz="3298" dirty="0"/>
              <a:t>__) ___%</a:t>
            </a:r>
          </a:p>
          <a:p>
            <a:r>
              <a:rPr lang="zh-TW" altLang="en-US" sz="3298" dirty="0"/>
              <a:t>工作 </a:t>
            </a:r>
            <a:r>
              <a:rPr lang="en-US" altLang="zh-TW" sz="3298" dirty="0"/>
              <a:t>____*___=_____ </a:t>
            </a:r>
            <a:r>
              <a:rPr lang="en-US" altLang="zh-TW" sz="3298" dirty="0" err="1"/>
              <a:t>hrs</a:t>
            </a:r>
            <a:r>
              <a:rPr lang="en-US" altLang="zh-TW" sz="3298" dirty="0"/>
              <a:t> ___%</a:t>
            </a:r>
          </a:p>
          <a:p>
            <a:r>
              <a:rPr lang="zh-TW" altLang="en-US" sz="3298" dirty="0"/>
              <a:t>家庭 </a:t>
            </a:r>
            <a:r>
              <a:rPr lang="en-US" altLang="zh-TW" sz="3298" dirty="0"/>
              <a:t>365*___=_____ </a:t>
            </a:r>
            <a:r>
              <a:rPr lang="en-US" altLang="zh-TW" sz="3298" dirty="0" err="1"/>
              <a:t>hrs</a:t>
            </a:r>
            <a:r>
              <a:rPr lang="en-US" altLang="zh-TW" sz="3298" dirty="0"/>
              <a:t> ___%</a:t>
            </a:r>
          </a:p>
          <a:p>
            <a:r>
              <a:rPr lang="zh-TW" altLang="en-US" sz="3298" dirty="0"/>
              <a:t>家庭 </a:t>
            </a:r>
            <a:r>
              <a:rPr lang="en-US" altLang="zh-TW" sz="3298" dirty="0"/>
              <a:t>___*___=____ </a:t>
            </a:r>
            <a:r>
              <a:rPr lang="en-US" altLang="zh-TW" sz="3298" dirty="0" err="1"/>
              <a:t>hrs</a:t>
            </a:r>
            <a:r>
              <a:rPr lang="en-US" altLang="zh-TW" sz="3298" dirty="0"/>
              <a:t> ___%</a:t>
            </a:r>
          </a:p>
          <a:p>
            <a:r>
              <a:rPr lang="zh-TW" altLang="en-US" sz="3298" dirty="0"/>
              <a:t>朋友 </a:t>
            </a:r>
            <a:r>
              <a:rPr lang="en-US" altLang="zh-TW" sz="3298" dirty="0"/>
              <a:t>___*___=____ </a:t>
            </a:r>
            <a:r>
              <a:rPr lang="en-US" altLang="zh-TW" sz="3298" dirty="0" err="1"/>
              <a:t>hrs</a:t>
            </a:r>
            <a:r>
              <a:rPr lang="en-US" altLang="zh-TW" sz="3298" dirty="0"/>
              <a:t> ___%</a:t>
            </a:r>
          </a:p>
          <a:p>
            <a:r>
              <a:rPr lang="zh-TW" altLang="en-US" sz="3298" dirty="0"/>
              <a:t>精神生活 </a:t>
            </a:r>
            <a:r>
              <a:rPr lang="en-US" altLang="zh-TW" sz="3298" dirty="0"/>
              <a:t>___*___=____ </a:t>
            </a:r>
            <a:r>
              <a:rPr lang="en-US" altLang="zh-TW" sz="3298" dirty="0" err="1"/>
              <a:t>hrs</a:t>
            </a:r>
            <a:r>
              <a:rPr lang="en-US" altLang="zh-TW" sz="3298" dirty="0"/>
              <a:t> ___%</a:t>
            </a:r>
          </a:p>
          <a:p>
            <a:endParaRPr lang="en-US" altLang="zh-TW" sz="3298" dirty="0"/>
          </a:p>
          <a:p>
            <a:endParaRPr lang="en-US" altLang="zh-TW"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zh-TW" altLang="en-US"/>
              <a:t>人生</a:t>
            </a:r>
          </a:p>
        </p:txBody>
      </p:sp>
      <p:sp>
        <p:nvSpPr>
          <p:cNvPr id="195587" name="Rectangle 3"/>
          <p:cNvSpPr>
            <a:spLocks noGrp="1" noChangeArrowheads="1"/>
          </p:cNvSpPr>
          <p:nvPr>
            <p:ph type="body" sz="half" idx="1"/>
          </p:nvPr>
        </p:nvSpPr>
        <p:spPr>
          <a:xfrm>
            <a:off x="1999556" y="2455218"/>
            <a:ext cx="8234004" cy="4847273"/>
          </a:xfrm>
        </p:spPr>
        <p:txBody>
          <a:bodyPr/>
          <a:lstStyle/>
          <a:p>
            <a:r>
              <a:rPr lang="zh-TW" altLang="en-US" sz="4241" dirty="0"/>
              <a:t>人生有沒有意義不是我的責任，但怎樣安排此生卻是我的責任。</a:t>
            </a:r>
          </a:p>
          <a:p>
            <a:r>
              <a:rPr kumimoji="0" lang="en-US" altLang="zh-TW" sz="4241" dirty="0"/>
              <a:t>--</a:t>
            </a:r>
            <a:r>
              <a:rPr kumimoji="0" lang="zh-TW" altLang="en-US" sz="4241" dirty="0"/>
              <a:t>赫曼赫塞</a:t>
            </a:r>
          </a:p>
        </p:txBody>
      </p:sp>
      <p:pic>
        <p:nvPicPr>
          <p:cNvPr id="195588" name="Picture 4" descr="j0097869[1]"/>
          <p:cNvPicPr>
            <a:picLocks noGrp="1" noChangeAspect="1" noChangeArrowheads="1"/>
          </p:cNvPicPr>
          <p:nvPr>
            <p:ph sz="quarter" idx="3"/>
          </p:nvPr>
        </p:nvPicPr>
        <p:blipFill>
          <a:blip r:embed="rId2" cstate="print"/>
          <a:srcRect/>
          <a:stretch>
            <a:fillRect/>
          </a:stretch>
        </p:blipFill>
        <p:spPr>
          <a:xfrm>
            <a:off x="8048228" y="5479554"/>
            <a:ext cx="2631217" cy="1383866"/>
          </a:xfrm>
          <a:noFill/>
          <a:ln/>
        </p:spPr>
      </p:pic>
    </p:spTree>
    <p:extLst>
      <p:ext uri="{BB962C8B-B14F-4D97-AF65-F5344CB8AC3E}">
        <p14:creationId xmlns:p14="http://schemas.microsoft.com/office/powerpoint/2010/main" val="3894340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zh-TW" altLang="en-US"/>
              <a:t>生命的三種旋律樂章</a:t>
            </a:r>
          </a:p>
        </p:txBody>
      </p:sp>
      <p:sp>
        <p:nvSpPr>
          <p:cNvPr id="196611" name="Rectangle 3"/>
          <p:cNvSpPr>
            <a:spLocks noGrp="1" noChangeArrowheads="1"/>
          </p:cNvSpPr>
          <p:nvPr>
            <p:ph type="body" sz="half" idx="1"/>
          </p:nvPr>
        </p:nvSpPr>
        <p:spPr>
          <a:xfrm>
            <a:off x="1567509" y="2294601"/>
            <a:ext cx="9005186" cy="4847273"/>
          </a:xfrm>
        </p:spPr>
        <p:txBody>
          <a:bodyPr/>
          <a:lstStyle/>
          <a:p>
            <a:r>
              <a:rPr lang="en-US" altLang="zh-TW" sz="4000" dirty="0" err="1"/>
              <a:t>Schien</a:t>
            </a:r>
            <a:r>
              <a:rPr lang="en-US" altLang="zh-TW" sz="4000" dirty="0"/>
              <a:t> (1978)</a:t>
            </a:r>
            <a:r>
              <a:rPr lang="zh-TW" altLang="en-US" sz="4000" dirty="0"/>
              <a:t>認為一個人的生命歷程主要係由三種旋律相互激盪交織而成</a:t>
            </a:r>
          </a:p>
          <a:p>
            <a:r>
              <a:rPr lang="en-US" altLang="zh-TW" sz="4000" dirty="0"/>
              <a:t>1.</a:t>
            </a:r>
            <a:r>
              <a:rPr lang="zh-TW" altLang="en-US" sz="4000" dirty="0"/>
              <a:t>工作職業或事業</a:t>
            </a:r>
            <a:r>
              <a:rPr lang="en-US" altLang="zh-TW" sz="4000" dirty="0"/>
              <a:t>:</a:t>
            </a:r>
            <a:r>
              <a:rPr lang="zh-TW" altLang="en-US" sz="4000" dirty="0"/>
              <a:t>生涯規劃與發展</a:t>
            </a:r>
          </a:p>
          <a:p>
            <a:r>
              <a:rPr lang="en-US" altLang="zh-TW" sz="4000" dirty="0"/>
              <a:t>2.</a:t>
            </a:r>
            <a:r>
              <a:rPr lang="zh-TW" altLang="en-US" sz="4000" dirty="0"/>
              <a:t>感情婚姻與家庭</a:t>
            </a:r>
            <a:r>
              <a:rPr lang="en-US" altLang="zh-TW" sz="4000" dirty="0"/>
              <a:t>:</a:t>
            </a:r>
            <a:r>
              <a:rPr lang="zh-TW" altLang="en-US" sz="4000" dirty="0"/>
              <a:t>愛與被愛</a:t>
            </a:r>
          </a:p>
          <a:p>
            <a:r>
              <a:rPr lang="en-US" altLang="zh-TW" sz="4000" dirty="0"/>
              <a:t>3.</a:t>
            </a:r>
            <a:r>
              <a:rPr lang="zh-TW" altLang="en-US" sz="4000" dirty="0"/>
              <a:t>個人身心的發展與自我成長</a:t>
            </a:r>
            <a:r>
              <a:rPr lang="en-US" altLang="zh-TW" sz="4000" dirty="0"/>
              <a:t>:</a:t>
            </a:r>
            <a:r>
              <a:rPr lang="zh-TW" altLang="en-US" sz="4000" dirty="0"/>
              <a:t>成熟、健康、智慧、快樂</a:t>
            </a:r>
          </a:p>
          <a:p>
            <a:endParaRPr lang="zh-TW" altLang="en-US" dirty="0"/>
          </a:p>
        </p:txBody>
      </p:sp>
      <p:pic>
        <p:nvPicPr>
          <p:cNvPr id="196612" name="Picture 4" descr="LOVE"/>
          <p:cNvPicPr>
            <a:picLocks noGrp="1" noChangeAspect="1" noChangeArrowheads="1"/>
          </p:cNvPicPr>
          <p:nvPr>
            <p:ph sz="quarter" idx="2"/>
          </p:nvPr>
        </p:nvPicPr>
        <p:blipFill>
          <a:blip r:embed="rId2" cstate="print"/>
          <a:srcRect/>
          <a:stretch>
            <a:fillRect/>
          </a:stretch>
        </p:blipFill>
        <p:spPr>
          <a:xfrm>
            <a:off x="11288588" y="5062563"/>
            <a:ext cx="856501" cy="705023"/>
          </a:xfrm>
          <a:noFill/>
          <a:ln/>
        </p:spPr>
      </p:pic>
      <p:pic>
        <p:nvPicPr>
          <p:cNvPr id="196613" name="Picture 5" descr="j0078843[1]"/>
          <p:cNvPicPr>
            <a:picLocks noGrp="1" noChangeAspect="1" noChangeArrowheads="1"/>
          </p:cNvPicPr>
          <p:nvPr>
            <p:ph sz="quarter" idx="3"/>
          </p:nvPr>
        </p:nvPicPr>
        <p:blipFill>
          <a:blip r:embed="rId3" cstate="print"/>
          <a:srcRect/>
          <a:stretch>
            <a:fillRect/>
          </a:stretch>
        </p:blipFill>
        <p:spPr>
          <a:xfrm>
            <a:off x="10919830" y="5767586"/>
            <a:ext cx="1941153" cy="1514773"/>
          </a:xfrm>
          <a:noFill/>
          <a:ln/>
        </p:spPr>
      </p:pic>
    </p:spTree>
    <p:extLst>
      <p:ext uri="{BB962C8B-B14F-4D97-AF65-F5344CB8AC3E}">
        <p14:creationId xmlns:p14="http://schemas.microsoft.com/office/powerpoint/2010/main" val="566834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r>
              <a:rPr lang="zh-TW" altLang="en-US" dirty="0"/>
              <a:t>一年的時間分配</a:t>
            </a:r>
            <a:r>
              <a:rPr lang="en-US" altLang="zh-TW" dirty="0"/>
              <a:t>(</a:t>
            </a:r>
            <a:r>
              <a:rPr lang="zh-TW" altLang="en-US" dirty="0"/>
              <a:t>例一</a:t>
            </a:r>
            <a:r>
              <a:rPr lang="en-US" altLang="zh-TW" dirty="0"/>
              <a:t>)</a:t>
            </a:r>
            <a:endParaRPr lang="zh-TW" altLang="en-US" dirty="0"/>
          </a:p>
        </p:txBody>
      </p:sp>
      <p:sp>
        <p:nvSpPr>
          <p:cNvPr id="299011" name="Rectangle 3"/>
          <p:cNvSpPr>
            <a:spLocks noGrp="1" noChangeArrowheads="1"/>
          </p:cNvSpPr>
          <p:nvPr>
            <p:ph type="body" idx="1"/>
          </p:nvPr>
        </p:nvSpPr>
        <p:spPr/>
        <p:txBody>
          <a:bodyPr/>
          <a:lstStyle/>
          <a:p>
            <a:r>
              <a:rPr lang="zh-TW" altLang="en-US" sz="3298"/>
              <a:t>一年 </a:t>
            </a:r>
            <a:r>
              <a:rPr lang="en-US" altLang="zh-TW" sz="3298"/>
              <a:t>365*24=8760 hrs</a:t>
            </a:r>
          </a:p>
          <a:p>
            <a:r>
              <a:rPr lang="zh-TW" altLang="en-US" sz="3298"/>
              <a:t>健康 </a:t>
            </a:r>
            <a:r>
              <a:rPr lang="en-US" altLang="zh-TW" sz="3298"/>
              <a:t>365*9=3285 hrs (</a:t>
            </a:r>
            <a:r>
              <a:rPr lang="zh-TW" altLang="en-US" sz="3298"/>
              <a:t>睡</a:t>
            </a:r>
            <a:r>
              <a:rPr lang="en-US" altLang="zh-TW" sz="3298"/>
              <a:t>7+</a:t>
            </a:r>
            <a:r>
              <a:rPr lang="zh-TW" altLang="en-US" sz="3298"/>
              <a:t>吃</a:t>
            </a:r>
            <a:r>
              <a:rPr lang="en-US" altLang="zh-TW" sz="3298"/>
              <a:t>1+</a:t>
            </a:r>
            <a:r>
              <a:rPr lang="zh-TW" altLang="en-US" sz="3298"/>
              <a:t>動</a:t>
            </a:r>
            <a:r>
              <a:rPr lang="en-US" altLang="zh-TW" sz="3298"/>
              <a:t>1) 37.5%</a:t>
            </a:r>
          </a:p>
          <a:p>
            <a:r>
              <a:rPr lang="zh-TW" altLang="en-US" sz="3298"/>
              <a:t>工作 </a:t>
            </a:r>
            <a:r>
              <a:rPr lang="en-US" altLang="zh-TW" sz="3298"/>
              <a:t>200*9=1800 hrs 20.5%</a:t>
            </a:r>
          </a:p>
          <a:p>
            <a:r>
              <a:rPr lang="zh-TW" altLang="en-US" sz="3298"/>
              <a:t>家庭 </a:t>
            </a:r>
            <a:r>
              <a:rPr lang="en-US" altLang="zh-TW" sz="3298"/>
              <a:t>365*6=2190 hrs 25%</a:t>
            </a:r>
          </a:p>
          <a:p>
            <a:r>
              <a:rPr lang="zh-TW" altLang="en-US" sz="3298"/>
              <a:t>朋友 </a:t>
            </a:r>
            <a:r>
              <a:rPr lang="en-US" altLang="zh-TW" sz="3298"/>
              <a:t>55*9=495 hrs 5.7%</a:t>
            </a:r>
          </a:p>
          <a:p>
            <a:r>
              <a:rPr lang="zh-TW" altLang="en-US" sz="3298"/>
              <a:t>精神生活 </a:t>
            </a:r>
            <a:r>
              <a:rPr lang="en-US" altLang="zh-TW" sz="3298"/>
              <a:t>55*9=495 hrs 5.7%</a:t>
            </a:r>
          </a:p>
          <a:p>
            <a:r>
              <a:rPr lang="zh-TW" altLang="en-US" sz="3298"/>
              <a:t>其他 </a:t>
            </a:r>
            <a:r>
              <a:rPr lang="en-US" altLang="zh-TW" sz="3298"/>
              <a:t>55*9=495 hrs 5.7%</a:t>
            </a:r>
            <a:endParaRPr lang="en-US" altLang="zh-TW"/>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r>
              <a:rPr lang="zh-TW" altLang="en-US" dirty="0"/>
              <a:t>一年的時間分配</a:t>
            </a:r>
            <a:r>
              <a:rPr lang="en-US" altLang="zh-TW" dirty="0"/>
              <a:t>(</a:t>
            </a:r>
            <a:r>
              <a:rPr lang="zh-TW" altLang="en-US" dirty="0"/>
              <a:t>例二</a:t>
            </a:r>
            <a:r>
              <a:rPr lang="en-US" altLang="zh-TW" dirty="0"/>
              <a:t>)</a:t>
            </a:r>
            <a:endParaRPr lang="zh-TW" altLang="en-US" dirty="0"/>
          </a:p>
        </p:txBody>
      </p:sp>
      <p:sp>
        <p:nvSpPr>
          <p:cNvPr id="300035" name="Rectangle 3"/>
          <p:cNvSpPr>
            <a:spLocks noGrp="1" noChangeArrowheads="1"/>
          </p:cNvSpPr>
          <p:nvPr>
            <p:ph type="body" idx="1"/>
          </p:nvPr>
        </p:nvSpPr>
        <p:spPr/>
        <p:txBody>
          <a:bodyPr/>
          <a:lstStyle/>
          <a:p>
            <a:r>
              <a:rPr lang="zh-TW" altLang="en-US" sz="3298"/>
              <a:t>一年 </a:t>
            </a:r>
            <a:r>
              <a:rPr lang="en-US" altLang="zh-TW" sz="3298"/>
              <a:t>365*24=8760 hrs</a:t>
            </a:r>
          </a:p>
          <a:p>
            <a:r>
              <a:rPr lang="zh-TW" altLang="en-US" sz="3298"/>
              <a:t>健康 </a:t>
            </a:r>
            <a:r>
              <a:rPr lang="en-US" altLang="zh-TW" sz="3298"/>
              <a:t>365*9=3285 hrs (</a:t>
            </a:r>
            <a:r>
              <a:rPr lang="zh-TW" altLang="en-US" sz="3298"/>
              <a:t>睡</a:t>
            </a:r>
            <a:r>
              <a:rPr lang="en-US" altLang="zh-TW" sz="3298"/>
              <a:t>7+</a:t>
            </a:r>
            <a:r>
              <a:rPr lang="zh-TW" altLang="en-US" sz="3298"/>
              <a:t>吃</a:t>
            </a:r>
            <a:r>
              <a:rPr lang="en-US" altLang="zh-TW" sz="3298"/>
              <a:t>1+</a:t>
            </a:r>
            <a:r>
              <a:rPr lang="zh-TW" altLang="en-US" sz="3298"/>
              <a:t>動</a:t>
            </a:r>
            <a:r>
              <a:rPr lang="en-US" altLang="zh-TW" sz="3298"/>
              <a:t>1) 35%</a:t>
            </a:r>
          </a:p>
          <a:p>
            <a:r>
              <a:rPr lang="zh-TW" altLang="en-US" sz="3298"/>
              <a:t>工作 </a:t>
            </a:r>
            <a:r>
              <a:rPr lang="en-US" altLang="zh-TW" sz="3298"/>
              <a:t>215*10=2150 hrs 25%</a:t>
            </a:r>
          </a:p>
          <a:p>
            <a:r>
              <a:rPr lang="zh-TW" altLang="en-US" sz="3298"/>
              <a:t>家庭 </a:t>
            </a:r>
            <a:r>
              <a:rPr lang="en-US" altLang="zh-TW" sz="3298"/>
              <a:t>365*5=1825 hrs 20%</a:t>
            </a:r>
          </a:p>
          <a:p>
            <a:r>
              <a:rPr lang="zh-TW" altLang="en-US" sz="3298"/>
              <a:t>家庭 </a:t>
            </a:r>
            <a:r>
              <a:rPr lang="en-US" altLang="zh-TW" sz="3298"/>
              <a:t>50*9=450 hrs 5%</a:t>
            </a:r>
          </a:p>
          <a:p>
            <a:r>
              <a:rPr lang="zh-TW" altLang="en-US" sz="3298"/>
              <a:t>朋友 </a:t>
            </a:r>
            <a:r>
              <a:rPr lang="en-US" altLang="zh-TW" sz="3298"/>
              <a:t>50*9=450 hrs 5%</a:t>
            </a:r>
          </a:p>
          <a:p>
            <a:r>
              <a:rPr lang="zh-TW" altLang="en-US" sz="3298"/>
              <a:t>精神生活 </a:t>
            </a:r>
            <a:r>
              <a:rPr lang="en-US" altLang="zh-TW" sz="3298"/>
              <a:t>50*9=450 hrs 5%</a:t>
            </a:r>
          </a:p>
          <a:p>
            <a:endParaRPr lang="en-US" altLang="zh-TW"/>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C11750A4-05D2-49F3-B0ED-96322A6D8019}"/>
              </a:ext>
            </a:extLst>
          </p:cNvPr>
          <p:cNvSpPr txBox="1"/>
          <p:nvPr/>
        </p:nvSpPr>
        <p:spPr>
          <a:xfrm>
            <a:off x="1567508" y="1447106"/>
            <a:ext cx="11089232" cy="4708981"/>
          </a:xfrm>
          <a:prstGeom prst="rect">
            <a:avLst/>
          </a:prstGeom>
          <a:noFill/>
        </p:spPr>
        <p:txBody>
          <a:bodyPr wrap="square">
            <a:spAutoFit/>
          </a:bodyPr>
          <a:lstStyle/>
          <a:p>
            <a:r>
              <a:rPr lang="zh-TW" altLang="en-US" dirty="0">
                <a:solidFill>
                  <a:srgbClr val="FFC000"/>
                </a:solidFill>
                <a:latin typeface="+mj-ea"/>
                <a:ea typeface="+mj-ea"/>
              </a:rPr>
              <a:t>盤點自己的生命，做了多少利益人間、值得回憶分享的好事，也對自己道一聲感恩。 </a:t>
            </a:r>
          </a:p>
          <a:p>
            <a:endParaRPr lang="zh-TW" altLang="en-US" dirty="0">
              <a:latin typeface="+mj-ea"/>
              <a:ea typeface="+mj-ea"/>
            </a:endParaRPr>
          </a:p>
          <a:p>
            <a:r>
              <a:rPr lang="zh-TW" altLang="en-US" dirty="0">
                <a:latin typeface="+mj-ea"/>
                <a:ea typeface="+mj-ea"/>
              </a:rPr>
              <a:t>恭錄</a:t>
            </a:r>
            <a:r>
              <a:rPr lang="en-US" altLang="zh-TW" dirty="0">
                <a:latin typeface="+mj-ea"/>
                <a:ea typeface="+mj-ea"/>
              </a:rPr>
              <a:t>【</a:t>
            </a:r>
            <a:r>
              <a:rPr lang="zh-TW" altLang="en-US" dirty="0">
                <a:latin typeface="+mj-ea"/>
                <a:ea typeface="+mj-ea"/>
              </a:rPr>
              <a:t>證嚴法師靜思語</a:t>
            </a:r>
            <a:r>
              <a:rPr lang="en-US" altLang="zh-TW" dirty="0">
                <a:latin typeface="+mj-ea"/>
                <a:ea typeface="+mj-ea"/>
              </a:rPr>
              <a:t>】</a:t>
            </a:r>
            <a:endParaRPr lang="zh-TW" altLang="en-US" dirty="0">
              <a:latin typeface="+mj-ea"/>
              <a:ea typeface="+mj-ea"/>
            </a:endParaRPr>
          </a:p>
        </p:txBody>
      </p:sp>
    </p:spTree>
    <p:extLst>
      <p:ext uri="{BB962C8B-B14F-4D97-AF65-F5344CB8AC3E}">
        <p14:creationId xmlns:p14="http://schemas.microsoft.com/office/powerpoint/2010/main" val="2138575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415380" y="511002"/>
            <a:ext cx="12961440" cy="769441"/>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1.2 </a:t>
            </a:r>
            <a:r>
              <a:rPr lang="zh-TW" altLang="en-US" sz="4400" dirty="0">
                <a:solidFill>
                  <a:srgbClr val="FFC000"/>
                </a:solidFill>
                <a:latin typeface="標楷體" panose="03000509000000000000" pitchFamily="65" charset="-120"/>
                <a:ea typeface="標楷體" panose="03000509000000000000" pitchFamily="65" charset="-120"/>
              </a:rPr>
              <a:t>生命滿意度</a:t>
            </a:r>
            <a:r>
              <a:rPr lang="en-US" altLang="zh-TW" sz="4400" dirty="0">
                <a:solidFill>
                  <a:srgbClr val="FFC000"/>
                </a:solidFill>
                <a:latin typeface="標楷體" panose="03000509000000000000" pitchFamily="65" charset="-120"/>
                <a:ea typeface="標楷體" panose="03000509000000000000" pitchFamily="65" charset="-120"/>
              </a:rPr>
              <a:t>—</a:t>
            </a:r>
            <a:r>
              <a:rPr lang="zh-TW" altLang="en-US" sz="4400" dirty="0">
                <a:solidFill>
                  <a:srgbClr val="FFC000"/>
                </a:solidFill>
                <a:latin typeface="標楷體" panose="03000509000000000000" pitchFamily="65" charset="-120"/>
                <a:ea typeface="標楷體" panose="03000509000000000000" pitchFamily="65" charset="-120"/>
              </a:rPr>
              <a:t>理想的生命之圓</a:t>
            </a:r>
            <a:r>
              <a:rPr lang="en-US" altLang="zh-TW" sz="4400" dirty="0">
                <a:solidFill>
                  <a:srgbClr val="FFC000"/>
                </a:solidFill>
                <a:latin typeface="標楷體" panose="03000509000000000000" pitchFamily="65" charset="-120"/>
                <a:ea typeface="標楷體" panose="03000509000000000000" pitchFamily="65" charset="-120"/>
              </a:rPr>
              <a:t>(</a:t>
            </a:r>
            <a:r>
              <a:rPr lang="zh-TW" altLang="en-US" sz="4400" dirty="0">
                <a:solidFill>
                  <a:srgbClr val="FFC000"/>
                </a:solidFill>
                <a:latin typeface="標楷體" panose="03000509000000000000" pitchFamily="65" charset="-120"/>
                <a:ea typeface="標楷體" panose="03000509000000000000" pitchFamily="65" charset="-120"/>
              </a:rPr>
              <a:t>心得</a:t>
            </a:r>
            <a:r>
              <a:rPr lang="en-US" altLang="zh-TW" sz="4400" dirty="0">
                <a:solidFill>
                  <a:srgbClr val="FFC000"/>
                </a:solidFill>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
        <p:nvSpPr>
          <p:cNvPr id="5" name="流程圖: 文件 4">
            <a:extLst>
              <a:ext uri="{FF2B5EF4-FFF2-40B4-BE49-F238E27FC236}">
                <a16:creationId xmlns:a16="http://schemas.microsoft.com/office/drawing/2014/main" id="{12E4C546-F0DA-4A21-8120-563372F8BC41}"/>
              </a:ext>
            </a:extLst>
          </p:cNvPr>
          <p:cNvSpPr/>
          <p:nvPr/>
        </p:nvSpPr>
        <p:spPr bwMode="auto">
          <a:xfrm>
            <a:off x="10640516" y="205637"/>
            <a:ext cx="2952328" cy="1194141"/>
          </a:xfrm>
          <a:prstGeom prst="flowChartDocumen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r>
              <a:rPr lang="zh-TW" altLang="en-US" sz="4400" dirty="0">
                <a:latin typeface="微軟正黑體" panose="020B0604030504040204" pitchFamily="34" charset="-120"/>
                <a:ea typeface="微軟正黑體" panose="020B0604030504040204" pitchFamily="34" charset="-120"/>
              </a:rPr>
              <a:t>滿意度</a:t>
            </a:r>
            <a:r>
              <a:rPr lang="en-US" altLang="zh-TW" sz="4400" dirty="0">
                <a:latin typeface="微軟正黑體" panose="020B0604030504040204" pitchFamily="34" charset="-120"/>
                <a:ea typeface="微軟正黑體" panose="020B0604030504040204" pitchFamily="34" charset="-120"/>
              </a:rPr>
              <a:t>:___</a:t>
            </a:r>
            <a:endParaRPr kumimoji="0" lang="zh-TW" altLang="en-US" sz="4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C39549E2-0E12-4AD7-BF31-9107C94AD10D}"/>
              </a:ext>
            </a:extLst>
          </p:cNvPr>
          <p:cNvSpPr txBox="1"/>
          <p:nvPr/>
        </p:nvSpPr>
        <p:spPr>
          <a:xfrm>
            <a:off x="991444" y="1407807"/>
            <a:ext cx="12241360" cy="6186309"/>
          </a:xfrm>
          <a:prstGeom prst="rect">
            <a:avLst/>
          </a:prstGeom>
          <a:noFill/>
          <a:ln w="38100">
            <a:solidFill>
              <a:schemeClr val="accent1"/>
            </a:solidFill>
          </a:ln>
        </p:spPr>
        <p:txBody>
          <a:bodyPr wrap="square">
            <a:spAutoFit/>
          </a:bodyPr>
          <a:lstStyle/>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zh-TW" altLang="en-US" sz="4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8745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415380" y="511002"/>
            <a:ext cx="12961440" cy="769441"/>
          </a:xfrm>
          <a:prstGeom prst="rect">
            <a:avLst/>
          </a:prstGeom>
          <a:noFill/>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altLang="zh-TW"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1.2 </a:t>
            </a:r>
            <a:r>
              <a:rPr kumimoji="0" lang="zh-TW" altLang="en-US"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生命滿意度</a:t>
            </a:r>
            <a:r>
              <a:rPr kumimoji="0" lang="en-US" altLang="zh-TW"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a:t>
            </a:r>
            <a:r>
              <a:rPr kumimoji="0" lang="zh-TW" altLang="en-US"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理想的生命之圓</a:t>
            </a:r>
            <a:r>
              <a:rPr kumimoji="0" lang="en-US" altLang="zh-TW"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a:t>
            </a:r>
            <a:r>
              <a:rPr kumimoji="0" lang="zh-TW" altLang="en-US"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心得</a:t>
            </a:r>
            <a:r>
              <a:rPr kumimoji="0" lang="en-US" altLang="zh-TW"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a:t>
            </a:r>
            <a:endPar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p:txBody>
      </p:sp>
      <p:sp>
        <p:nvSpPr>
          <p:cNvPr id="5" name="流程圖: 文件 4">
            <a:extLst>
              <a:ext uri="{FF2B5EF4-FFF2-40B4-BE49-F238E27FC236}">
                <a16:creationId xmlns:a16="http://schemas.microsoft.com/office/drawing/2014/main" id="{12E4C546-F0DA-4A21-8120-563372F8BC41}"/>
              </a:ext>
            </a:extLst>
          </p:cNvPr>
          <p:cNvSpPr/>
          <p:nvPr/>
        </p:nvSpPr>
        <p:spPr bwMode="auto">
          <a:xfrm>
            <a:off x="10640516" y="205637"/>
            <a:ext cx="2952328" cy="1194141"/>
          </a:xfrm>
          <a:prstGeom prst="flowChartDocumen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ctr"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r>
              <a:rPr kumimoji="0" lang="zh-TW" altLang="en-US" sz="4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滿意度</a:t>
            </a:r>
            <a:r>
              <a:rPr kumimoji="0" lang="en-US" altLang="zh-TW" sz="4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:80</a:t>
            </a:r>
            <a:endParaRPr kumimoji="0" lang="zh-TW" altLang="en-US" sz="4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6" name="文字方塊 5">
            <a:extLst>
              <a:ext uri="{FF2B5EF4-FFF2-40B4-BE49-F238E27FC236}">
                <a16:creationId xmlns:a16="http://schemas.microsoft.com/office/drawing/2014/main" id="{C39549E2-0E12-4AD7-BF31-9107C94AD10D}"/>
              </a:ext>
            </a:extLst>
          </p:cNvPr>
          <p:cNvSpPr txBox="1"/>
          <p:nvPr/>
        </p:nvSpPr>
        <p:spPr>
          <a:xfrm>
            <a:off x="991444" y="1407807"/>
            <a:ext cx="12241360" cy="6186309"/>
          </a:xfrm>
          <a:prstGeom prst="rect">
            <a:avLst/>
          </a:prstGeom>
          <a:noFill/>
          <a:ln w="38100">
            <a:solidFill>
              <a:schemeClr val="accent1"/>
            </a:solidFill>
          </a:ln>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我實際的生命</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之圓</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與理想的生命</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之圓</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比較，</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驚覺</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發現</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花在家庭的時間比較少</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所以要多撥一點時間陪家人。</a:t>
            </a:r>
            <a:endPar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另外在精神生活</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也就是</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志</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業方面投入的時間也是不</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夠</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的，應該要多承擔</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endPar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投入工作的時間有點過多，可以透過提升工作效率，減少工時的投入但是達成一樣的工作效果。這樣多餘的時間就可以</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去做我想做的事，</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創造更多</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更滿意</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的生命價值</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p>
        </p:txBody>
      </p:sp>
    </p:spTree>
    <p:extLst>
      <p:ext uri="{BB962C8B-B14F-4D97-AF65-F5344CB8AC3E}">
        <p14:creationId xmlns:p14="http://schemas.microsoft.com/office/powerpoint/2010/main" val="3309533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E54C8E00-02D0-4BAC-BCA7-A7F62FDF7537}"/>
              </a:ext>
            </a:extLst>
          </p:cNvPr>
          <p:cNvSpPr txBox="1"/>
          <p:nvPr/>
        </p:nvSpPr>
        <p:spPr>
          <a:xfrm>
            <a:off x="775420" y="438994"/>
            <a:ext cx="12601400" cy="6863417"/>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1.3</a:t>
            </a:r>
            <a:r>
              <a:rPr lang="zh-TW" altLang="en-US" sz="4400" dirty="0">
                <a:solidFill>
                  <a:srgbClr val="FFC000"/>
                </a:solidFill>
                <a:latin typeface="標楷體" panose="03000509000000000000" pitchFamily="65" charset="-120"/>
                <a:ea typeface="標楷體" panose="03000509000000000000" pitchFamily="65" charset="-120"/>
              </a:rPr>
              <a:t> 時間剩多少？</a:t>
            </a:r>
            <a:endParaRPr lang="en-US" altLang="zh-TW" sz="4400" dirty="0">
              <a:solidFill>
                <a:srgbClr val="FFC000"/>
              </a:solidFill>
              <a:latin typeface="標楷體" panose="03000509000000000000" pitchFamily="65" charset="-120"/>
              <a:ea typeface="標楷體" panose="03000509000000000000" pitchFamily="65" charset="-120"/>
            </a:endParaRPr>
          </a:p>
          <a:p>
            <a:endParaRPr lang="en-US" altLang="zh-TW" sz="4400" dirty="0">
              <a:solidFill>
                <a:srgbClr val="FFC000"/>
              </a:solidFill>
              <a:latin typeface="標楷體" panose="03000509000000000000" pitchFamily="65" charset="-120"/>
              <a:ea typeface="標楷體" panose="03000509000000000000" pitchFamily="65" charset="-120"/>
            </a:endParaRPr>
          </a:p>
          <a:p>
            <a:pPr lvl="0">
              <a:defRPr/>
            </a:pP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請在下面的</a:t>
            </a:r>
            <a:r>
              <a:rPr lang="zh-CN" altLang="en-US" sz="4400" dirty="0">
                <a:solidFill>
                  <a:srgbClr val="FFFFFF"/>
                </a:solidFill>
                <a:latin typeface="標楷體" panose="03000509000000000000" pitchFamily="65" charset="-120"/>
                <a:ea typeface="標楷體" panose="03000509000000000000" pitchFamily="65" charset="-120"/>
              </a:rPr>
              <a:t>時間軸右下角</a:t>
            </a:r>
            <a:r>
              <a:rPr lang="zh-TW" altLang="en-US" sz="4400" dirty="0">
                <a:solidFill>
                  <a:srgbClr val="FFFFFF"/>
                </a:solidFill>
                <a:latin typeface="標楷體" panose="03000509000000000000" pitchFamily="65" charset="-120"/>
                <a:ea typeface="標楷體" panose="03000509000000000000" pitchFamily="65" charset="-120"/>
              </a:rPr>
              <a:t>，</a:t>
            </a:r>
            <a:r>
              <a:rPr lang="zh-CN" altLang="en-US" sz="4400" dirty="0">
                <a:solidFill>
                  <a:srgbClr val="FFFFFF"/>
                </a:solidFill>
                <a:latin typeface="標楷體" panose="03000509000000000000" pitchFamily="65" charset="-120"/>
                <a:ea typeface="標楷體" panose="03000509000000000000" pitchFamily="65" charset="-120"/>
              </a:rPr>
              <a:t>填</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上你預計可以活的歲數</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然後在中間適當的位置標出你現在的年齡</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然後</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往上</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畫一條</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垂直</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線，左邊是已經過去的時間</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右邊是還剩下的時間</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endPar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p>
            <a:pPr lvl="0">
              <a:defRPr/>
            </a:pP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請在右邊的時間</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方塊，</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畫出</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1/3</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，那</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是</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代表</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睡覺</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的</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1/3</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，剩下的</a:t>
            </a:r>
            <a:r>
              <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2</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/3</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才是你真正可以用的時間</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endPar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p>
            <a:pPr lvl="0">
              <a:defRPr/>
            </a:pPr>
            <a:r>
              <a:rPr lang="zh-TW" altLang="en-US" sz="4400" dirty="0">
                <a:solidFill>
                  <a:srgbClr val="FFFFFF"/>
                </a:solidFill>
                <a:latin typeface="標楷體" panose="03000509000000000000" pitchFamily="65" charset="-120"/>
                <a:ea typeface="標楷體" panose="03000509000000000000" pitchFamily="65" charset="-120"/>
              </a:rPr>
              <a:t>請</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計算一下它到底有多少</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總數是</a:t>
            </a:r>
            <a:r>
              <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1</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，計</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算一下你最後剩下的是</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零</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點幾的時間</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，標註在圖形中</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endParaRPr lang="zh-TW" altLang="en-US" sz="4400" dirty="0">
              <a:solidFill>
                <a:srgbClr val="FFC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61162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E54C8E00-02D0-4BAC-BCA7-A7F62FDF7537}"/>
              </a:ext>
            </a:extLst>
          </p:cNvPr>
          <p:cNvSpPr txBox="1"/>
          <p:nvPr/>
        </p:nvSpPr>
        <p:spPr>
          <a:xfrm>
            <a:off x="775420" y="438994"/>
            <a:ext cx="4968552" cy="769441"/>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1.3</a:t>
            </a:r>
            <a:r>
              <a:rPr lang="zh-TW" altLang="en-US" sz="4400" dirty="0">
                <a:solidFill>
                  <a:srgbClr val="FFC000"/>
                </a:solidFill>
                <a:latin typeface="標楷體" panose="03000509000000000000" pitchFamily="65" charset="-120"/>
                <a:ea typeface="標楷體" panose="03000509000000000000" pitchFamily="65" charset="-120"/>
              </a:rPr>
              <a:t> 時間剩多少？</a:t>
            </a:r>
          </a:p>
        </p:txBody>
      </p:sp>
      <p:sp>
        <p:nvSpPr>
          <p:cNvPr id="2" name="矩形 1">
            <a:extLst>
              <a:ext uri="{FF2B5EF4-FFF2-40B4-BE49-F238E27FC236}">
                <a16:creationId xmlns:a16="http://schemas.microsoft.com/office/drawing/2014/main" id="{6B926814-CBE3-4753-A99F-0B4527AAA938}"/>
              </a:ext>
            </a:extLst>
          </p:cNvPr>
          <p:cNvSpPr/>
          <p:nvPr/>
        </p:nvSpPr>
        <p:spPr bwMode="auto">
          <a:xfrm>
            <a:off x="744369" y="1591122"/>
            <a:ext cx="12169352" cy="5184576"/>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a:ln>
                <a:noFill/>
              </a:ln>
              <a:solidFill>
                <a:schemeClr val="bg1"/>
              </a:solidFill>
              <a:effectLst/>
              <a:latin typeface="Times New Roman" pitchFamily="18" charset="0"/>
            </a:endParaRPr>
          </a:p>
        </p:txBody>
      </p:sp>
      <p:cxnSp>
        <p:nvCxnSpPr>
          <p:cNvPr id="5" name="直線單箭頭接點 4">
            <a:extLst>
              <a:ext uri="{FF2B5EF4-FFF2-40B4-BE49-F238E27FC236}">
                <a16:creationId xmlns:a16="http://schemas.microsoft.com/office/drawing/2014/main" id="{41D4DB03-3B71-4DB8-B0E3-9732EF823AE9}"/>
              </a:ext>
            </a:extLst>
          </p:cNvPr>
          <p:cNvCxnSpPr/>
          <p:nvPr/>
        </p:nvCxnSpPr>
        <p:spPr bwMode="auto">
          <a:xfrm>
            <a:off x="744369" y="7063730"/>
            <a:ext cx="12169352" cy="0"/>
          </a:xfrm>
          <a:prstGeom prst="straightConnector1">
            <a:avLst/>
          </a:prstGeom>
          <a:ln>
            <a:headEnd type="none" w="med" len="med"/>
            <a:tailEnd type="triangle"/>
          </a:ln>
        </p:spPr>
        <p:style>
          <a:lnRef idx="3">
            <a:schemeClr val="accent3"/>
          </a:lnRef>
          <a:fillRef idx="0">
            <a:schemeClr val="accent3"/>
          </a:fillRef>
          <a:effectRef idx="2">
            <a:schemeClr val="accent3"/>
          </a:effectRef>
          <a:fontRef idx="minor">
            <a:schemeClr val="tx1"/>
          </a:fontRef>
        </p:style>
      </p:cxnSp>
      <p:sp>
        <p:nvSpPr>
          <p:cNvPr id="6" name="文字方塊 5">
            <a:extLst>
              <a:ext uri="{FF2B5EF4-FFF2-40B4-BE49-F238E27FC236}">
                <a16:creationId xmlns:a16="http://schemas.microsoft.com/office/drawing/2014/main" id="{203B92FC-DC24-4C17-86FB-2C84DDDAD677}"/>
              </a:ext>
            </a:extLst>
          </p:cNvPr>
          <p:cNvSpPr txBox="1"/>
          <p:nvPr/>
        </p:nvSpPr>
        <p:spPr>
          <a:xfrm>
            <a:off x="0" y="7190810"/>
            <a:ext cx="2083279" cy="584775"/>
          </a:xfrm>
          <a:prstGeom prst="rect">
            <a:avLst/>
          </a:prstGeom>
          <a:noFill/>
        </p:spPr>
        <p:txBody>
          <a:bodyPr wrap="square" rtlCol="0">
            <a:spAutoFit/>
          </a:bodyPr>
          <a:lstStyle/>
          <a:p>
            <a:r>
              <a:rPr lang="zh-TW" altLang="en-US" sz="3200" dirty="0">
                <a:latin typeface="標楷體" panose="03000509000000000000" pitchFamily="65" charset="-120"/>
                <a:ea typeface="標楷體" panose="03000509000000000000" pitchFamily="65" charset="-120"/>
              </a:rPr>
              <a:t>出生</a:t>
            </a:r>
            <a:r>
              <a:rPr lang="en-US" altLang="zh-TW" sz="3200" dirty="0">
                <a:latin typeface="標楷體" panose="03000509000000000000" pitchFamily="65" charset="-120"/>
                <a:ea typeface="標楷體" panose="03000509000000000000" pitchFamily="65" charset="-120"/>
              </a:rPr>
              <a:t>1</a:t>
            </a:r>
            <a:r>
              <a:rPr lang="zh-TW" altLang="en-US" sz="3200" dirty="0">
                <a:latin typeface="標楷體" panose="03000509000000000000" pitchFamily="65" charset="-120"/>
                <a:ea typeface="標楷體" panose="03000509000000000000" pitchFamily="65" charset="-120"/>
              </a:rPr>
              <a:t>歲</a:t>
            </a:r>
          </a:p>
        </p:txBody>
      </p:sp>
      <p:sp>
        <p:nvSpPr>
          <p:cNvPr id="7" name="文字方塊 6">
            <a:extLst>
              <a:ext uri="{FF2B5EF4-FFF2-40B4-BE49-F238E27FC236}">
                <a16:creationId xmlns:a16="http://schemas.microsoft.com/office/drawing/2014/main" id="{0F1F8DF0-A5F4-4040-B535-19AB1D5C2BBB}"/>
              </a:ext>
            </a:extLst>
          </p:cNvPr>
          <p:cNvSpPr txBox="1"/>
          <p:nvPr/>
        </p:nvSpPr>
        <p:spPr>
          <a:xfrm>
            <a:off x="11576620" y="7150232"/>
            <a:ext cx="2083279" cy="584775"/>
          </a:xfrm>
          <a:prstGeom prst="rect">
            <a:avLst/>
          </a:prstGeom>
          <a:noFill/>
        </p:spPr>
        <p:txBody>
          <a:bodyPr wrap="square" rtlCol="0">
            <a:spAutoFit/>
          </a:bodyPr>
          <a:lstStyle/>
          <a:p>
            <a:r>
              <a:rPr lang="zh-TW" altLang="en-US" sz="3200" dirty="0">
                <a:latin typeface="標楷體" panose="03000509000000000000" pitchFamily="65" charset="-120"/>
                <a:ea typeface="標楷體" panose="03000509000000000000" pitchFamily="65" charset="-120"/>
              </a:rPr>
              <a:t>往生</a:t>
            </a:r>
            <a:r>
              <a:rPr lang="en-US" altLang="zh-TW" sz="3200" dirty="0">
                <a:latin typeface="標楷體" panose="03000509000000000000" pitchFamily="65" charset="-120"/>
                <a:ea typeface="標楷體" panose="03000509000000000000" pitchFamily="65" charset="-120"/>
              </a:rPr>
              <a:t>___</a:t>
            </a:r>
            <a:r>
              <a:rPr lang="zh-TW" altLang="en-US" sz="3200" dirty="0">
                <a:latin typeface="標楷體" panose="03000509000000000000" pitchFamily="65" charset="-120"/>
                <a:ea typeface="標楷體" panose="03000509000000000000" pitchFamily="65" charset="-120"/>
              </a:rPr>
              <a:t>歲</a:t>
            </a:r>
          </a:p>
        </p:txBody>
      </p:sp>
    </p:spTree>
    <p:extLst>
      <p:ext uri="{BB962C8B-B14F-4D97-AF65-F5344CB8AC3E}">
        <p14:creationId xmlns:p14="http://schemas.microsoft.com/office/powerpoint/2010/main" val="7499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415380" y="511002"/>
            <a:ext cx="12961440" cy="769441"/>
          </a:xfrm>
          <a:prstGeom prst="rect">
            <a:avLst/>
          </a:prstGeom>
          <a:noFill/>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altLang="zh-TW"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1.2 </a:t>
            </a:r>
            <a:r>
              <a:rPr kumimoji="0" lang="zh-TW" altLang="en-US"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生命滿意度</a:t>
            </a:r>
            <a:r>
              <a:rPr kumimoji="0" lang="en-US" altLang="zh-TW"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a:t>
            </a:r>
            <a:r>
              <a:rPr kumimoji="0" lang="zh-TW" altLang="en-US"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理想的生命之圓</a:t>
            </a:r>
            <a:r>
              <a:rPr kumimoji="0" lang="en-US" altLang="zh-TW"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a:t>
            </a:r>
            <a:r>
              <a:rPr kumimoji="0" lang="zh-TW" altLang="en-US"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心得</a:t>
            </a:r>
            <a:r>
              <a:rPr kumimoji="0" lang="en-US" altLang="zh-TW"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a:t>
            </a:r>
            <a:endPar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p:txBody>
      </p:sp>
      <p:sp>
        <p:nvSpPr>
          <p:cNvPr id="5" name="流程圖: 文件 4">
            <a:extLst>
              <a:ext uri="{FF2B5EF4-FFF2-40B4-BE49-F238E27FC236}">
                <a16:creationId xmlns:a16="http://schemas.microsoft.com/office/drawing/2014/main" id="{12E4C546-F0DA-4A21-8120-563372F8BC41}"/>
              </a:ext>
            </a:extLst>
          </p:cNvPr>
          <p:cNvSpPr/>
          <p:nvPr/>
        </p:nvSpPr>
        <p:spPr bwMode="auto">
          <a:xfrm>
            <a:off x="10640516" y="205637"/>
            <a:ext cx="2952328" cy="1194141"/>
          </a:xfrm>
          <a:prstGeom prst="flowChartDocumen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ctr"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r>
              <a:rPr kumimoji="0" lang="zh-TW" altLang="en-US" sz="4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滿意度</a:t>
            </a:r>
            <a:r>
              <a:rPr kumimoji="0" lang="en-US" altLang="zh-TW" sz="4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:80</a:t>
            </a:r>
            <a:endParaRPr kumimoji="0" lang="zh-TW" altLang="en-US" sz="4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6" name="文字方塊 5">
            <a:extLst>
              <a:ext uri="{FF2B5EF4-FFF2-40B4-BE49-F238E27FC236}">
                <a16:creationId xmlns:a16="http://schemas.microsoft.com/office/drawing/2014/main" id="{C39549E2-0E12-4AD7-BF31-9107C94AD10D}"/>
              </a:ext>
            </a:extLst>
          </p:cNvPr>
          <p:cNvSpPr txBox="1"/>
          <p:nvPr/>
        </p:nvSpPr>
        <p:spPr>
          <a:xfrm>
            <a:off x="991444" y="1407807"/>
            <a:ext cx="12241360" cy="6186309"/>
          </a:xfrm>
          <a:prstGeom prst="rect">
            <a:avLst/>
          </a:prstGeom>
          <a:noFill/>
          <a:ln w="38100">
            <a:solidFill>
              <a:schemeClr val="accent1"/>
            </a:solidFill>
          </a:ln>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我實際的生命</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之圓</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與理想的生命</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之圓</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比較，</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驚覺</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發現</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花在家庭的時間比較少</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所以要多撥一點時間陪家人。</a:t>
            </a:r>
            <a:endPar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另外在精神生活</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也就是</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志</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業方面投入的時間也是不</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夠</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的，應該要多承擔</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endPar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投入工作的時間有點過多，可以透過提升工作效率，減少工時的投入但是達成一樣的工作效果。這樣多餘的時間就可以</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去做我想做的事，</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創造更多</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更滿意</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的生命價值</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p>
        </p:txBody>
      </p:sp>
    </p:spTree>
    <p:extLst>
      <p:ext uri="{BB962C8B-B14F-4D97-AF65-F5344CB8AC3E}">
        <p14:creationId xmlns:p14="http://schemas.microsoft.com/office/powerpoint/2010/main" val="925535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E54C8E00-02D0-4BAC-BCA7-A7F62FDF7537}"/>
              </a:ext>
            </a:extLst>
          </p:cNvPr>
          <p:cNvSpPr txBox="1"/>
          <p:nvPr/>
        </p:nvSpPr>
        <p:spPr>
          <a:xfrm>
            <a:off x="775420" y="438994"/>
            <a:ext cx="4968552" cy="769441"/>
          </a:xfrm>
          <a:prstGeom prst="rect">
            <a:avLst/>
          </a:prstGeom>
          <a:noFill/>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altLang="zh-TW"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1.3</a:t>
            </a:r>
            <a:r>
              <a:rPr kumimoji="0" lang="zh-TW" altLang="en-US"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 時間剩多少？</a:t>
            </a:r>
          </a:p>
        </p:txBody>
      </p:sp>
      <p:sp>
        <p:nvSpPr>
          <p:cNvPr id="2" name="矩形 1">
            <a:extLst>
              <a:ext uri="{FF2B5EF4-FFF2-40B4-BE49-F238E27FC236}">
                <a16:creationId xmlns:a16="http://schemas.microsoft.com/office/drawing/2014/main" id="{6B926814-CBE3-4753-A99F-0B4527AAA938}"/>
              </a:ext>
            </a:extLst>
          </p:cNvPr>
          <p:cNvSpPr/>
          <p:nvPr/>
        </p:nvSpPr>
        <p:spPr bwMode="auto">
          <a:xfrm>
            <a:off x="744369" y="1591122"/>
            <a:ext cx="12169352" cy="5184576"/>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endParaRPr kumimoji="0" lang="zh-TW" altLang="en-US" sz="6000" b="1" i="0" u="none" strike="noStrike" kern="1200" cap="none" spc="0" normalizeH="0" baseline="0" noProof="0">
              <a:ln>
                <a:noFill/>
              </a:ln>
              <a:solidFill>
                <a:srgbClr val="FFFFFF"/>
              </a:solidFill>
              <a:effectLst/>
              <a:uLnTx/>
              <a:uFillTx/>
              <a:latin typeface="Times New Roman" pitchFamily="18" charset="0"/>
              <a:ea typeface="新細明體" panose="02020500000000000000" pitchFamily="18" charset="-120"/>
              <a:cs typeface="+mn-cs"/>
            </a:endParaRPr>
          </a:p>
        </p:txBody>
      </p:sp>
      <p:cxnSp>
        <p:nvCxnSpPr>
          <p:cNvPr id="5" name="直線單箭頭接點 4">
            <a:extLst>
              <a:ext uri="{FF2B5EF4-FFF2-40B4-BE49-F238E27FC236}">
                <a16:creationId xmlns:a16="http://schemas.microsoft.com/office/drawing/2014/main" id="{41D4DB03-3B71-4DB8-B0E3-9732EF823AE9}"/>
              </a:ext>
            </a:extLst>
          </p:cNvPr>
          <p:cNvCxnSpPr/>
          <p:nvPr/>
        </p:nvCxnSpPr>
        <p:spPr bwMode="auto">
          <a:xfrm>
            <a:off x="744369" y="7063730"/>
            <a:ext cx="12169352" cy="0"/>
          </a:xfrm>
          <a:prstGeom prst="straightConnector1">
            <a:avLst/>
          </a:prstGeom>
          <a:ln>
            <a:headEnd type="none" w="med" len="med"/>
            <a:tailEnd type="triangle"/>
          </a:ln>
        </p:spPr>
        <p:style>
          <a:lnRef idx="3">
            <a:schemeClr val="accent3"/>
          </a:lnRef>
          <a:fillRef idx="0">
            <a:schemeClr val="accent3"/>
          </a:fillRef>
          <a:effectRef idx="2">
            <a:schemeClr val="accent3"/>
          </a:effectRef>
          <a:fontRef idx="minor">
            <a:schemeClr val="tx1"/>
          </a:fontRef>
        </p:style>
      </p:cxnSp>
      <p:sp>
        <p:nvSpPr>
          <p:cNvPr id="6" name="文字方塊 5">
            <a:extLst>
              <a:ext uri="{FF2B5EF4-FFF2-40B4-BE49-F238E27FC236}">
                <a16:creationId xmlns:a16="http://schemas.microsoft.com/office/drawing/2014/main" id="{203B92FC-DC24-4C17-86FB-2C84DDDAD677}"/>
              </a:ext>
            </a:extLst>
          </p:cNvPr>
          <p:cNvSpPr txBox="1"/>
          <p:nvPr/>
        </p:nvSpPr>
        <p:spPr>
          <a:xfrm>
            <a:off x="0" y="7190810"/>
            <a:ext cx="2083279" cy="584775"/>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出生</a:t>
            </a:r>
            <a:r>
              <a:rPr kumimoji="0" lang="en-US" altLang="zh-TW"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1</a:t>
            </a: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歲</a:t>
            </a:r>
          </a:p>
        </p:txBody>
      </p:sp>
      <p:sp>
        <p:nvSpPr>
          <p:cNvPr id="7" name="文字方塊 6">
            <a:extLst>
              <a:ext uri="{FF2B5EF4-FFF2-40B4-BE49-F238E27FC236}">
                <a16:creationId xmlns:a16="http://schemas.microsoft.com/office/drawing/2014/main" id="{0F1F8DF0-A5F4-4040-B535-19AB1D5C2BBB}"/>
              </a:ext>
            </a:extLst>
          </p:cNvPr>
          <p:cNvSpPr txBox="1"/>
          <p:nvPr/>
        </p:nvSpPr>
        <p:spPr>
          <a:xfrm>
            <a:off x="11576620" y="7150232"/>
            <a:ext cx="2083279" cy="584775"/>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往生</a:t>
            </a:r>
            <a:r>
              <a:rPr kumimoji="0" lang="en-US" altLang="zh-TW"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___</a:t>
            </a: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歲</a:t>
            </a:r>
          </a:p>
        </p:txBody>
      </p:sp>
    </p:spTree>
    <p:extLst>
      <p:ext uri="{BB962C8B-B14F-4D97-AF65-F5344CB8AC3E}">
        <p14:creationId xmlns:p14="http://schemas.microsoft.com/office/powerpoint/2010/main" val="2738188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E54C8E00-02D0-4BAC-BCA7-A7F62FDF7537}"/>
              </a:ext>
            </a:extLst>
          </p:cNvPr>
          <p:cNvSpPr txBox="1"/>
          <p:nvPr/>
        </p:nvSpPr>
        <p:spPr>
          <a:xfrm>
            <a:off x="775420" y="438994"/>
            <a:ext cx="4680520" cy="769441"/>
          </a:xfrm>
          <a:prstGeom prst="rect">
            <a:avLst/>
          </a:prstGeom>
          <a:noFill/>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altLang="zh-TW"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1.3</a:t>
            </a:r>
            <a:r>
              <a:rPr kumimoji="0" lang="zh-TW" altLang="en-US"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 時間剩多少？</a:t>
            </a:r>
          </a:p>
        </p:txBody>
      </p:sp>
      <p:sp>
        <p:nvSpPr>
          <p:cNvPr id="2" name="矩形 1">
            <a:extLst>
              <a:ext uri="{FF2B5EF4-FFF2-40B4-BE49-F238E27FC236}">
                <a16:creationId xmlns:a16="http://schemas.microsoft.com/office/drawing/2014/main" id="{6B926814-CBE3-4753-A99F-0B4527AAA938}"/>
              </a:ext>
            </a:extLst>
          </p:cNvPr>
          <p:cNvSpPr/>
          <p:nvPr/>
        </p:nvSpPr>
        <p:spPr bwMode="auto">
          <a:xfrm>
            <a:off x="744369" y="1591122"/>
            <a:ext cx="12169352" cy="5184576"/>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endParaRPr kumimoji="0" lang="zh-TW" altLang="en-US" sz="6000" b="1" i="0" u="none" strike="noStrike" kern="1200" cap="none" spc="0" normalizeH="0" baseline="0" noProof="0">
              <a:ln>
                <a:noFill/>
              </a:ln>
              <a:solidFill>
                <a:srgbClr val="FFFFFF"/>
              </a:solidFill>
              <a:effectLst/>
              <a:uLnTx/>
              <a:uFillTx/>
              <a:latin typeface="Times New Roman" pitchFamily="18" charset="0"/>
              <a:ea typeface="新細明體" panose="02020500000000000000" pitchFamily="18" charset="-120"/>
              <a:cs typeface="+mn-cs"/>
            </a:endParaRPr>
          </a:p>
        </p:txBody>
      </p:sp>
      <p:cxnSp>
        <p:nvCxnSpPr>
          <p:cNvPr id="5" name="直線單箭頭接點 4">
            <a:extLst>
              <a:ext uri="{FF2B5EF4-FFF2-40B4-BE49-F238E27FC236}">
                <a16:creationId xmlns:a16="http://schemas.microsoft.com/office/drawing/2014/main" id="{41D4DB03-3B71-4DB8-B0E3-9732EF823AE9}"/>
              </a:ext>
            </a:extLst>
          </p:cNvPr>
          <p:cNvCxnSpPr/>
          <p:nvPr/>
        </p:nvCxnSpPr>
        <p:spPr bwMode="auto">
          <a:xfrm>
            <a:off x="744369" y="7063730"/>
            <a:ext cx="12169352" cy="0"/>
          </a:xfrm>
          <a:prstGeom prst="straightConnector1">
            <a:avLst/>
          </a:prstGeom>
          <a:ln>
            <a:headEnd type="none" w="med" len="med"/>
            <a:tailEnd type="triangle"/>
          </a:ln>
        </p:spPr>
        <p:style>
          <a:lnRef idx="3">
            <a:schemeClr val="accent3"/>
          </a:lnRef>
          <a:fillRef idx="0">
            <a:schemeClr val="accent3"/>
          </a:fillRef>
          <a:effectRef idx="2">
            <a:schemeClr val="accent3"/>
          </a:effectRef>
          <a:fontRef idx="minor">
            <a:schemeClr val="tx1"/>
          </a:fontRef>
        </p:style>
      </p:cxnSp>
      <p:sp>
        <p:nvSpPr>
          <p:cNvPr id="6" name="文字方塊 5">
            <a:extLst>
              <a:ext uri="{FF2B5EF4-FFF2-40B4-BE49-F238E27FC236}">
                <a16:creationId xmlns:a16="http://schemas.microsoft.com/office/drawing/2014/main" id="{203B92FC-DC24-4C17-86FB-2C84DDDAD677}"/>
              </a:ext>
            </a:extLst>
          </p:cNvPr>
          <p:cNvSpPr txBox="1"/>
          <p:nvPr/>
        </p:nvSpPr>
        <p:spPr>
          <a:xfrm>
            <a:off x="0" y="7190810"/>
            <a:ext cx="2083279" cy="584775"/>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出生</a:t>
            </a:r>
            <a:r>
              <a:rPr kumimoji="0" lang="en-US" altLang="zh-TW"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1</a:t>
            </a: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歲</a:t>
            </a:r>
          </a:p>
        </p:txBody>
      </p:sp>
      <p:sp>
        <p:nvSpPr>
          <p:cNvPr id="7" name="文字方塊 6">
            <a:extLst>
              <a:ext uri="{FF2B5EF4-FFF2-40B4-BE49-F238E27FC236}">
                <a16:creationId xmlns:a16="http://schemas.microsoft.com/office/drawing/2014/main" id="{0F1F8DF0-A5F4-4040-B535-19AB1D5C2BBB}"/>
              </a:ext>
            </a:extLst>
          </p:cNvPr>
          <p:cNvSpPr txBox="1"/>
          <p:nvPr/>
        </p:nvSpPr>
        <p:spPr>
          <a:xfrm>
            <a:off x="11576620" y="7150232"/>
            <a:ext cx="2083279" cy="584775"/>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往生</a:t>
            </a:r>
            <a:r>
              <a:rPr kumimoji="0" lang="en-US" altLang="zh-TW"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___</a:t>
            </a: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歲</a:t>
            </a:r>
          </a:p>
        </p:txBody>
      </p:sp>
      <p:sp>
        <p:nvSpPr>
          <p:cNvPr id="8" name="文字方塊 7">
            <a:extLst>
              <a:ext uri="{FF2B5EF4-FFF2-40B4-BE49-F238E27FC236}">
                <a16:creationId xmlns:a16="http://schemas.microsoft.com/office/drawing/2014/main" id="{0FADA5A7-D45F-411C-9F9D-5888FD29CD32}"/>
              </a:ext>
            </a:extLst>
          </p:cNvPr>
          <p:cNvSpPr txBox="1"/>
          <p:nvPr/>
        </p:nvSpPr>
        <p:spPr>
          <a:xfrm>
            <a:off x="9056340" y="7190810"/>
            <a:ext cx="2083279" cy="584775"/>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現在</a:t>
            </a:r>
            <a:r>
              <a:rPr kumimoji="0" lang="en-US" altLang="zh-TW"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63</a:t>
            </a: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歲</a:t>
            </a:r>
          </a:p>
        </p:txBody>
      </p:sp>
      <p:sp>
        <p:nvSpPr>
          <p:cNvPr id="4" name="矩形 3">
            <a:extLst>
              <a:ext uri="{FF2B5EF4-FFF2-40B4-BE49-F238E27FC236}">
                <a16:creationId xmlns:a16="http://schemas.microsoft.com/office/drawing/2014/main" id="{00BFE16E-5084-4075-8327-8D4612C03E93}"/>
              </a:ext>
            </a:extLst>
          </p:cNvPr>
          <p:cNvSpPr/>
          <p:nvPr/>
        </p:nvSpPr>
        <p:spPr bwMode="auto">
          <a:xfrm>
            <a:off x="744369" y="1591121"/>
            <a:ext cx="9464099" cy="5184575"/>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endParaRPr kumimoji="0" lang="zh-TW" altLang="en-US" sz="6000" b="1" i="0" u="none" strike="noStrike" kern="1200" cap="none" spc="0" normalizeH="0" baseline="0" noProof="0">
              <a:ln>
                <a:noFill/>
              </a:ln>
              <a:solidFill>
                <a:srgbClr val="FFFFFF"/>
              </a:solidFill>
              <a:effectLst/>
              <a:uLnTx/>
              <a:uFillTx/>
              <a:latin typeface="Times New Roman" pitchFamily="18" charset="0"/>
              <a:ea typeface="新細明體" panose="02020500000000000000" pitchFamily="18" charset="-120"/>
              <a:cs typeface="+mn-cs"/>
            </a:endParaRPr>
          </a:p>
        </p:txBody>
      </p:sp>
      <p:sp>
        <p:nvSpPr>
          <p:cNvPr id="9" name="矩形 8">
            <a:extLst>
              <a:ext uri="{FF2B5EF4-FFF2-40B4-BE49-F238E27FC236}">
                <a16:creationId xmlns:a16="http://schemas.microsoft.com/office/drawing/2014/main" id="{24884B40-32E3-4AD5-BCE9-DC2D0BFF5E22}"/>
              </a:ext>
            </a:extLst>
          </p:cNvPr>
          <p:cNvSpPr/>
          <p:nvPr/>
        </p:nvSpPr>
        <p:spPr bwMode="auto">
          <a:xfrm>
            <a:off x="10208468" y="1591121"/>
            <a:ext cx="2705253" cy="1512169"/>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endParaRPr kumimoji="0" lang="zh-TW" altLang="en-US" sz="6000" b="1" i="0" u="none" strike="noStrike" kern="1200" cap="none" spc="0" normalizeH="0" baseline="0" noProof="0">
              <a:ln>
                <a:noFill/>
              </a:ln>
              <a:solidFill>
                <a:srgbClr val="FFFFFF"/>
              </a:solidFill>
              <a:effectLst/>
              <a:uLnTx/>
              <a:uFillTx/>
              <a:latin typeface="Times New Roman" pitchFamily="18" charset="0"/>
              <a:ea typeface="新細明體" panose="02020500000000000000" pitchFamily="18" charset="-120"/>
              <a:cs typeface="+mn-cs"/>
            </a:endParaRPr>
          </a:p>
        </p:txBody>
      </p:sp>
      <p:sp>
        <p:nvSpPr>
          <p:cNvPr id="10" name="橢圓 9">
            <a:extLst>
              <a:ext uri="{FF2B5EF4-FFF2-40B4-BE49-F238E27FC236}">
                <a16:creationId xmlns:a16="http://schemas.microsoft.com/office/drawing/2014/main" id="{8C2C52E1-45CC-485D-BF21-2BF7AD113702}"/>
              </a:ext>
            </a:extLst>
          </p:cNvPr>
          <p:cNvSpPr/>
          <p:nvPr/>
        </p:nvSpPr>
        <p:spPr bwMode="auto">
          <a:xfrm>
            <a:off x="10136460" y="7013453"/>
            <a:ext cx="144016" cy="127078"/>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1526991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E54C8E00-02D0-4BAC-BCA7-A7F62FDF7537}"/>
              </a:ext>
            </a:extLst>
          </p:cNvPr>
          <p:cNvSpPr txBox="1"/>
          <p:nvPr/>
        </p:nvSpPr>
        <p:spPr>
          <a:xfrm>
            <a:off x="775420" y="438994"/>
            <a:ext cx="4824536" cy="769441"/>
          </a:xfrm>
          <a:prstGeom prst="rect">
            <a:avLst/>
          </a:prstGeom>
          <a:noFill/>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altLang="zh-TW"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1.3</a:t>
            </a:r>
            <a:r>
              <a:rPr kumimoji="0" lang="zh-TW" altLang="en-US"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 時間剩多少？</a:t>
            </a:r>
          </a:p>
        </p:txBody>
      </p:sp>
      <p:sp>
        <p:nvSpPr>
          <p:cNvPr id="2" name="矩形 1">
            <a:extLst>
              <a:ext uri="{FF2B5EF4-FFF2-40B4-BE49-F238E27FC236}">
                <a16:creationId xmlns:a16="http://schemas.microsoft.com/office/drawing/2014/main" id="{6B926814-CBE3-4753-A99F-0B4527AAA938}"/>
              </a:ext>
            </a:extLst>
          </p:cNvPr>
          <p:cNvSpPr/>
          <p:nvPr/>
        </p:nvSpPr>
        <p:spPr bwMode="auto">
          <a:xfrm>
            <a:off x="744369" y="1591122"/>
            <a:ext cx="12169352" cy="5184576"/>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endParaRPr kumimoji="0" lang="zh-TW" altLang="en-US" sz="6000" b="1" i="0" u="none" strike="noStrike" kern="1200" cap="none" spc="0" normalizeH="0" baseline="0" noProof="0">
              <a:ln>
                <a:noFill/>
              </a:ln>
              <a:solidFill>
                <a:srgbClr val="FFFFFF"/>
              </a:solidFill>
              <a:effectLst/>
              <a:uLnTx/>
              <a:uFillTx/>
              <a:latin typeface="Times New Roman" pitchFamily="18" charset="0"/>
              <a:ea typeface="新細明體" panose="02020500000000000000" pitchFamily="18" charset="-120"/>
              <a:cs typeface="+mn-cs"/>
            </a:endParaRPr>
          </a:p>
        </p:txBody>
      </p:sp>
      <p:cxnSp>
        <p:nvCxnSpPr>
          <p:cNvPr id="5" name="直線單箭頭接點 4">
            <a:extLst>
              <a:ext uri="{FF2B5EF4-FFF2-40B4-BE49-F238E27FC236}">
                <a16:creationId xmlns:a16="http://schemas.microsoft.com/office/drawing/2014/main" id="{41D4DB03-3B71-4DB8-B0E3-9732EF823AE9}"/>
              </a:ext>
            </a:extLst>
          </p:cNvPr>
          <p:cNvCxnSpPr/>
          <p:nvPr/>
        </p:nvCxnSpPr>
        <p:spPr bwMode="auto">
          <a:xfrm>
            <a:off x="744369" y="7063730"/>
            <a:ext cx="12169352" cy="0"/>
          </a:xfrm>
          <a:prstGeom prst="straightConnector1">
            <a:avLst/>
          </a:prstGeom>
          <a:ln>
            <a:headEnd type="none" w="med" len="med"/>
            <a:tailEnd type="triangle"/>
          </a:ln>
        </p:spPr>
        <p:style>
          <a:lnRef idx="3">
            <a:schemeClr val="accent3"/>
          </a:lnRef>
          <a:fillRef idx="0">
            <a:schemeClr val="accent3"/>
          </a:fillRef>
          <a:effectRef idx="2">
            <a:schemeClr val="accent3"/>
          </a:effectRef>
          <a:fontRef idx="minor">
            <a:schemeClr val="tx1"/>
          </a:fontRef>
        </p:style>
      </p:cxnSp>
      <p:sp>
        <p:nvSpPr>
          <p:cNvPr id="6" name="文字方塊 5">
            <a:extLst>
              <a:ext uri="{FF2B5EF4-FFF2-40B4-BE49-F238E27FC236}">
                <a16:creationId xmlns:a16="http://schemas.microsoft.com/office/drawing/2014/main" id="{203B92FC-DC24-4C17-86FB-2C84DDDAD677}"/>
              </a:ext>
            </a:extLst>
          </p:cNvPr>
          <p:cNvSpPr txBox="1"/>
          <p:nvPr/>
        </p:nvSpPr>
        <p:spPr>
          <a:xfrm>
            <a:off x="0" y="7190810"/>
            <a:ext cx="2083279" cy="584775"/>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出生</a:t>
            </a:r>
            <a:r>
              <a:rPr kumimoji="0" lang="en-US" altLang="zh-TW"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1</a:t>
            </a: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歲</a:t>
            </a:r>
          </a:p>
        </p:txBody>
      </p:sp>
      <p:sp>
        <p:nvSpPr>
          <p:cNvPr id="7" name="文字方塊 6">
            <a:extLst>
              <a:ext uri="{FF2B5EF4-FFF2-40B4-BE49-F238E27FC236}">
                <a16:creationId xmlns:a16="http://schemas.microsoft.com/office/drawing/2014/main" id="{0F1F8DF0-A5F4-4040-B535-19AB1D5C2BBB}"/>
              </a:ext>
            </a:extLst>
          </p:cNvPr>
          <p:cNvSpPr txBox="1"/>
          <p:nvPr/>
        </p:nvSpPr>
        <p:spPr>
          <a:xfrm>
            <a:off x="11576620" y="7150232"/>
            <a:ext cx="2083279" cy="584775"/>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往生</a:t>
            </a:r>
            <a:r>
              <a:rPr kumimoji="0" lang="en-US" altLang="zh-TW"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80</a:t>
            </a: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歲</a:t>
            </a:r>
          </a:p>
        </p:txBody>
      </p:sp>
      <p:sp>
        <p:nvSpPr>
          <p:cNvPr id="8" name="文字方塊 7">
            <a:extLst>
              <a:ext uri="{FF2B5EF4-FFF2-40B4-BE49-F238E27FC236}">
                <a16:creationId xmlns:a16="http://schemas.microsoft.com/office/drawing/2014/main" id="{0FADA5A7-D45F-411C-9F9D-5888FD29CD32}"/>
              </a:ext>
            </a:extLst>
          </p:cNvPr>
          <p:cNvSpPr txBox="1"/>
          <p:nvPr/>
        </p:nvSpPr>
        <p:spPr>
          <a:xfrm>
            <a:off x="9056340" y="7190810"/>
            <a:ext cx="2083279" cy="584775"/>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現在</a:t>
            </a:r>
            <a:r>
              <a:rPr kumimoji="0" lang="en-US" altLang="zh-TW"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63</a:t>
            </a:r>
            <a:r>
              <a:rPr kumimoji="0" lang="zh-TW" altLang="en-US" sz="32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歲</a:t>
            </a:r>
          </a:p>
        </p:txBody>
      </p:sp>
      <p:sp>
        <p:nvSpPr>
          <p:cNvPr id="4" name="矩形 3">
            <a:extLst>
              <a:ext uri="{FF2B5EF4-FFF2-40B4-BE49-F238E27FC236}">
                <a16:creationId xmlns:a16="http://schemas.microsoft.com/office/drawing/2014/main" id="{00BFE16E-5084-4075-8327-8D4612C03E93}"/>
              </a:ext>
            </a:extLst>
          </p:cNvPr>
          <p:cNvSpPr/>
          <p:nvPr/>
        </p:nvSpPr>
        <p:spPr bwMode="auto">
          <a:xfrm>
            <a:off x="744369" y="1591121"/>
            <a:ext cx="9464099" cy="5184575"/>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endParaRPr kumimoji="0" lang="zh-TW" altLang="en-US" sz="6000" b="1" i="0" u="none" strike="noStrike" kern="1200" cap="none" spc="0" normalizeH="0" baseline="0" noProof="0">
              <a:ln>
                <a:noFill/>
              </a:ln>
              <a:solidFill>
                <a:srgbClr val="FFFFFF"/>
              </a:solidFill>
              <a:effectLst/>
              <a:uLnTx/>
              <a:uFillTx/>
              <a:latin typeface="Times New Roman" pitchFamily="18" charset="0"/>
              <a:ea typeface="新細明體" panose="02020500000000000000" pitchFamily="18" charset="-120"/>
              <a:cs typeface="+mn-cs"/>
            </a:endParaRPr>
          </a:p>
        </p:txBody>
      </p:sp>
      <p:sp>
        <p:nvSpPr>
          <p:cNvPr id="9" name="矩形 8">
            <a:extLst>
              <a:ext uri="{FF2B5EF4-FFF2-40B4-BE49-F238E27FC236}">
                <a16:creationId xmlns:a16="http://schemas.microsoft.com/office/drawing/2014/main" id="{24884B40-32E3-4AD5-BCE9-DC2D0BFF5E22}"/>
              </a:ext>
            </a:extLst>
          </p:cNvPr>
          <p:cNvSpPr/>
          <p:nvPr/>
        </p:nvSpPr>
        <p:spPr bwMode="auto">
          <a:xfrm>
            <a:off x="10208468" y="1591121"/>
            <a:ext cx="2705253" cy="1512169"/>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endParaRPr kumimoji="0" lang="zh-TW" altLang="en-US" sz="6000" b="1" i="0" u="none" strike="noStrike" kern="1200" cap="none" spc="0" normalizeH="0" baseline="0" noProof="0">
              <a:ln>
                <a:noFill/>
              </a:ln>
              <a:solidFill>
                <a:srgbClr val="FFFFFF"/>
              </a:solidFill>
              <a:effectLst/>
              <a:uLnTx/>
              <a:uFillTx/>
              <a:latin typeface="Times New Roman" pitchFamily="18" charset="0"/>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7C8DA0C4-A872-4145-9696-C9509E93072D}"/>
              </a:ext>
            </a:extLst>
          </p:cNvPr>
          <p:cNvSpPr txBox="1"/>
          <p:nvPr/>
        </p:nvSpPr>
        <p:spPr>
          <a:xfrm>
            <a:off x="10424492" y="1885540"/>
            <a:ext cx="2083279" cy="923330"/>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zh-TW" sz="5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0.07</a:t>
            </a:r>
            <a:endParaRPr kumimoji="0" lang="zh-TW" altLang="en-US" sz="5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endParaRPr>
          </a:p>
        </p:txBody>
      </p:sp>
      <p:sp>
        <p:nvSpPr>
          <p:cNvPr id="11" name="文字方塊 10">
            <a:extLst>
              <a:ext uri="{FF2B5EF4-FFF2-40B4-BE49-F238E27FC236}">
                <a16:creationId xmlns:a16="http://schemas.microsoft.com/office/drawing/2014/main" id="{CD0BC9D3-ED4C-46E6-81C7-5BCABB234998}"/>
              </a:ext>
            </a:extLst>
          </p:cNvPr>
          <p:cNvSpPr txBox="1"/>
          <p:nvPr/>
        </p:nvSpPr>
        <p:spPr>
          <a:xfrm>
            <a:off x="4159796" y="3771008"/>
            <a:ext cx="2083279" cy="923330"/>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zh-TW" sz="5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0.79</a:t>
            </a:r>
            <a:endParaRPr kumimoji="0" lang="zh-TW" altLang="en-US" sz="5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endParaRPr>
          </a:p>
        </p:txBody>
      </p:sp>
      <p:sp>
        <p:nvSpPr>
          <p:cNvPr id="12" name="文字方塊 11">
            <a:extLst>
              <a:ext uri="{FF2B5EF4-FFF2-40B4-BE49-F238E27FC236}">
                <a16:creationId xmlns:a16="http://schemas.microsoft.com/office/drawing/2014/main" id="{3198BFDD-36C8-4946-84EF-BFC24A930F5C}"/>
              </a:ext>
            </a:extLst>
          </p:cNvPr>
          <p:cNvSpPr txBox="1"/>
          <p:nvPr/>
        </p:nvSpPr>
        <p:spPr>
          <a:xfrm>
            <a:off x="10424492" y="4714548"/>
            <a:ext cx="2083279" cy="923330"/>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zh-TW" sz="5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rPr>
              <a:t>0.14</a:t>
            </a:r>
            <a:endParaRPr kumimoji="0" lang="zh-TW" altLang="en-US" sz="5400" b="1" i="0" u="none" strike="noStrike" kern="1200" cap="none" spc="0" normalizeH="0" baseline="0" noProof="0" dirty="0">
              <a:ln>
                <a:noFill/>
              </a:ln>
              <a:solidFill>
                <a:srgbClr val="C00000"/>
              </a:solidFill>
              <a:effectLst/>
              <a:uLnTx/>
              <a:uFillTx/>
              <a:latin typeface="標楷體" panose="03000509000000000000" pitchFamily="65" charset="-120"/>
              <a:ea typeface="標楷體" panose="03000509000000000000" pitchFamily="65" charset="-120"/>
              <a:cs typeface="+mn-cs"/>
            </a:endParaRPr>
          </a:p>
        </p:txBody>
      </p:sp>
      <p:sp>
        <p:nvSpPr>
          <p:cNvPr id="13" name="橢圓 12">
            <a:extLst>
              <a:ext uri="{FF2B5EF4-FFF2-40B4-BE49-F238E27FC236}">
                <a16:creationId xmlns:a16="http://schemas.microsoft.com/office/drawing/2014/main" id="{B94EA2BE-8C46-4632-A9A7-587BDAB8636A}"/>
              </a:ext>
            </a:extLst>
          </p:cNvPr>
          <p:cNvSpPr/>
          <p:nvPr/>
        </p:nvSpPr>
        <p:spPr bwMode="auto">
          <a:xfrm>
            <a:off x="10136460" y="7013453"/>
            <a:ext cx="144016" cy="127078"/>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198736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E54C8E00-02D0-4BAC-BCA7-A7F62FDF7537}"/>
              </a:ext>
            </a:extLst>
          </p:cNvPr>
          <p:cNvSpPr txBox="1"/>
          <p:nvPr/>
        </p:nvSpPr>
        <p:spPr>
          <a:xfrm>
            <a:off x="775420" y="438994"/>
            <a:ext cx="10369152" cy="769441"/>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1.3</a:t>
            </a:r>
            <a:r>
              <a:rPr lang="zh-TW" altLang="en-US" sz="4400" dirty="0">
                <a:solidFill>
                  <a:srgbClr val="FFC000"/>
                </a:solidFill>
                <a:latin typeface="標楷體" panose="03000509000000000000" pitchFamily="65" charset="-120"/>
                <a:ea typeface="標楷體" panose="03000509000000000000" pitchFamily="65" charset="-120"/>
              </a:rPr>
              <a:t> 時間剩多少？寫下看到結果的心得</a:t>
            </a:r>
          </a:p>
        </p:txBody>
      </p:sp>
      <p:sp>
        <p:nvSpPr>
          <p:cNvPr id="4" name="文字方塊 3">
            <a:extLst>
              <a:ext uri="{FF2B5EF4-FFF2-40B4-BE49-F238E27FC236}">
                <a16:creationId xmlns:a16="http://schemas.microsoft.com/office/drawing/2014/main" id="{F3441DC8-E417-4D95-9405-AA56D7E4321A}"/>
              </a:ext>
            </a:extLst>
          </p:cNvPr>
          <p:cNvSpPr txBox="1"/>
          <p:nvPr/>
        </p:nvSpPr>
        <p:spPr>
          <a:xfrm>
            <a:off x="758784" y="1519114"/>
            <a:ext cx="12025336" cy="6186309"/>
          </a:xfrm>
          <a:prstGeom prst="rect">
            <a:avLst/>
          </a:prstGeom>
          <a:noFill/>
          <a:ln w="38100">
            <a:solidFill>
              <a:schemeClr val="accent1"/>
            </a:solidFill>
          </a:ln>
        </p:spPr>
        <p:txBody>
          <a:bodyPr wrap="square">
            <a:spAutoFit/>
          </a:bodyPr>
          <a:lstStyle/>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zh-TW" altLang="en-US" sz="4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5857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E54C8E00-02D0-4BAC-BCA7-A7F62FDF7537}"/>
              </a:ext>
            </a:extLst>
          </p:cNvPr>
          <p:cNvSpPr txBox="1"/>
          <p:nvPr/>
        </p:nvSpPr>
        <p:spPr>
          <a:xfrm>
            <a:off x="775420" y="438994"/>
            <a:ext cx="10369152" cy="769441"/>
          </a:xfrm>
          <a:prstGeom prst="rect">
            <a:avLst/>
          </a:prstGeom>
          <a:noFill/>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altLang="zh-TW"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1.3</a:t>
            </a:r>
            <a:r>
              <a:rPr kumimoji="0" lang="zh-TW" altLang="en-US"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 時間剩多少？寫下看到結果的心得</a:t>
            </a:r>
          </a:p>
        </p:txBody>
      </p:sp>
      <p:sp>
        <p:nvSpPr>
          <p:cNvPr id="4" name="文字方塊 3">
            <a:extLst>
              <a:ext uri="{FF2B5EF4-FFF2-40B4-BE49-F238E27FC236}">
                <a16:creationId xmlns:a16="http://schemas.microsoft.com/office/drawing/2014/main" id="{F3441DC8-E417-4D95-9405-AA56D7E4321A}"/>
              </a:ext>
            </a:extLst>
          </p:cNvPr>
          <p:cNvSpPr txBox="1"/>
          <p:nvPr/>
        </p:nvSpPr>
        <p:spPr>
          <a:xfrm>
            <a:off x="775420" y="1663130"/>
            <a:ext cx="9073008" cy="5509200"/>
          </a:xfrm>
          <a:prstGeom prst="rect">
            <a:avLst/>
          </a:prstGeom>
          <a:noFill/>
          <a:ln w="38100">
            <a:solidFill>
              <a:schemeClr val="accent1"/>
            </a:solidFill>
          </a:ln>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真的是嚇一跳，怎麼會這麼少，我的人生只剩下</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0.14</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可用，如果再加上一點浪費，就連</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0.1</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都不到了。</a:t>
            </a:r>
            <a:endPar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我真的不應該再浪費一點</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一毫</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的時間，好好把握最後的人生旅途，去做我真正想要做的事情，去做利益眾生的事情，陪伴家</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人</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，為自己的人生</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劃下</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一個美滿的句點</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p>
        </p:txBody>
      </p:sp>
      <p:pic>
        <p:nvPicPr>
          <p:cNvPr id="7" name="圖片 6">
            <a:extLst>
              <a:ext uri="{FF2B5EF4-FFF2-40B4-BE49-F238E27FC236}">
                <a16:creationId xmlns:a16="http://schemas.microsoft.com/office/drawing/2014/main" id="{66C7ADDF-69DB-41D7-9A45-402626264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1150" y="4827920"/>
            <a:ext cx="2344410" cy="2344410"/>
          </a:xfrm>
          <a:prstGeom prst="rect">
            <a:avLst/>
          </a:prstGeom>
        </p:spPr>
      </p:pic>
    </p:spTree>
    <p:extLst>
      <p:ext uri="{BB962C8B-B14F-4D97-AF65-F5344CB8AC3E}">
        <p14:creationId xmlns:p14="http://schemas.microsoft.com/office/powerpoint/2010/main" val="855377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536243" y="-22682"/>
            <a:ext cx="11832465" cy="8094524"/>
          </a:xfrm>
          <a:prstGeom prst="rect">
            <a:avLst/>
          </a:prstGeom>
          <a:noFill/>
        </p:spPr>
        <p:txBody>
          <a:bodyPr wrap="square">
            <a:spAutoFit/>
          </a:bodyPr>
          <a:lstStyle/>
          <a:p>
            <a:r>
              <a:rPr lang="zh-CN" altLang="en-US" sz="4400" dirty="0">
                <a:solidFill>
                  <a:srgbClr val="FFC000"/>
                </a:solidFill>
                <a:latin typeface="標楷體" panose="03000509000000000000" pitchFamily="65" charset="-120"/>
                <a:ea typeface="標楷體" panose="03000509000000000000" pitchFamily="65" charset="-120"/>
              </a:rPr>
              <a:t>盤點生命價值</a:t>
            </a:r>
            <a:r>
              <a:rPr lang="zh-TW" altLang="en-US" sz="4400" dirty="0">
                <a:solidFill>
                  <a:srgbClr val="FFC000"/>
                </a:solidFill>
                <a:latin typeface="標楷體" panose="03000509000000000000" pitchFamily="65" charset="-120"/>
                <a:ea typeface="標楷體" panose="03000509000000000000" pitchFamily="65" charset="-120"/>
              </a:rPr>
              <a:t>課程大綱</a:t>
            </a:r>
            <a:endParaRPr lang="en-US" altLang="zh-CN" sz="4400" dirty="0">
              <a:solidFill>
                <a:srgbClr val="FFC000"/>
              </a:solidFill>
              <a:latin typeface="標楷體" panose="03000509000000000000" pitchFamily="65" charset="-120"/>
              <a:ea typeface="標楷體" panose="03000509000000000000" pitchFamily="65" charset="-120"/>
            </a:endParaRPr>
          </a:p>
          <a:p>
            <a:endParaRPr lang="en-US" altLang="zh-CN"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1.</a:t>
            </a:r>
            <a:r>
              <a:rPr lang="zh-CN" altLang="en-US" sz="3200" dirty="0">
                <a:latin typeface="標楷體" panose="03000509000000000000" pitchFamily="65" charset="-120"/>
                <a:ea typeface="標楷體" panose="03000509000000000000" pitchFamily="65" charset="-120"/>
              </a:rPr>
              <a:t>回憶過去</a:t>
            </a:r>
            <a:r>
              <a:rPr lang="en-US" altLang="zh-TW"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盤點</a:t>
            </a:r>
            <a:r>
              <a:rPr lang="en-US" altLang="zh-TW"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人生是不斷地創造回憶</a:t>
            </a:r>
            <a:r>
              <a:rPr lang="zh-TW" altLang="en-US" sz="3200" dirty="0">
                <a:latin typeface="標楷體" panose="03000509000000000000" pitchFamily="65" charset="-120"/>
                <a:ea typeface="標楷體" panose="03000509000000000000" pitchFamily="65" charset="-120"/>
              </a:rPr>
              <a:t>，選擇，追尋，實踐</a:t>
            </a:r>
            <a:r>
              <a:rPr lang="en-US" altLang="zh-TW" sz="3200" dirty="0">
                <a:latin typeface="標楷體" panose="03000509000000000000" pitchFamily="65" charset="-120"/>
                <a:ea typeface="標楷體" panose="03000509000000000000" pitchFamily="65" charset="-120"/>
              </a:rPr>
              <a:t>)</a:t>
            </a:r>
            <a:endParaRPr lang="en-US" altLang="zh-CN"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1.1</a:t>
            </a:r>
            <a:r>
              <a:rPr lang="zh-TW" altLang="en-US" sz="3200" dirty="0">
                <a:latin typeface="標楷體" panose="03000509000000000000" pitchFamily="65" charset="-120"/>
                <a:ea typeface="標楷體" panose="03000509000000000000" pitchFamily="65" charset="-120"/>
              </a:rPr>
              <a:t> </a:t>
            </a:r>
            <a:r>
              <a:rPr lang="zh-CN" altLang="en-US" sz="3200" dirty="0">
                <a:latin typeface="標楷體" panose="03000509000000000000" pitchFamily="65" charset="-120"/>
                <a:ea typeface="標楷體" panose="03000509000000000000" pitchFamily="65" charset="-120"/>
              </a:rPr>
              <a:t>人生成績單</a:t>
            </a:r>
            <a:r>
              <a:rPr lang="zh-TW" altLang="en-US" sz="3200" dirty="0">
                <a:latin typeface="標楷體" panose="03000509000000000000" pitchFamily="65" charset="-120"/>
                <a:ea typeface="標楷體" panose="03000509000000000000" pitchFamily="65" charset="-120"/>
              </a:rPr>
              <a:t>？</a:t>
            </a:r>
            <a:endParaRPr lang="en-US" altLang="zh-CN"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1.2</a:t>
            </a:r>
            <a:r>
              <a:rPr lang="zh-TW" altLang="en-US" sz="3200" dirty="0">
                <a:latin typeface="標楷體" panose="03000509000000000000" pitchFamily="65" charset="-120"/>
                <a:ea typeface="標楷體" panose="03000509000000000000" pitchFamily="65" charset="-120"/>
              </a:rPr>
              <a:t> </a:t>
            </a:r>
            <a:r>
              <a:rPr lang="zh-CN" altLang="en-US" sz="3200" dirty="0">
                <a:latin typeface="標楷體" panose="03000509000000000000" pitchFamily="65" charset="-120"/>
                <a:ea typeface="標楷體" panose="03000509000000000000" pitchFamily="65" charset="-120"/>
              </a:rPr>
              <a:t>生命滿意度</a:t>
            </a:r>
            <a:r>
              <a:rPr lang="zh-TW" altLang="en-US" sz="3200" dirty="0">
                <a:latin typeface="標楷體" panose="03000509000000000000" pitchFamily="65" charset="-120"/>
                <a:ea typeface="標楷體" panose="03000509000000000000" pitchFamily="65" charset="-120"/>
              </a:rPr>
              <a:t>？</a:t>
            </a:r>
            <a:endParaRPr lang="en-US" altLang="zh-CN"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1.3</a:t>
            </a:r>
            <a:r>
              <a:rPr lang="zh-TW" altLang="en-US" sz="3200" dirty="0">
                <a:latin typeface="標楷體" panose="03000509000000000000" pitchFamily="65" charset="-120"/>
                <a:ea typeface="標楷體" panose="03000509000000000000" pitchFamily="65" charset="-120"/>
              </a:rPr>
              <a:t> </a:t>
            </a:r>
            <a:r>
              <a:rPr lang="zh-CN" altLang="en-US" sz="3200" dirty="0">
                <a:latin typeface="標楷體" panose="03000509000000000000" pitchFamily="65" charset="-120"/>
                <a:ea typeface="標楷體" panose="03000509000000000000" pitchFamily="65" charset="-120"/>
              </a:rPr>
              <a:t>時間剩多少</a:t>
            </a:r>
            <a:r>
              <a:rPr lang="zh-TW" altLang="en-US" sz="3200" dirty="0">
                <a:latin typeface="標楷體" panose="03000509000000000000" pitchFamily="65" charset="-120"/>
                <a:ea typeface="標楷體" panose="03000509000000000000" pitchFamily="65" charset="-120"/>
              </a:rPr>
              <a:t>？</a:t>
            </a:r>
            <a:endParaRPr lang="en-US" altLang="zh-CN" sz="3200" dirty="0">
              <a:latin typeface="標楷體" panose="03000509000000000000" pitchFamily="65" charset="-120"/>
              <a:ea typeface="標楷體" panose="03000509000000000000" pitchFamily="65" charset="-120"/>
            </a:endParaRPr>
          </a:p>
          <a:p>
            <a:endParaRPr lang="en-US" altLang="zh-CN"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2.</a:t>
            </a:r>
            <a:r>
              <a:rPr lang="zh-CN" altLang="en-US" sz="3200" dirty="0">
                <a:latin typeface="標楷體" panose="03000509000000000000" pitchFamily="65" charset="-120"/>
                <a:ea typeface="標楷體" panose="03000509000000000000" pitchFamily="65" charset="-120"/>
              </a:rPr>
              <a:t>活在當下</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期</a:t>
            </a:r>
            <a:r>
              <a:rPr lang="zh-CN" altLang="en-US" sz="3200" dirty="0">
                <a:latin typeface="標楷體" panose="03000509000000000000" pitchFamily="65" charset="-120"/>
                <a:ea typeface="標楷體" panose="03000509000000000000" pitchFamily="65" charset="-120"/>
              </a:rPr>
              <a:t>望</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幸福不是一切，人生還有責任</a:t>
            </a:r>
            <a:r>
              <a:rPr lang="en-US" altLang="zh-CN" sz="3200" dirty="0">
                <a:latin typeface="標楷體" panose="03000509000000000000" pitchFamily="65" charset="-120"/>
                <a:ea typeface="標楷體" panose="03000509000000000000" pitchFamily="65" charset="-120"/>
              </a:rPr>
              <a:t>)</a:t>
            </a:r>
          </a:p>
          <a:p>
            <a:r>
              <a:rPr lang="en-US" altLang="zh-CN" sz="3200" dirty="0">
                <a:latin typeface="標楷體" panose="03000509000000000000" pitchFamily="65" charset="-120"/>
                <a:ea typeface="標楷體" panose="03000509000000000000" pitchFamily="65" charset="-120"/>
              </a:rPr>
              <a:t>2.1 </a:t>
            </a:r>
            <a:r>
              <a:rPr lang="zh-TW" altLang="en-US" sz="3200" dirty="0">
                <a:latin typeface="標楷體" panose="03000509000000000000" pitchFamily="65" charset="-120"/>
                <a:ea typeface="標楷體" panose="03000509000000000000" pitchFamily="65" charset="-120"/>
              </a:rPr>
              <a:t>我的</a:t>
            </a:r>
            <a:r>
              <a:rPr lang="zh-CN" altLang="en-US" sz="3200" dirty="0">
                <a:latin typeface="標楷體" panose="03000509000000000000" pitchFamily="65" charset="-120"/>
                <a:ea typeface="標楷體" panose="03000509000000000000" pitchFamily="65" charset="-120"/>
              </a:rPr>
              <a:t>生</a:t>
            </a:r>
            <a:r>
              <a:rPr lang="zh-TW" altLang="en-US" sz="3200" dirty="0">
                <a:latin typeface="標楷體" panose="03000509000000000000" pitchFamily="65" charset="-120"/>
                <a:ea typeface="標楷體" panose="03000509000000000000" pitchFamily="65" charset="-120"/>
              </a:rPr>
              <a:t>活</a:t>
            </a:r>
            <a:r>
              <a:rPr lang="zh-CN" altLang="en-US" sz="3200" dirty="0">
                <a:latin typeface="標楷體" panose="03000509000000000000" pitchFamily="65" charset="-120"/>
                <a:ea typeface="標楷體" panose="03000509000000000000" pitchFamily="65" charset="-120"/>
              </a:rPr>
              <a:t>價值觀</a:t>
            </a:r>
            <a:endParaRPr lang="en-US" altLang="zh-CN" sz="3200" dirty="0">
              <a:latin typeface="標楷體" panose="03000509000000000000" pitchFamily="65" charset="-120"/>
              <a:ea typeface="標楷體" panose="03000509000000000000" pitchFamily="65" charset="-120"/>
            </a:endParaRPr>
          </a:p>
          <a:p>
            <a:r>
              <a:rPr lang="en-US" altLang="zh-CN" sz="3200" dirty="0">
                <a:latin typeface="標楷體" panose="03000509000000000000" pitchFamily="65" charset="-120"/>
                <a:ea typeface="標楷體" panose="03000509000000000000" pitchFamily="65" charset="-120"/>
              </a:rPr>
              <a:t>2.2 </a:t>
            </a:r>
            <a:r>
              <a:rPr lang="zh-CN" altLang="en-US" sz="3200" dirty="0">
                <a:latin typeface="標楷體" panose="03000509000000000000" pitchFamily="65" charset="-120"/>
                <a:ea typeface="標楷體" panose="03000509000000000000" pitchFamily="65" charset="-120"/>
              </a:rPr>
              <a:t>珍惜</a:t>
            </a:r>
            <a:r>
              <a:rPr lang="zh-TW" altLang="en-US" sz="3200" dirty="0">
                <a:latin typeface="標楷體" panose="03000509000000000000" pitchFamily="65" charset="-120"/>
                <a:ea typeface="標楷體" panose="03000509000000000000" pitchFamily="65" charset="-120"/>
              </a:rPr>
              <a:t>今生的</a:t>
            </a:r>
            <a:r>
              <a:rPr lang="zh-CN" altLang="en-US" sz="3200" dirty="0">
                <a:latin typeface="標楷體" panose="03000509000000000000" pitchFamily="65" charset="-120"/>
                <a:ea typeface="標楷體" panose="03000509000000000000" pitchFamily="65" charset="-120"/>
              </a:rPr>
              <a:t>因緣</a:t>
            </a:r>
            <a:endParaRPr lang="en-US" altLang="zh-CN" sz="3200" dirty="0">
              <a:latin typeface="標楷體" panose="03000509000000000000" pitchFamily="65" charset="-120"/>
              <a:ea typeface="標楷體" panose="03000509000000000000" pitchFamily="65" charset="-120"/>
            </a:endParaRPr>
          </a:p>
          <a:p>
            <a:r>
              <a:rPr lang="en-US" altLang="zh-CN" sz="3200" dirty="0">
                <a:latin typeface="標楷體" panose="03000509000000000000" pitchFamily="65" charset="-120"/>
                <a:ea typeface="標楷體" panose="03000509000000000000" pitchFamily="65" charset="-120"/>
              </a:rPr>
              <a:t>2.3 </a:t>
            </a:r>
            <a:r>
              <a:rPr lang="zh-CN" altLang="en-US" sz="3200" dirty="0">
                <a:latin typeface="標楷體" panose="03000509000000000000" pitchFamily="65" charset="-120"/>
                <a:ea typeface="標楷體" panose="03000509000000000000" pitchFamily="65" charset="-120"/>
              </a:rPr>
              <a:t>生涯能力檢核表</a:t>
            </a:r>
            <a:endParaRPr lang="en-US" altLang="zh-CN" sz="3200" dirty="0">
              <a:latin typeface="標楷體" panose="03000509000000000000" pitchFamily="65" charset="-120"/>
              <a:ea typeface="標楷體" panose="03000509000000000000" pitchFamily="65" charset="-120"/>
            </a:endParaRPr>
          </a:p>
          <a:p>
            <a:endParaRPr lang="en-US" altLang="zh-CN"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3.</a:t>
            </a:r>
            <a:r>
              <a:rPr lang="zh-CN" altLang="en-US" sz="3200" dirty="0">
                <a:latin typeface="標楷體" panose="03000509000000000000" pitchFamily="65" charset="-120"/>
                <a:ea typeface="標楷體" panose="03000509000000000000" pitchFamily="65" charset="-120"/>
              </a:rPr>
              <a:t>展望未來</a:t>
            </a:r>
            <a:r>
              <a:rPr lang="en-US" altLang="zh-CN"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計</a:t>
            </a:r>
            <a:r>
              <a:rPr lang="zh-TW" altLang="en-US" sz="3200" dirty="0">
                <a:latin typeface="標楷體" panose="03000509000000000000" pitchFamily="65" charset="-120"/>
                <a:ea typeface="標楷體" panose="03000509000000000000" pitchFamily="65" charset="-120"/>
              </a:rPr>
              <a:t>劃</a:t>
            </a:r>
            <a:r>
              <a:rPr lang="en-US" altLang="zh-TW"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生命價值自己創造</a:t>
            </a:r>
            <a:r>
              <a:rPr lang="en-US" altLang="zh-TW" sz="3200" dirty="0">
                <a:latin typeface="標楷體" panose="03000509000000000000" pitchFamily="65" charset="-120"/>
                <a:ea typeface="標楷體" panose="03000509000000000000" pitchFamily="65" charset="-120"/>
              </a:rPr>
              <a:t>)</a:t>
            </a:r>
            <a:endParaRPr lang="en-US" altLang="zh-CN"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3.1</a:t>
            </a:r>
            <a:r>
              <a:rPr lang="zh-TW" altLang="en-US" sz="3200" dirty="0">
                <a:latin typeface="標楷體" panose="03000509000000000000" pitchFamily="65" charset="-120"/>
                <a:ea typeface="標楷體" panose="03000509000000000000" pitchFamily="65" charset="-120"/>
              </a:rPr>
              <a:t> </a:t>
            </a:r>
            <a:r>
              <a:rPr lang="zh-CN" altLang="en-US" sz="3200" dirty="0">
                <a:latin typeface="標楷體" panose="03000509000000000000" pitchFamily="65" charset="-120"/>
                <a:ea typeface="標楷體" panose="03000509000000000000" pitchFamily="65" charset="-120"/>
              </a:rPr>
              <a:t>生命目標</a:t>
            </a:r>
            <a:endParaRPr lang="en-US" altLang="zh-CN"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3.2</a:t>
            </a:r>
            <a:r>
              <a:rPr lang="zh-TW" altLang="en-US" sz="3200" dirty="0">
                <a:latin typeface="標楷體" panose="03000509000000000000" pitchFamily="65" charset="-120"/>
                <a:ea typeface="標楷體" panose="03000509000000000000" pitchFamily="65" charset="-120"/>
              </a:rPr>
              <a:t> </a:t>
            </a:r>
            <a:r>
              <a:rPr lang="zh-CN" altLang="en-US" sz="3200" dirty="0">
                <a:latin typeface="標楷體" panose="03000509000000000000" pitchFamily="65" charset="-120"/>
                <a:ea typeface="標楷體" panose="03000509000000000000" pitchFamily="65" charset="-120"/>
              </a:rPr>
              <a:t>行動計</a:t>
            </a:r>
            <a:r>
              <a:rPr lang="zh-TW" altLang="en-US" sz="3200" dirty="0">
                <a:latin typeface="標楷體" panose="03000509000000000000" pitchFamily="65" charset="-120"/>
                <a:ea typeface="標楷體" panose="03000509000000000000" pitchFamily="65" charset="-120"/>
              </a:rPr>
              <a:t>劃</a:t>
            </a:r>
            <a:endParaRPr lang="en-US" altLang="zh-CN" sz="3200" dirty="0">
              <a:latin typeface="標楷體" panose="03000509000000000000" pitchFamily="65" charset="-120"/>
              <a:ea typeface="標楷體" panose="03000509000000000000" pitchFamily="65" charset="-120"/>
            </a:endParaRPr>
          </a:p>
          <a:p>
            <a:r>
              <a:rPr lang="en-US" altLang="zh-TW" sz="3200" dirty="0">
                <a:latin typeface="標楷體" panose="03000509000000000000" pitchFamily="65" charset="-120"/>
                <a:ea typeface="標楷體" panose="03000509000000000000" pitchFamily="65" charset="-120"/>
              </a:rPr>
              <a:t>3.3</a:t>
            </a:r>
            <a:r>
              <a:rPr lang="zh-TW" altLang="en-US" sz="3200" dirty="0">
                <a:latin typeface="標楷體" panose="03000509000000000000" pitchFamily="65" charset="-120"/>
                <a:ea typeface="標楷體" panose="03000509000000000000" pitchFamily="65" charset="-120"/>
              </a:rPr>
              <a:t> </a:t>
            </a:r>
            <a:r>
              <a:rPr lang="zh-CN" altLang="en-US" sz="3200" dirty="0">
                <a:latin typeface="標楷體" panose="03000509000000000000" pitchFamily="65" charset="-120"/>
                <a:ea typeface="標楷體" panose="03000509000000000000" pitchFamily="65" charset="-120"/>
              </a:rPr>
              <a:t>信心力量</a:t>
            </a:r>
            <a:endParaRPr lang="zh-TW" altLang="en-US" sz="3200" dirty="0"/>
          </a:p>
        </p:txBody>
      </p:sp>
    </p:spTree>
    <p:extLst>
      <p:ext uri="{BB962C8B-B14F-4D97-AF65-F5344CB8AC3E}">
        <p14:creationId xmlns:p14="http://schemas.microsoft.com/office/powerpoint/2010/main" val="2209101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日落, 天空, 設定, 太陽 的圖片&#10;&#10;自動產生的描述">
            <a:extLst>
              <a:ext uri="{FF2B5EF4-FFF2-40B4-BE49-F238E27FC236}">
                <a16:creationId xmlns:a16="http://schemas.microsoft.com/office/drawing/2014/main" id="{FC6DF92C-91D4-400A-849E-BDF6E9C3E072}"/>
              </a:ext>
            </a:extLst>
          </p:cNvPr>
          <p:cNvPicPr>
            <a:picLocks noChangeAspect="1"/>
          </p:cNvPicPr>
          <p:nvPr/>
        </p:nvPicPr>
        <p:blipFill rotWithShape="1">
          <a:blip r:embed="rId2">
            <a:extLst>
              <a:ext uri="{28A0092B-C50C-407E-A947-70E740481C1C}">
                <a14:useLocalDpi xmlns:a14="http://schemas.microsoft.com/office/drawing/2010/main" val="0"/>
              </a:ext>
            </a:extLst>
          </a:blip>
          <a:srcRect l="6600"/>
          <a:stretch/>
        </p:blipFill>
        <p:spPr>
          <a:xfrm>
            <a:off x="5023892" y="1915736"/>
            <a:ext cx="8152414" cy="5170646"/>
          </a:xfrm>
          <a:prstGeom prst="rect">
            <a:avLst/>
          </a:prstGeom>
        </p:spPr>
      </p:pic>
      <p:sp>
        <p:nvSpPr>
          <p:cNvPr id="3" name="文字方塊 2">
            <a:extLst>
              <a:ext uri="{FF2B5EF4-FFF2-40B4-BE49-F238E27FC236}">
                <a16:creationId xmlns:a16="http://schemas.microsoft.com/office/drawing/2014/main" id="{D4780556-FF87-42D4-9476-D98E57AFABB7}"/>
              </a:ext>
            </a:extLst>
          </p:cNvPr>
          <p:cNvSpPr txBox="1"/>
          <p:nvPr/>
        </p:nvSpPr>
        <p:spPr>
          <a:xfrm>
            <a:off x="1074825" y="1915736"/>
            <a:ext cx="3733043" cy="5170646"/>
          </a:xfrm>
          <a:prstGeom prst="rect">
            <a:avLst/>
          </a:prstGeom>
          <a:noFill/>
          <a:ln w="28575">
            <a:solidFill>
              <a:srgbClr val="FFC000"/>
            </a:solidFill>
          </a:ln>
        </p:spPr>
        <p:txBody>
          <a:bodyPr wrap="square">
            <a:spAutoFit/>
          </a:bodyPr>
          <a:lstStyle/>
          <a:p>
            <a:r>
              <a:rPr lang="zh-TW" altLang="en-US" sz="6600" dirty="0">
                <a:latin typeface="標楷體" panose="03000509000000000000" pitchFamily="65" charset="-120"/>
                <a:ea typeface="標楷體" panose="03000509000000000000" pitchFamily="65" charset="-120"/>
              </a:rPr>
              <a:t>幸福不是一切，</a:t>
            </a:r>
            <a:endParaRPr lang="en-US" altLang="zh-TW" sz="6600" dirty="0">
              <a:latin typeface="標楷體" panose="03000509000000000000" pitchFamily="65" charset="-120"/>
              <a:ea typeface="標楷體" panose="03000509000000000000" pitchFamily="65" charset="-120"/>
            </a:endParaRPr>
          </a:p>
          <a:p>
            <a:r>
              <a:rPr lang="zh-TW" altLang="en-US" sz="6600" dirty="0">
                <a:latin typeface="標楷體" panose="03000509000000000000" pitchFamily="65" charset="-120"/>
                <a:ea typeface="標楷體" panose="03000509000000000000" pitchFamily="65" charset="-120"/>
              </a:rPr>
              <a:t>人生還有責任。</a:t>
            </a:r>
            <a:endParaRPr lang="en-US" altLang="zh-TW" sz="6600" dirty="0">
              <a:latin typeface="標楷體" panose="03000509000000000000" pitchFamily="65" charset="-120"/>
              <a:ea typeface="標楷體" panose="03000509000000000000" pitchFamily="65" charset="-120"/>
            </a:endParaRPr>
          </a:p>
          <a:p>
            <a:r>
              <a:rPr lang="en-US" altLang="zh-TW" sz="6600" dirty="0">
                <a:latin typeface="標楷體" panose="03000509000000000000" pitchFamily="65" charset="-120"/>
                <a:ea typeface="標楷體" panose="03000509000000000000" pitchFamily="65" charset="-120"/>
              </a:rPr>
              <a:t>--</a:t>
            </a:r>
            <a:r>
              <a:rPr lang="zh-TW" altLang="en-US" sz="6600" dirty="0">
                <a:latin typeface="標楷體" panose="03000509000000000000" pitchFamily="65" charset="-120"/>
                <a:ea typeface="標楷體" panose="03000509000000000000" pitchFamily="65" charset="-120"/>
              </a:rPr>
              <a:t>卡謬</a:t>
            </a:r>
          </a:p>
        </p:txBody>
      </p:sp>
      <p:sp>
        <p:nvSpPr>
          <p:cNvPr id="5" name="文字方塊 4">
            <a:extLst>
              <a:ext uri="{FF2B5EF4-FFF2-40B4-BE49-F238E27FC236}">
                <a16:creationId xmlns:a16="http://schemas.microsoft.com/office/drawing/2014/main" id="{97B9CD3E-F622-4AF7-9F17-645CDE285387}"/>
              </a:ext>
            </a:extLst>
          </p:cNvPr>
          <p:cNvSpPr txBox="1"/>
          <p:nvPr/>
        </p:nvSpPr>
        <p:spPr>
          <a:xfrm>
            <a:off x="847428" y="294978"/>
            <a:ext cx="12457384" cy="1200329"/>
          </a:xfrm>
          <a:prstGeom prst="rect">
            <a:avLst/>
          </a:prstGeom>
          <a:noFill/>
        </p:spPr>
        <p:txBody>
          <a:bodyPr wrap="square">
            <a:spAutoFit/>
          </a:bodyPr>
          <a:lstStyle/>
          <a:p>
            <a:r>
              <a:rPr lang="en-US" altLang="zh-TW" sz="7200" dirty="0">
                <a:latin typeface="微軟正黑體" panose="020B0604030504040204" pitchFamily="34" charset="-120"/>
                <a:ea typeface="微軟正黑體" panose="020B0604030504040204" pitchFamily="34" charset="-120"/>
              </a:rPr>
              <a:t>2.</a:t>
            </a:r>
            <a:r>
              <a:rPr lang="zh-TW" altLang="en-US" sz="7200" dirty="0">
                <a:latin typeface="微軟正黑體" panose="020B0604030504040204" pitchFamily="34" charset="-120"/>
                <a:ea typeface="微軟正黑體" panose="020B0604030504040204" pitchFamily="34" charset="-120"/>
              </a:rPr>
              <a:t>活在當下</a:t>
            </a:r>
            <a:r>
              <a:rPr lang="en-US" altLang="zh-TW" sz="7200" dirty="0">
                <a:latin typeface="微軟正黑體" panose="020B0604030504040204" pitchFamily="34" charset="-120"/>
                <a:ea typeface="微軟正黑體" panose="020B0604030504040204" pitchFamily="34" charset="-120"/>
              </a:rPr>
              <a:t>/</a:t>
            </a:r>
            <a:r>
              <a:rPr lang="zh-TW" altLang="en-US" sz="7200" dirty="0">
                <a:latin typeface="微軟正黑體" panose="020B0604030504040204" pitchFamily="34" charset="-120"/>
                <a:ea typeface="微軟正黑體" panose="020B0604030504040204" pitchFamily="34" charset="-120"/>
              </a:rPr>
              <a:t>期望</a:t>
            </a:r>
            <a:endParaRPr lang="en-US" altLang="zh-TW" sz="7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6045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F0D907B7-FD96-4D46-ACFC-996EE33C6067}"/>
              </a:ext>
            </a:extLst>
          </p:cNvPr>
          <p:cNvSpPr txBox="1"/>
          <p:nvPr/>
        </p:nvSpPr>
        <p:spPr>
          <a:xfrm>
            <a:off x="1279476" y="1375098"/>
            <a:ext cx="11377264" cy="5078313"/>
          </a:xfrm>
          <a:prstGeom prst="rect">
            <a:avLst/>
          </a:prstGeom>
          <a:noFill/>
          <a:ln w="28575">
            <a:solidFill>
              <a:schemeClr val="accent1"/>
            </a:solidFill>
          </a:ln>
        </p:spPr>
        <p:txBody>
          <a:bodyPr wrap="square">
            <a:spAutoFit/>
          </a:bodyPr>
          <a:lstStyle/>
          <a:p>
            <a:r>
              <a:rPr lang="zh-TW" altLang="en-US" sz="5400" dirty="0">
                <a:latin typeface="+mj-ea"/>
                <a:ea typeface="+mj-ea"/>
              </a:rPr>
              <a:t>反省今天盡了多少時間為人間做事？</a:t>
            </a:r>
          </a:p>
          <a:p>
            <a:r>
              <a:rPr lang="zh-TW" altLang="en-US" sz="5400" dirty="0">
                <a:latin typeface="+mj-ea"/>
                <a:ea typeface="+mj-ea"/>
              </a:rPr>
              <a:t>一生有沒有穩健行路、步步踏實？</a:t>
            </a:r>
          </a:p>
          <a:p>
            <a:r>
              <a:rPr lang="zh-TW" altLang="en-US" sz="5400" dirty="0">
                <a:latin typeface="+mj-ea"/>
                <a:ea typeface="+mj-ea"/>
              </a:rPr>
              <a:t>為自己生命盤點，有歷史的人生很有價值！</a:t>
            </a:r>
            <a:endParaRPr lang="en-US" altLang="zh-TW" sz="5400" dirty="0">
              <a:latin typeface="+mj-ea"/>
              <a:ea typeface="+mj-ea"/>
            </a:endParaRPr>
          </a:p>
          <a:p>
            <a:endParaRPr lang="en-US" altLang="zh-TW" sz="5400" dirty="0">
              <a:latin typeface="標楷體" panose="03000509000000000000" pitchFamily="65" charset="-120"/>
              <a:ea typeface="標楷體" panose="03000509000000000000" pitchFamily="65" charset="-120"/>
            </a:endParaRPr>
          </a:p>
          <a:p>
            <a:r>
              <a:rPr lang="en-US" altLang="zh-TW" sz="5400" dirty="0">
                <a:latin typeface="+mj-ea"/>
                <a:ea typeface="+mj-ea"/>
              </a:rPr>
              <a:t>--</a:t>
            </a:r>
            <a:r>
              <a:rPr lang="zh-TW" altLang="en-US" sz="5400" dirty="0">
                <a:latin typeface="+mj-ea"/>
                <a:ea typeface="+mj-ea"/>
              </a:rPr>
              <a:t>證嚴法師</a:t>
            </a:r>
          </a:p>
        </p:txBody>
      </p:sp>
    </p:spTree>
    <p:extLst>
      <p:ext uri="{BB962C8B-B14F-4D97-AF65-F5344CB8AC3E}">
        <p14:creationId xmlns:p14="http://schemas.microsoft.com/office/powerpoint/2010/main" val="1021091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415380" y="269131"/>
            <a:ext cx="12889432" cy="6863417"/>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2.1</a:t>
            </a:r>
            <a:r>
              <a:rPr lang="zh-TW" altLang="en-US" sz="4400" dirty="0">
                <a:solidFill>
                  <a:srgbClr val="FFC000"/>
                </a:solidFill>
                <a:latin typeface="標楷體" panose="03000509000000000000" pitchFamily="65" charset="-120"/>
                <a:ea typeface="標楷體" panose="03000509000000000000" pitchFamily="65" charset="-120"/>
              </a:rPr>
              <a:t> 我的生活價值觀</a:t>
            </a:r>
            <a:r>
              <a:rPr lang="en-US" altLang="zh-TW" sz="4400" dirty="0">
                <a:solidFill>
                  <a:srgbClr val="FFC000"/>
                </a:solidFill>
                <a:latin typeface="標楷體" panose="03000509000000000000" pitchFamily="65" charset="-120"/>
                <a:ea typeface="標楷體" panose="03000509000000000000" pitchFamily="65" charset="-120"/>
              </a:rPr>
              <a:t>—</a:t>
            </a:r>
            <a:r>
              <a:rPr lang="zh-TW" altLang="en-US" sz="4400" dirty="0">
                <a:solidFill>
                  <a:srgbClr val="FFC000"/>
                </a:solidFill>
                <a:latin typeface="標楷體" panose="03000509000000000000" pitchFamily="65" charset="-120"/>
                <a:ea typeface="標楷體" panose="03000509000000000000" pitchFamily="65" charset="-120"/>
              </a:rPr>
              <a:t>價值觀量表</a:t>
            </a:r>
            <a:endParaRPr lang="en-US" altLang="zh-TW" sz="4400" dirty="0">
              <a:solidFill>
                <a:srgbClr val="FFC000"/>
              </a:solidFill>
              <a:latin typeface="標楷體" panose="03000509000000000000" pitchFamily="65" charset="-120"/>
              <a:ea typeface="標楷體" panose="03000509000000000000" pitchFamily="65" charset="-120"/>
            </a:endParaRPr>
          </a:p>
          <a:p>
            <a:endParaRPr lang="en-US" altLang="zh-TW" sz="4400" dirty="0">
              <a:solidFill>
                <a:srgbClr val="FFC000"/>
              </a:solidFill>
              <a:latin typeface="標楷體" panose="03000509000000000000" pitchFamily="65" charset="-120"/>
              <a:ea typeface="標楷體" panose="03000509000000000000" pitchFamily="65" charset="-120"/>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下</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面</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有</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40</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個</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價值觀</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，每個價值觀在：的後面都有定義跟描述。請快速的閱讀</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與</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流</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灠</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所有的價值觀</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endPar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在</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每一個價值觀之後</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，請</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標出它的重要性</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如果對你而言</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非常</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重要就在</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的地方打勾或打圈</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如果重要就是</a:t>
            </a:r>
            <a:r>
              <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B</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普通就是</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C</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不重要就是</a:t>
            </a:r>
            <a:r>
              <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D</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非常不重要就是</a:t>
            </a:r>
            <a:r>
              <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E</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你可以分別標出它們的重要性</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但是不要</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有太多</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的</a:t>
            </a:r>
            <a:r>
              <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也不要太多的</a:t>
            </a:r>
            <a:r>
              <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E</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總而言之</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，坦誠地面對</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自己的內心</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的需求</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來標識</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即可</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96392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04D4A390-86D8-452D-8967-7F2FD9B9D162}"/>
              </a:ext>
            </a:extLst>
          </p:cNvPr>
          <p:cNvGraphicFramePr>
            <a:graphicFrameLocks noGrp="1"/>
          </p:cNvGraphicFramePr>
          <p:nvPr>
            <p:extLst>
              <p:ext uri="{D42A27DB-BD31-4B8C-83A1-F6EECF244321}">
                <p14:modId xmlns:p14="http://schemas.microsoft.com/office/powerpoint/2010/main" val="2604752951"/>
              </p:ext>
            </p:extLst>
          </p:nvPr>
        </p:nvGraphicFramePr>
        <p:xfrm>
          <a:off x="415380" y="799034"/>
          <a:ext cx="12817423" cy="6884968"/>
        </p:xfrm>
        <a:graphic>
          <a:graphicData uri="http://schemas.openxmlformats.org/drawingml/2006/table">
            <a:tbl>
              <a:tblPr firstRow="1" bandRow="1">
                <a:tableStyleId>{5C22544A-7EE6-4342-B048-85BDC9FD1C3A}</a:tableStyleId>
              </a:tblPr>
              <a:tblGrid>
                <a:gridCol w="9709793">
                  <a:extLst>
                    <a:ext uri="{9D8B030D-6E8A-4147-A177-3AD203B41FA5}">
                      <a16:colId xmlns:a16="http://schemas.microsoft.com/office/drawing/2014/main" val="2051660408"/>
                    </a:ext>
                  </a:extLst>
                </a:gridCol>
                <a:gridCol w="621526">
                  <a:extLst>
                    <a:ext uri="{9D8B030D-6E8A-4147-A177-3AD203B41FA5}">
                      <a16:colId xmlns:a16="http://schemas.microsoft.com/office/drawing/2014/main" val="3104045792"/>
                    </a:ext>
                  </a:extLst>
                </a:gridCol>
                <a:gridCol w="621526">
                  <a:extLst>
                    <a:ext uri="{9D8B030D-6E8A-4147-A177-3AD203B41FA5}">
                      <a16:colId xmlns:a16="http://schemas.microsoft.com/office/drawing/2014/main" val="1999523827"/>
                    </a:ext>
                  </a:extLst>
                </a:gridCol>
                <a:gridCol w="621526">
                  <a:extLst>
                    <a:ext uri="{9D8B030D-6E8A-4147-A177-3AD203B41FA5}">
                      <a16:colId xmlns:a16="http://schemas.microsoft.com/office/drawing/2014/main" val="3271356385"/>
                    </a:ext>
                  </a:extLst>
                </a:gridCol>
                <a:gridCol w="621526">
                  <a:extLst>
                    <a:ext uri="{9D8B030D-6E8A-4147-A177-3AD203B41FA5}">
                      <a16:colId xmlns:a16="http://schemas.microsoft.com/office/drawing/2014/main" val="3569396358"/>
                    </a:ext>
                  </a:extLst>
                </a:gridCol>
                <a:gridCol w="621526">
                  <a:extLst>
                    <a:ext uri="{9D8B030D-6E8A-4147-A177-3AD203B41FA5}">
                      <a16:colId xmlns:a16="http://schemas.microsoft.com/office/drawing/2014/main" val="4253137719"/>
                    </a:ext>
                  </a:extLst>
                </a:gridCol>
              </a:tblGrid>
              <a:tr h="586301">
                <a:tc>
                  <a:txBody>
                    <a:bodyPr/>
                    <a:lstStyle/>
                    <a:p>
                      <a:pPr algn="ctr"/>
                      <a:r>
                        <a:rPr lang="zh-TW" altLang="en-US" sz="2400" dirty="0">
                          <a:latin typeface="標楷體" panose="03000509000000000000" pitchFamily="65" charset="-120"/>
                          <a:ea typeface="標楷體" panose="03000509000000000000" pitchFamily="65" charset="-120"/>
                        </a:rPr>
                        <a:t>價值觀描述</a:t>
                      </a: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A</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B</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C</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D</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E</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4083042324"/>
                  </a:ext>
                </a:extLst>
              </a:tr>
              <a:tr h="586301">
                <a:tc>
                  <a:txBody>
                    <a:bodyPr/>
                    <a:lstStyle/>
                    <a:p>
                      <a:pPr marL="342900" marR="36195" lvl="0" indent="-342900" algn="just">
                        <a:spcBef>
                          <a:spcPts val="600"/>
                        </a:spcBef>
                        <a:spcAft>
                          <a:spcPts val="0"/>
                        </a:spcAft>
                        <a:buFont typeface="Webdings" panose="05030102010509060703" pitchFamily="18" charset="2"/>
                        <a:buChar char=""/>
                        <a:tabLst>
                          <a:tab pos="114300" algn="l"/>
                        </a:tabLst>
                      </a:pPr>
                      <a:r>
                        <a:rPr lang="zh-TW" sz="2400" kern="100" dirty="0">
                          <a:effectLst/>
                          <a:latin typeface="標楷體" panose="03000509000000000000" pitchFamily="65" charset="-120"/>
                          <a:ea typeface="標楷體" panose="03000509000000000000" pitchFamily="65" charset="-120"/>
                        </a:rPr>
                        <a:t>進步：能很快的有所進展，以優異的工作獲得成長的機會。</a:t>
                      </a:r>
                      <a:endParaRPr lang="zh-TW" sz="2800" kern="100" dirty="0">
                        <a:effectLst/>
                        <a:latin typeface="標楷體" panose="03000509000000000000" pitchFamily="65" charset="-120"/>
                        <a:ea typeface="標楷體" panose="03000509000000000000" pitchFamily="65" charset="-120"/>
                      </a:endParaRP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dirty="0"/>
                    </a:p>
                  </a:txBody>
                  <a:tcPr/>
                </a:tc>
                <a:tc>
                  <a:txBody>
                    <a:bodyPr/>
                    <a:lstStyle/>
                    <a:p>
                      <a:endParaRPr lang="zh-TW" altLang="en-US"/>
                    </a:p>
                  </a:txBody>
                  <a:tcPr/>
                </a:tc>
                <a:extLst>
                  <a:ext uri="{0D108BD9-81ED-4DB2-BD59-A6C34878D82A}">
                    <a16:rowId xmlns:a16="http://schemas.microsoft.com/office/drawing/2014/main" val="1254685373"/>
                  </a:ext>
                </a:extLst>
              </a:tr>
              <a:tr h="586301">
                <a:tc>
                  <a:txBody>
                    <a:bodyPr/>
                    <a:lstStyle/>
                    <a:p>
                      <a:pPr marL="342900" marR="36195" lvl="0" indent="-342900" algn="just">
                        <a:spcBef>
                          <a:spcPts val="600"/>
                        </a:spcBef>
                        <a:spcAft>
                          <a:spcPts val="0"/>
                        </a:spcAft>
                        <a:buFont typeface="Webdings" panose="05030102010509060703" pitchFamily="18" charset="2"/>
                        <a:buChar char=""/>
                        <a:tabLst>
                          <a:tab pos="114300" algn="l"/>
                        </a:tabLst>
                      </a:pPr>
                      <a:r>
                        <a:rPr lang="zh-TW" sz="2400" kern="100" dirty="0">
                          <a:effectLst/>
                          <a:latin typeface="標楷體" panose="03000509000000000000" pitchFamily="65" charset="-120"/>
                          <a:ea typeface="標楷體" panose="03000509000000000000" pitchFamily="65" charset="-120"/>
                        </a:rPr>
                        <a:t>冒險：工作上常常保持承擔風險的責任。</a:t>
                      </a:r>
                      <a:endParaRPr lang="zh-TW" sz="2800" kern="100" dirty="0">
                        <a:effectLst/>
                        <a:latin typeface="標楷體" panose="03000509000000000000" pitchFamily="65" charset="-120"/>
                        <a:ea typeface="標楷體" panose="03000509000000000000" pitchFamily="65" charset="-120"/>
                      </a:endParaRP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extLst>
                  <a:ext uri="{0D108BD9-81ED-4DB2-BD59-A6C34878D82A}">
                    <a16:rowId xmlns:a16="http://schemas.microsoft.com/office/drawing/2014/main" val="4102785275"/>
                  </a:ext>
                </a:extLst>
              </a:tr>
              <a:tr h="586301">
                <a:tc>
                  <a:txBody>
                    <a:bodyPr/>
                    <a:lstStyle/>
                    <a:p>
                      <a:pPr marL="342900" marR="36195" lvl="0" indent="-342900" algn="just">
                        <a:spcBef>
                          <a:spcPts val="600"/>
                        </a:spcBef>
                        <a:spcAft>
                          <a:spcPts val="0"/>
                        </a:spcAft>
                        <a:buFont typeface="Webdings" panose="05030102010509060703" pitchFamily="18" charset="2"/>
                        <a:buChar char=""/>
                        <a:tabLst>
                          <a:tab pos="114300" algn="l"/>
                        </a:tabLst>
                      </a:pPr>
                      <a:r>
                        <a:rPr lang="zh-TW" sz="2400" kern="100" dirty="0">
                          <a:effectLst/>
                          <a:latin typeface="標楷體" panose="03000509000000000000" pitchFamily="65" charset="-120"/>
                          <a:ea typeface="標楷體" panose="03000509000000000000" pitchFamily="65" charset="-120"/>
                        </a:rPr>
                        <a:t>美學觀：常常研究、欣賞事物與想法的美。</a:t>
                      </a:r>
                      <a:endParaRPr lang="zh-TW" sz="2800" kern="100" dirty="0">
                        <a:effectLst/>
                        <a:latin typeface="標楷體" panose="03000509000000000000" pitchFamily="65" charset="-120"/>
                        <a:ea typeface="標楷體" panose="03000509000000000000" pitchFamily="65" charset="-120"/>
                      </a:endParaRP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extLst>
                  <a:ext uri="{0D108BD9-81ED-4DB2-BD59-A6C34878D82A}">
                    <a16:rowId xmlns:a16="http://schemas.microsoft.com/office/drawing/2014/main" val="3171565714"/>
                  </a:ext>
                </a:extLst>
              </a:tr>
              <a:tr h="586301">
                <a:tc>
                  <a:txBody>
                    <a:bodyPr/>
                    <a:lstStyle/>
                    <a:p>
                      <a:pPr marL="342900" marR="36195" lvl="0" indent="-342900" algn="just">
                        <a:spcBef>
                          <a:spcPts val="600"/>
                        </a:spcBef>
                        <a:spcAft>
                          <a:spcPts val="0"/>
                        </a:spcAft>
                        <a:buFont typeface="Webdings" panose="05030102010509060703" pitchFamily="18" charset="2"/>
                        <a:buChar char=""/>
                        <a:tabLst>
                          <a:tab pos="114300" algn="l"/>
                        </a:tabLst>
                      </a:pPr>
                      <a:r>
                        <a:rPr lang="zh-TW" sz="2400" kern="100" dirty="0">
                          <a:effectLst/>
                          <a:latin typeface="標楷體" panose="03000509000000000000" pitchFamily="65" charset="-120"/>
                          <a:ea typeface="標楷體" panose="03000509000000000000" pitchFamily="65" charset="-120"/>
                        </a:rPr>
                        <a:t>情感忠貞：被認同為一個組織中的一分子。</a:t>
                      </a:r>
                      <a:endParaRPr lang="zh-TW" sz="2800" kern="100" dirty="0">
                        <a:effectLst/>
                        <a:latin typeface="標楷體" panose="03000509000000000000" pitchFamily="65" charset="-120"/>
                        <a:ea typeface="標楷體" panose="03000509000000000000" pitchFamily="65" charset="-120"/>
                      </a:endParaRP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124573632"/>
                  </a:ext>
                </a:extLst>
              </a:tr>
              <a:tr h="586301">
                <a:tc>
                  <a:txBody>
                    <a:bodyPr/>
                    <a:lstStyle/>
                    <a:p>
                      <a:pPr marL="342900" marR="36195" lvl="0" indent="-342900" algn="just">
                        <a:spcBef>
                          <a:spcPts val="600"/>
                        </a:spcBef>
                        <a:spcAft>
                          <a:spcPts val="0"/>
                        </a:spcAft>
                        <a:buFont typeface="Webdings" panose="05030102010509060703" pitchFamily="18" charset="2"/>
                        <a:buChar char=""/>
                        <a:tabLst>
                          <a:tab pos="114300" algn="l"/>
                        </a:tabLst>
                      </a:pPr>
                      <a:r>
                        <a:rPr lang="zh-TW" sz="2400" kern="100" dirty="0">
                          <a:effectLst/>
                          <a:latin typeface="標楷體" panose="03000509000000000000" pitchFamily="65" charset="-120"/>
                          <a:ea typeface="標楷體" panose="03000509000000000000" pitchFamily="65" charset="-120"/>
                        </a:rPr>
                        <a:t>藝術原創力：以藝術的形式從事創造性的工作。</a:t>
                      </a:r>
                      <a:endParaRPr lang="zh-TW" sz="2800" kern="100" dirty="0">
                        <a:effectLst/>
                        <a:latin typeface="標楷體" panose="03000509000000000000" pitchFamily="65" charset="-120"/>
                        <a:ea typeface="標楷體" panose="03000509000000000000" pitchFamily="65" charset="-120"/>
                      </a:endParaRP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1120613862"/>
                  </a:ext>
                </a:extLst>
              </a:tr>
              <a:tr h="586301">
                <a:tc>
                  <a:txBody>
                    <a:bodyPr/>
                    <a:lstStyle/>
                    <a:p>
                      <a:pPr marL="342900" marR="36195" lvl="0" indent="-342900" algn="just">
                        <a:spcBef>
                          <a:spcPts val="600"/>
                        </a:spcBef>
                        <a:spcAft>
                          <a:spcPts val="0"/>
                        </a:spcAft>
                        <a:buFont typeface="Webdings" panose="05030102010509060703" pitchFamily="18" charset="2"/>
                        <a:buChar char=""/>
                        <a:tabLst>
                          <a:tab pos="114300" algn="l"/>
                        </a:tabLst>
                      </a:pPr>
                      <a:r>
                        <a:rPr lang="zh-TW" sz="2400" kern="100" dirty="0">
                          <a:effectLst/>
                          <a:latin typeface="標楷體" panose="03000509000000000000" pitchFamily="65" charset="-120"/>
                          <a:ea typeface="標楷體" panose="03000509000000000000" pitchFamily="65" charset="-120"/>
                        </a:rPr>
                        <a:t>問題的挑戰：把不斷鑽研複雜的問題、要求更多的任務、排除麻煩、解決問題當作工作重要的一部份。</a:t>
                      </a:r>
                      <a:endParaRPr lang="zh-TW" sz="2800" kern="100" dirty="0">
                        <a:effectLst/>
                        <a:latin typeface="標楷體" panose="03000509000000000000" pitchFamily="65" charset="-120"/>
                        <a:ea typeface="標楷體" panose="03000509000000000000" pitchFamily="65" charset="-120"/>
                      </a:endParaRP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4209578607"/>
                  </a:ext>
                </a:extLst>
              </a:tr>
              <a:tr h="586301">
                <a:tc>
                  <a:txBody>
                    <a:bodyPr/>
                    <a:lstStyle/>
                    <a:p>
                      <a:pPr marL="342900" marR="36195" lvl="0" indent="-342900" algn="just">
                        <a:spcBef>
                          <a:spcPts val="600"/>
                        </a:spcBef>
                        <a:spcAft>
                          <a:spcPts val="0"/>
                        </a:spcAft>
                        <a:buFont typeface="Webdings" panose="05030102010509060703" pitchFamily="18" charset="2"/>
                        <a:buChar char=""/>
                        <a:tabLst>
                          <a:tab pos="114300" algn="l"/>
                        </a:tabLst>
                      </a:pPr>
                      <a:r>
                        <a:rPr lang="zh-TW" sz="2400" kern="100" dirty="0">
                          <a:effectLst/>
                          <a:latin typeface="標楷體" panose="03000509000000000000" pitchFamily="65" charset="-120"/>
                          <a:ea typeface="標楷體" panose="03000509000000000000" pitchFamily="65" charset="-120"/>
                        </a:rPr>
                        <a:t>改變與多樣性：在工作上常常有改變內容與方式的責任。</a:t>
                      </a:r>
                      <a:endParaRPr lang="zh-TW" sz="2800" kern="100" dirty="0">
                        <a:effectLst/>
                        <a:latin typeface="標楷體" panose="03000509000000000000" pitchFamily="65" charset="-120"/>
                        <a:ea typeface="標楷體" panose="03000509000000000000" pitchFamily="65" charset="-120"/>
                      </a:endParaRP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1641047276"/>
                  </a:ext>
                </a:extLst>
              </a:tr>
              <a:tr h="586301">
                <a:tc>
                  <a:txBody>
                    <a:bodyPr/>
                    <a:lstStyle/>
                    <a:p>
                      <a:pPr marL="342900" marR="36195" lvl="0" indent="-342900" algn="just">
                        <a:spcBef>
                          <a:spcPts val="600"/>
                        </a:spcBef>
                        <a:spcAft>
                          <a:spcPts val="0"/>
                        </a:spcAft>
                        <a:buFont typeface="Webdings" panose="05030102010509060703" pitchFamily="18" charset="2"/>
                        <a:buChar char=""/>
                        <a:tabLst>
                          <a:tab pos="114300" algn="l"/>
                        </a:tabLst>
                      </a:pPr>
                      <a:r>
                        <a:rPr lang="zh-TW" sz="2400" kern="100" dirty="0">
                          <a:effectLst/>
                          <a:latin typeface="標楷體" panose="03000509000000000000" pitchFamily="65" charset="-120"/>
                          <a:ea typeface="標楷體" panose="03000509000000000000" pitchFamily="65" charset="-120"/>
                        </a:rPr>
                        <a:t>社區生活：在一個能讓我常常碰到鄰居，並且可以活躍從事地方政治或服務性活動的城鎮裡居住。</a:t>
                      </a:r>
                      <a:endParaRPr lang="zh-TW" sz="2800" kern="100" dirty="0">
                        <a:effectLst/>
                        <a:latin typeface="標楷體" panose="03000509000000000000" pitchFamily="65" charset="-120"/>
                        <a:ea typeface="標楷體" panose="03000509000000000000" pitchFamily="65" charset="-120"/>
                      </a:endParaRP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26612318"/>
                  </a:ext>
                </a:extLst>
              </a:tr>
              <a:tr h="586301">
                <a:tc>
                  <a:txBody>
                    <a:bodyPr/>
                    <a:lstStyle/>
                    <a:p>
                      <a:pPr marL="342900" marR="36195" lvl="0" indent="-342900" algn="just">
                        <a:spcBef>
                          <a:spcPts val="600"/>
                        </a:spcBef>
                        <a:spcAft>
                          <a:spcPts val="0"/>
                        </a:spcAft>
                        <a:buFont typeface="Webdings" panose="05030102010509060703" pitchFamily="18" charset="2"/>
                        <a:buChar char=""/>
                        <a:tabLst>
                          <a:tab pos="114300" algn="l"/>
                        </a:tabLst>
                      </a:pPr>
                      <a:r>
                        <a:rPr lang="zh-TW" sz="2400" kern="100" dirty="0">
                          <a:effectLst/>
                          <a:latin typeface="標楷體" panose="03000509000000000000" pitchFamily="65" charset="-120"/>
                          <a:ea typeface="標楷體" panose="03000509000000000000" pitchFamily="65" charset="-120"/>
                        </a:rPr>
                        <a:t>競爭：從事那些能讓我的能力與其他人相對抗的活動。</a:t>
                      </a:r>
                      <a:endParaRPr lang="zh-TW" sz="2800" kern="100" dirty="0">
                        <a:effectLst/>
                        <a:latin typeface="標楷體" panose="03000509000000000000" pitchFamily="65" charset="-120"/>
                        <a:ea typeface="標楷體" panose="03000509000000000000" pitchFamily="65" charset="-120"/>
                      </a:endParaRP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563076511"/>
                  </a:ext>
                </a:extLst>
              </a:tr>
              <a:tr h="586301">
                <a:tc>
                  <a:txBody>
                    <a:bodyPr/>
                    <a:lstStyle/>
                    <a:p>
                      <a:pPr marL="342900" marR="36195" lvl="0" indent="-342900" algn="just">
                        <a:spcBef>
                          <a:spcPts val="600"/>
                        </a:spcBef>
                        <a:spcAft>
                          <a:spcPts val="0"/>
                        </a:spcAft>
                        <a:buFont typeface="Webdings" panose="05030102010509060703" pitchFamily="18" charset="2"/>
                        <a:buChar char=""/>
                        <a:tabLst>
                          <a:tab pos="114300" algn="l"/>
                        </a:tabLst>
                      </a:pPr>
                      <a:r>
                        <a:rPr lang="zh-TW" sz="2400" kern="100" dirty="0">
                          <a:effectLst/>
                          <a:latin typeface="標楷體" panose="03000509000000000000" pitchFamily="65" charset="-120"/>
                          <a:ea typeface="標楷體" panose="03000509000000000000" pitchFamily="65" charset="-120"/>
                        </a:rPr>
                        <a:t>表達的創造力：凡是表達與我工作相關的想法，無論是用說的、用寫的，我都可以改進，並且能有機會以試驗性或是新創的方法表達。</a:t>
                      </a:r>
                      <a:endParaRPr lang="zh-TW" sz="2800" kern="100" dirty="0">
                        <a:effectLst/>
                        <a:latin typeface="標楷體" panose="03000509000000000000" pitchFamily="65" charset="-120"/>
                        <a:ea typeface="標楷體" panose="03000509000000000000" pitchFamily="65" charset="-120"/>
                      </a:endParaRP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80770348"/>
                  </a:ext>
                </a:extLst>
              </a:tr>
            </a:tbl>
          </a:graphicData>
        </a:graphic>
      </p:graphicFrame>
    </p:spTree>
    <p:extLst>
      <p:ext uri="{BB962C8B-B14F-4D97-AF65-F5344CB8AC3E}">
        <p14:creationId xmlns:p14="http://schemas.microsoft.com/office/powerpoint/2010/main" val="3459592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04D4A390-86D8-452D-8967-7F2FD9B9D162}"/>
              </a:ext>
            </a:extLst>
          </p:cNvPr>
          <p:cNvGraphicFramePr>
            <a:graphicFrameLocks noGrp="1"/>
          </p:cNvGraphicFramePr>
          <p:nvPr>
            <p:extLst>
              <p:ext uri="{D42A27DB-BD31-4B8C-83A1-F6EECF244321}">
                <p14:modId xmlns:p14="http://schemas.microsoft.com/office/powerpoint/2010/main" val="935429337"/>
              </p:ext>
            </p:extLst>
          </p:nvPr>
        </p:nvGraphicFramePr>
        <p:xfrm>
          <a:off x="415380" y="799034"/>
          <a:ext cx="12817423" cy="6884968"/>
        </p:xfrm>
        <a:graphic>
          <a:graphicData uri="http://schemas.openxmlformats.org/drawingml/2006/table">
            <a:tbl>
              <a:tblPr firstRow="1" bandRow="1">
                <a:tableStyleId>{5C22544A-7EE6-4342-B048-85BDC9FD1C3A}</a:tableStyleId>
              </a:tblPr>
              <a:tblGrid>
                <a:gridCol w="9709793">
                  <a:extLst>
                    <a:ext uri="{9D8B030D-6E8A-4147-A177-3AD203B41FA5}">
                      <a16:colId xmlns:a16="http://schemas.microsoft.com/office/drawing/2014/main" val="2051660408"/>
                    </a:ext>
                  </a:extLst>
                </a:gridCol>
                <a:gridCol w="621526">
                  <a:extLst>
                    <a:ext uri="{9D8B030D-6E8A-4147-A177-3AD203B41FA5}">
                      <a16:colId xmlns:a16="http://schemas.microsoft.com/office/drawing/2014/main" val="3104045792"/>
                    </a:ext>
                  </a:extLst>
                </a:gridCol>
                <a:gridCol w="621526">
                  <a:extLst>
                    <a:ext uri="{9D8B030D-6E8A-4147-A177-3AD203B41FA5}">
                      <a16:colId xmlns:a16="http://schemas.microsoft.com/office/drawing/2014/main" val="1999523827"/>
                    </a:ext>
                  </a:extLst>
                </a:gridCol>
                <a:gridCol w="621526">
                  <a:extLst>
                    <a:ext uri="{9D8B030D-6E8A-4147-A177-3AD203B41FA5}">
                      <a16:colId xmlns:a16="http://schemas.microsoft.com/office/drawing/2014/main" val="3271356385"/>
                    </a:ext>
                  </a:extLst>
                </a:gridCol>
                <a:gridCol w="621526">
                  <a:extLst>
                    <a:ext uri="{9D8B030D-6E8A-4147-A177-3AD203B41FA5}">
                      <a16:colId xmlns:a16="http://schemas.microsoft.com/office/drawing/2014/main" val="3569396358"/>
                    </a:ext>
                  </a:extLst>
                </a:gridCol>
                <a:gridCol w="621526">
                  <a:extLst>
                    <a:ext uri="{9D8B030D-6E8A-4147-A177-3AD203B41FA5}">
                      <a16:colId xmlns:a16="http://schemas.microsoft.com/office/drawing/2014/main" val="4253137719"/>
                    </a:ext>
                  </a:extLst>
                </a:gridCol>
              </a:tblGrid>
              <a:tr h="586301">
                <a:tc>
                  <a:txBody>
                    <a:bodyPr/>
                    <a:lstStyle/>
                    <a:p>
                      <a:pPr algn="ctr"/>
                      <a:r>
                        <a:rPr lang="zh-TW" altLang="en-US" sz="2400" dirty="0">
                          <a:latin typeface="標楷體" panose="03000509000000000000" pitchFamily="65" charset="-120"/>
                          <a:ea typeface="標楷體" panose="03000509000000000000" pitchFamily="65" charset="-120"/>
                        </a:rPr>
                        <a:t>價值觀描述</a:t>
                      </a: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A</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B</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C</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D</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E</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4083042324"/>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創造力</a:t>
                      </a:r>
                      <a:r>
                        <a:rPr lang="en-US" sz="2400" kern="100" dirty="0">
                          <a:solidFill>
                            <a:schemeClr val="dk1"/>
                          </a:solidFill>
                          <a:effectLst/>
                          <a:latin typeface="標楷體" panose="03000509000000000000" pitchFamily="65" charset="-120"/>
                          <a:ea typeface="標楷體" panose="03000509000000000000" pitchFamily="65" charset="-120"/>
                          <a:cs typeface="+mn-cs"/>
                        </a:rPr>
                        <a:t>(</a:t>
                      </a:r>
                      <a:r>
                        <a:rPr lang="zh-TW" altLang="en-US" sz="2400" kern="100" dirty="0">
                          <a:solidFill>
                            <a:schemeClr val="dk1"/>
                          </a:solidFill>
                          <a:effectLst/>
                          <a:latin typeface="標楷體" panose="03000509000000000000" pitchFamily="65" charset="-120"/>
                          <a:ea typeface="標楷體" panose="03000509000000000000" pitchFamily="65" charset="-120"/>
                          <a:cs typeface="+mn-cs"/>
                        </a:rPr>
                        <a:t>一般性</a:t>
                      </a:r>
                      <a:r>
                        <a:rPr lang="en-US" sz="2400" kern="100" dirty="0">
                          <a:solidFill>
                            <a:schemeClr val="dk1"/>
                          </a:solidFill>
                          <a:effectLst/>
                          <a:latin typeface="標楷體" panose="03000509000000000000" pitchFamily="65" charset="-120"/>
                          <a:ea typeface="標楷體" panose="03000509000000000000" pitchFamily="65" charset="-120"/>
                          <a:cs typeface="+mn-cs"/>
                        </a:rPr>
                        <a:t>)</a:t>
                      </a: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：創造新的想法、計劃、構造以及任何事情，不要照別人所發明的形式去做。</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dirty="0"/>
                    </a:p>
                  </a:txBody>
                  <a:tcPr/>
                </a:tc>
                <a:tc>
                  <a:txBody>
                    <a:bodyPr/>
                    <a:lstStyle/>
                    <a:p>
                      <a:endParaRPr lang="zh-TW" altLang="en-US"/>
                    </a:p>
                  </a:txBody>
                  <a:tcPr/>
                </a:tc>
                <a:extLst>
                  <a:ext uri="{0D108BD9-81ED-4DB2-BD59-A6C34878D82A}">
                    <a16:rowId xmlns:a16="http://schemas.microsoft.com/office/drawing/2014/main" val="1254685373"/>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刺激：經歷高度的刺激感，並常常保持工作的戲劇性。</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extLst>
                  <a:ext uri="{0D108BD9-81ED-4DB2-BD59-A6C34878D82A}">
                    <a16:rowId xmlns:a16="http://schemas.microsoft.com/office/drawing/2014/main" val="4102785275"/>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能幹：在工作的技能與知識上，展示高度的熟悉性，表現超於一般水準的效率。</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extLst>
                  <a:ext uri="{0D108BD9-81ED-4DB2-BD59-A6C34878D82A}">
                    <a16:rowId xmlns:a16="http://schemas.microsoft.com/office/drawing/2014/main" val="3171565714"/>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快節奏：在一個凡事講求迅速完成的環境裡工作。</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124573632"/>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友誼：工作的結果可導致你與你的工作夥伴發展出親密的私人情誼。</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1120613862"/>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幫助他人：無論是個人、或在小群體裡，都直接的幫助別人。</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4209578607"/>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協助社會：貢獻些什麼，讓這個世界變得更好。</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1641047276"/>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高所得的預期：能夠如我所願的購買生活中無論是必需品或是奢侈品。</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26612318"/>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獨立性：不需要特別的指導，就有能力識別工作的本質，也不想要遵照指示，或是規定的限制。</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563076511"/>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影響力：身處在一個可以改變他人態度或觀點的位置上。</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80770348"/>
                  </a:ext>
                </a:extLst>
              </a:tr>
            </a:tbl>
          </a:graphicData>
        </a:graphic>
      </p:graphicFrame>
    </p:spTree>
    <p:extLst>
      <p:ext uri="{BB962C8B-B14F-4D97-AF65-F5344CB8AC3E}">
        <p14:creationId xmlns:p14="http://schemas.microsoft.com/office/powerpoint/2010/main" val="1526457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04D4A390-86D8-452D-8967-7F2FD9B9D162}"/>
              </a:ext>
            </a:extLst>
          </p:cNvPr>
          <p:cNvGraphicFramePr>
            <a:graphicFrameLocks noGrp="1"/>
          </p:cNvGraphicFramePr>
          <p:nvPr>
            <p:extLst>
              <p:ext uri="{D42A27DB-BD31-4B8C-83A1-F6EECF244321}">
                <p14:modId xmlns:p14="http://schemas.microsoft.com/office/powerpoint/2010/main" val="1864953678"/>
              </p:ext>
            </p:extLst>
          </p:nvPr>
        </p:nvGraphicFramePr>
        <p:xfrm>
          <a:off x="415380" y="451691"/>
          <a:ext cx="12817423" cy="7175406"/>
        </p:xfrm>
        <a:graphic>
          <a:graphicData uri="http://schemas.openxmlformats.org/drawingml/2006/table">
            <a:tbl>
              <a:tblPr firstRow="1" bandRow="1">
                <a:tableStyleId>{5C22544A-7EE6-4342-B048-85BDC9FD1C3A}</a:tableStyleId>
              </a:tblPr>
              <a:tblGrid>
                <a:gridCol w="9709793">
                  <a:extLst>
                    <a:ext uri="{9D8B030D-6E8A-4147-A177-3AD203B41FA5}">
                      <a16:colId xmlns:a16="http://schemas.microsoft.com/office/drawing/2014/main" val="2051660408"/>
                    </a:ext>
                  </a:extLst>
                </a:gridCol>
                <a:gridCol w="621526">
                  <a:extLst>
                    <a:ext uri="{9D8B030D-6E8A-4147-A177-3AD203B41FA5}">
                      <a16:colId xmlns:a16="http://schemas.microsoft.com/office/drawing/2014/main" val="3104045792"/>
                    </a:ext>
                  </a:extLst>
                </a:gridCol>
                <a:gridCol w="621526">
                  <a:extLst>
                    <a:ext uri="{9D8B030D-6E8A-4147-A177-3AD203B41FA5}">
                      <a16:colId xmlns:a16="http://schemas.microsoft.com/office/drawing/2014/main" val="1999523827"/>
                    </a:ext>
                  </a:extLst>
                </a:gridCol>
                <a:gridCol w="621526">
                  <a:extLst>
                    <a:ext uri="{9D8B030D-6E8A-4147-A177-3AD203B41FA5}">
                      <a16:colId xmlns:a16="http://schemas.microsoft.com/office/drawing/2014/main" val="3271356385"/>
                    </a:ext>
                  </a:extLst>
                </a:gridCol>
                <a:gridCol w="621526">
                  <a:extLst>
                    <a:ext uri="{9D8B030D-6E8A-4147-A177-3AD203B41FA5}">
                      <a16:colId xmlns:a16="http://schemas.microsoft.com/office/drawing/2014/main" val="3569396358"/>
                    </a:ext>
                  </a:extLst>
                </a:gridCol>
                <a:gridCol w="621526">
                  <a:extLst>
                    <a:ext uri="{9D8B030D-6E8A-4147-A177-3AD203B41FA5}">
                      <a16:colId xmlns:a16="http://schemas.microsoft.com/office/drawing/2014/main" val="4253137719"/>
                    </a:ext>
                  </a:extLst>
                </a:gridCol>
              </a:tblGrid>
              <a:tr h="586301">
                <a:tc>
                  <a:txBody>
                    <a:bodyPr/>
                    <a:lstStyle/>
                    <a:p>
                      <a:pPr algn="ctr"/>
                      <a:r>
                        <a:rPr lang="zh-TW" altLang="en-US" sz="2400" dirty="0">
                          <a:latin typeface="標楷體" panose="03000509000000000000" pitchFamily="65" charset="-120"/>
                          <a:ea typeface="標楷體" panose="03000509000000000000" pitchFamily="65" charset="-120"/>
                        </a:rPr>
                        <a:t>價值觀描述</a:t>
                      </a: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A</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B</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C</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D</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E</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4083042324"/>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知識的位階：被人認為是一個知識淵博的人，並且還是個理論家，在自己專業的領域上則是個專家。</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dirty="0"/>
                    </a:p>
                  </a:txBody>
                  <a:tcPr/>
                </a:tc>
                <a:tc>
                  <a:txBody>
                    <a:bodyPr/>
                    <a:lstStyle/>
                    <a:p>
                      <a:endParaRPr lang="zh-TW" altLang="en-US"/>
                    </a:p>
                  </a:txBody>
                  <a:tcPr/>
                </a:tc>
                <a:extLst>
                  <a:ext uri="{0D108BD9-81ED-4DB2-BD59-A6C34878D82A}">
                    <a16:rowId xmlns:a16="http://schemas.microsoft.com/office/drawing/2014/main" val="1254685373"/>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平穩的工作：在工作上避免壓力或是不光明磊落的競爭。</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extLst>
                  <a:ext uri="{0D108BD9-81ED-4DB2-BD59-A6C34878D82A}">
                    <a16:rowId xmlns:a16="http://schemas.microsoft.com/office/drawing/2014/main" val="4102785275"/>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a:solidFill>
                            <a:schemeClr val="dk1"/>
                          </a:solidFill>
                          <a:effectLst/>
                          <a:latin typeface="標楷體" panose="03000509000000000000" pitchFamily="65" charset="-120"/>
                          <a:ea typeface="標楷體" panose="03000509000000000000" pitchFamily="65" charset="-120"/>
                          <a:cs typeface="+mn-cs"/>
                        </a:rPr>
                        <a:t>知識：讓自己不斷的追尋知識、真理以及理解。</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extLst>
                  <a:ext uri="{0D108BD9-81ED-4DB2-BD59-A6C34878D82A}">
                    <a16:rowId xmlns:a16="http://schemas.microsoft.com/office/drawing/2014/main" val="3171565714"/>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a:solidFill>
                            <a:schemeClr val="dk1"/>
                          </a:solidFill>
                          <a:effectLst/>
                          <a:latin typeface="標楷體" panose="03000509000000000000" pitchFamily="65" charset="-120"/>
                          <a:ea typeface="標楷體" panose="03000509000000000000" pitchFamily="65" charset="-120"/>
                          <a:cs typeface="+mn-cs"/>
                        </a:rPr>
                        <a:t>居住環境：找一個可以符合我的生活型態的地方居住，一個可供我閒暇生活的家，以及工作與學習的生活。</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124573632"/>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做決定：決定如何行動、決定如何訂定策略等，一種需要靠我做判斷的工作。</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1120613862"/>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道德實踐：認為工作是為了實踐想法，這是一件很重要的事。</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4209578607"/>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體能的挑戰：找一個需要體力、速度、精力的工作。</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1641047276"/>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力量與權力：控制整個工作活動，或是部分控制別人的命運。</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26612318"/>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精確的工作：從事那種有精確的細則、並且需要細心，正確關照細節的任務。</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563076511"/>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利與得：有強烈累積財富以及其他有形物質的企圖心，無論是透過創造事業、分享紅利、抽取佣金或是其他方式。</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80770348"/>
                  </a:ext>
                </a:extLst>
              </a:tr>
            </a:tbl>
          </a:graphicData>
        </a:graphic>
      </p:graphicFrame>
    </p:spTree>
    <p:extLst>
      <p:ext uri="{BB962C8B-B14F-4D97-AF65-F5344CB8AC3E}">
        <p14:creationId xmlns:p14="http://schemas.microsoft.com/office/powerpoint/2010/main" val="438973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04D4A390-86D8-452D-8967-7F2FD9B9D162}"/>
              </a:ext>
            </a:extLst>
          </p:cNvPr>
          <p:cNvGraphicFramePr>
            <a:graphicFrameLocks noGrp="1"/>
          </p:cNvGraphicFramePr>
          <p:nvPr>
            <p:extLst>
              <p:ext uri="{D42A27DB-BD31-4B8C-83A1-F6EECF244321}">
                <p14:modId xmlns:p14="http://schemas.microsoft.com/office/powerpoint/2010/main" val="4169610868"/>
              </p:ext>
            </p:extLst>
          </p:nvPr>
        </p:nvGraphicFramePr>
        <p:xfrm>
          <a:off x="487388" y="511002"/>
          <a:ext cx="12817423" cy="7175406"/>
        </p:xfrm>
        <a:graphic>
          <a:graphicData uri="http://schemas.openxmlformats.org/drawingml/2006/table">
            <a:tbl>
              <a:tblPr firstRow="1" bandRow="1">
                <a:tableStyleId>{5C22544A-7EE6-4342-B048-85BDC9FD1C3A}</a:tableStyleId>
              </a:tblPr>
              <a:tblGrid>
                <a:gridCol w="9709793">
                  <a:extLst>
                    <a:ext uri="{9D8B030D-6E8A-4147-A177-3AD203B41FA5}">
                      <a16:colId xmlns:a16="http://schemas.microsoft.com/office/drawing/2014/main" val="2051660408"/>
                    </a:ext>
                  </a:extLst>
                </a:gridCol>
                <a:gridCol w="621526">
                  <a:extLst>
                    <a:ext uri="{9D8B030D-6E8A-4147-A177-3AD203B41FA5}">
                      <a16:colId xmlns:a16="http://schemas.microsoft.com/office/drawing/2014/main" val="3104045792"/>
                    </a:ext>
                  </a:extLst>
                </a:gridCol>
                <a:gridCol w="621526">
                  <a:extLst>
                    <a:ext uri="{9D8B030D-6E8A-4147-A177-3AD203B41FA5}">
                      <a16:colId xmlns:a16="http://schemas.microsoft.com/office/drawing/2014/main" val="1999523827"/>
                    </a:ext>
                  </a:extLst>
                </a:gridCol>
                <a:gridCol w="621526">
                  <a:extLst>
                    <a:ext uri="{9D8B030D-6E8A-4147-A177-3AD203B41FA5}">
                      <a16:colId xmlns:a16="http://schemas.microsoft.com/office/drawing/2014/main" val="3271356385"/>
                    </a:ext>
                  </a:extLst>
                </a:gridCol>
                <a:gridCol w="621526">
                  <a:extLst>
                    <a:ext uri="{9D8B030D-6E8A-4147-A177-3AD203B41FA5}">
                      <a16:colId xmlns:a16="http://schemas.microsoft.com/office/drawing/2014/main" val="3569396358"/>
                    </a:ext>
                  </a:extLst>
                </a:gridCol>
                <a:gridCol w="621526">
                  <a:extLst>
                    <a:ext uri="{9D8B030D-6E8A-4147-A177-3AD203B41FA5}">
                      <a16:colId xmlns:a16="http://schemas.microsoft.com/office/drawing/2014/main" val="4253137719"/>
                    </a:ext>
                  </a:extLst>
                </a:gridCol>
              </a:tblGrid>
              <a:tr h="586301">
                <a:tc>
                  <a:txBody>
                    <a:bodyPr/>
                    <a:lstStyle/>
                    <a:p>
                      <a:pPr algn="ctr"/>
                      <a:r>
                        <a:rPr lang="zh-TW" altLang="en-US" sz="2400" dirty="0">
                          <a:latin typeface="標楷體" panose="03000509000000000000" pitchFamily="65" charset="-120"/>
                          <a:ea typeface="標楷體" panose="03000509000000000000" pitchFamily="65" charset="-120"/>
                        </a:rPr>
                        <a:t>價值觀描述</a:t>
                      </a: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A</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B</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C</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D</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E</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4083042324"/>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接觸大眾：每天與人接觸、活動十分頻繁。</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dirty="0"/>
                    </a:p>
                  </a:txBody>
                  <a:tcPr/>
                </a:tc>
                <a:tc>
                  <a:txBody>
                    <a:bodyPr/>
                    <a:lstStyle/>
                    <a:p>
                      <a:endParaRPr lang="zh-TW" altLang="en-US"/>
                    </a:p>
                  </a:txBody>
                  <a:tcPr/>
                </a:tc>
                <a:extLst>
                  <a:ext uri="{0D108BD9-81ED-4DB2-BD59-A6C34878D82A}">
                    <a16:rowId xmlns:a16="http://schemas.microsoft.com/office/drawing/2014/main" val="1254685373"/>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認同：工作的表現獲得正面的回應與公眾的認同。</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extLst>
                  <a:ext uri="{0D108BD9-81ED-4DB2-BD59-A6C34878D82A}">
                    <a16:rowId xmlns:a16="http://schemas.microsoft.com/office/drawing/2014/main" val="4102785275"/>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安全感：確定自己工作的穩定性以及合理的收入報償。</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extLst>
                  <a:ext uri="{0D108BD9-81ED-4DB2-BD59-A6C34878D82A}">
                    <a16:rowId xmlns:a16="http://schemas.microsoft.com/office/drawing/2014/main" val="3171565714"/>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穩定性：有一個大部分任務都可預見的例行工作責任，而且長時間之內不會改變。</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124573632"/>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a:solidFill>
                            <a:schemeClr val="dk1"/>
                          </a:solidFill>
                          <a:effectLst/>
                          <a:latin typeface="標楷體" panose="03000509000000000000" pitchFamily="65" charset="-120"/>
                          <a:ea typeface="標楷體" panose="03000509000000000000" pitchFamily="65" charset="-120"/>
                          <a:cs typeface="+mn-cs"/>
                        </a:rPr>
                        <a:t>地位：以工作的本質或是所承擔責任的重大，來獲得朋友、家庭、社會的認同與尊重。</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1120613862"/>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主管：在工作上，有一群屬下為我工作，我是要為整個工作負責的人。</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4209578607"/>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時間上的自由：按照自己的時間來進行工作，沒有特別規定的工作時間。</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1641047276"/>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獨立工作：一個人完成工作，不需要與別人合作。</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26612318"/>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站在知識的前端：在工作上不斷的研究與發展，無論是在學術、科學或是生意的領域裡，都能產生新知與新主意。</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563076511"/>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在壓力下工作：在時間壓力下工作，沒有任何的時間與空間允許錯誤的發生。</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80770348"/>
                  </a:ext>
                </a:extLst>
              </a:tr>
            </a:tbl>
          </a:graphicData>
        </a:graphic>
      </p:graphicFrame>
    </p:spTree>
    <p:extLst>
      <p:ext uri="{BB962C8B-B14F-4D97-AF65-F5344CB8AC3E}">
        <p14:creationId xmlns:p14="http://schemas.microsoft.com/office/powerpoint/2010/main" val="1252856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04D4A390-86D8-452D-8967-7F2FD9B9D162}"/>
              </a:ext>
            </a:extLst>
          </p:cNvPr>
          <p:cNvGraphicFramePr>
            <a:graphicFrameLocks noGrp="1"/>
          </p:cNvGraphicFramePr>
          <p:nvPr>
            <p:extLst>
              <p:ext uri="{D42A27DB-BD31-4B8C-83A1-F6EECF244321}">
                <p14:modId xmlns:p14="http://schemas.microsoft.com/office/powerpoint/2010/main" val="612725378"/>
              </p:ext>
            </p:extLst>
          </p:nvPr>
        </p:nvGraphicFramePr>
        <p:xfrm>
          <a:off x="415380" y="799034"/>
          <a:ext cx="12817423" cy="6594530"/>
        </p:xfrm>
        <a:graphic>
          <a:graphicData uri="http://schemas.openxmlformats.org/drawingml/2006/table">
            <a:tbl>
              <a:tblPr firstRow="1" bandRow="1">
                <a:tableStyleId>{5C22544A-7EE6-4342-B048-85BDC9FD1C3A}</a:tableStyleId>
              </a:tblPr>
              <a:tblGrid>
                <a:gridCol w="9709793">
                  <a:extLst>
                    <a:ext uri="{9D8B030D-6E8A-4147-A177-3AD203B41FA5}">
                      <a16:colId xmlns:a16="http://schemas.microsoft.com/office/drawing/2014/main" val="2051660408"/>
                    </a:ext>
                  </a:extLst>
                </a:gridCol>
                <a:gridCol w="621526">
                  <a:extLst>
                    <a:ext uri="{9D8B030D-6E8A-4147-A177-3AD203B41FA5}">
                      <a16:colId xmlns:a16="http://schemas.microsoft.com/office/drawing/2014/main" val="3104045792"/>
                    </a:ext>
                  </a:extLst>
                </a:gridCol>
                <a:gridCol w="621526">
                  <a:extLst>
                    <a:ext uri="{9D8B030D-6E8A-4147-A177-3AD203B41FA5}">
                      <a16:colId xmlns:a16="http://schemas.microsoft.com/office/drawing/2014/main" val="1999523827"/>
                    </a:ext>
                  </a:extLst>
                </a:gridCol>
                <a:gridCol w="621526">
                  <a:extLst>
                    <a:ext uri="{9D8B030D-6E8A-4147-A177-3AD203B41FA5}">
                      <a16:colId xmlns:a16="http://schemas.microsoft.com/office/drawing/2014/main" val="3271356385"/>
                    </a:ext>
                  </a:extLst>
                </a:gridCol>
                <a:gridCol w="621526">
                  <a:extLst>
                    <a:ext uri="{9D8B030D-6E8A-4147-A177-3AD203B41FA5}">
                      <a16:colId xmlns:a16="http://schemas.microsoft.com/office/drawing/2014/main" val="3569396358"/>
                    </a:ext>
                  </a:extLst>
                </a:gridCol>
                <a:gridCol w="621526">
                  <a:extLst>
                    <a:ext uri="{9D8B030D-6E8A-4147-A177-3AD203B41FA5}">
                      <a16:colId xmlns:a16="http://schemas.microsoft.com/office/drawing/2014/main" val="4253137719"/>
                    </a:ext>
                  </a:extLst>
                </a:gridCol>
              </a:tblGrid>
              <a:tr h="586301">
                <a:tc>
                  <a:txBody>
                    <a:bodyPr/>
                    <a:lstStyle/>
                    <a:p>
                      <a:pPr algn="ctr"/>
                      <a:r>
                        <a:rPr lang="zh-TW" altLang="en-US" sz="2400" dirty="0">
                          <a:latin typeface="標楷體" panose="03000509000000000000" pitchFamily="65" charset="-120"/>
                          <a:ea typeface="標楷體" panose="03000509000000000000" pitchFamily="65" charset="-120"/>
                        </a:rPr>
                        <a:t>價值觀描述</a:t>
                      </a: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A</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B</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C</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D</a:t>
                      </a:r>
                      <a:endParaRPr lang="zh-TW" altLang="en-US" sz="24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latin typeface="標楷體" panose="03000509000000000000" pitchFamily="65" charset="-120"/>
                          <a:ea typeface="標楷體" panose="03000509000000000000" pitchFamily="65" charset="-120"/>
                        </a:rPr>
                        <a:t>E</a:t>
                      </a:r>
                      <a:endParaRPr lang="zh-TW" altLang="en-US" sz="2400" dirty="0">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val="4083042324"/>
                  </a:ext>
                </a:extLst>
              </a:tr>
              <a:tr h="586301">
                <a:tc>
                  <a:txBody>
                    <a:bodyPr/>
                    <a:lstStyle/>
                    <a:p>
                      <a:pPr marL="342900" marR="36195" lvl="0" indent="-342900" algn="just">
                        <a:spcBef>
                          <a:spcPts val="600"/>
                        </a:spcBef>
                        <a:spcAft>
                          <a:spcPts val="0"/>
                        </a:spcAft>
                        <a:buFont typeface="Webdings" panose="05030102010509060703" pitchFamily="18" charset="2"/>
                        <a:buChar char=""/>
                        <a:tabLst>
                          <a:tab pos="114300" algn="l"/>
                        </a:tabLst>
                      </a:pPr>
                      <a:r>
                        <a:rPr lang="zh-TW" altLang="en-US" sz="2400" kern="100" dirty="0">
                          <a:effectLst/>
                          <a:latin typeface="標楷體" panose="03000509000000000000" pitchFamily="65" charset="-120"/>
                          <a:ea typeface="標楷體" panose="03000509000000000000" pitchFamily="65" charset="-120"/>
                        </a:rPr>
                        <a:t>與人一起工作：與群體有密切的工作關係，並且為了共同的目標團隊一起工作。</a:t>
                      </a:r>
                      <a:endParaRPr lang="zh-TW" sz="2800" kern="100" dirty="0">
                        <a:effectLst/>
                        <a:latin typeface="標楷體" panose="03000509000000000000" pitchFamily="65" charset="-120"/>
                        <a:ea typeface="標楷體" panose="03000509000000000000" pitchFamily="65" charset="-120"/>
                      </a:endParaRP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dirty="0"/>
                    </a:p>
                  </a:txBody>
                  <a:tcPr/>
                </a:tc>
                <a:tc>
                  <a:txBody>
                    <a:bodyPr/>
                    <a:lstStyle/>
                    <a:p>
                      <a:endParaRPr lang="zh-TW" altLang="en-US"/>
                    </a:p>
                  </a:txBody>
                  <a:tcPr/>
                </a:tc>
                <a:extLst>
                  <a:ext uri="{0D108BD9-81ED-4DB2-BD59-A6C34878D82A}">
                    <a16:rowId xmlns:a16="http://schemas.microsoft.com/office/drawing/2014/main" val="1254685373"/>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熱情：熱心、密切、愛心。</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extLst>
                  <a:ext uri="{0D108BD9-81ED-4DB2-BD59-A6C34878D82A}">
                    <a16:rowId xmlns:a16="http://schemas.microsoft.com/office/drawing/2014/main" val="4102785275"/>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a:solidFill>
                            <a:schemeClr val="dk1"/>
                          </a:solidFill>
                          <a:effectLst/>
                          <a:latin typeface="標楷體" panose="03000509000000000000" pitchFamily="65" charset="-120"/>
                          <a:ea typeface="標楷體" panose="03000509000000000000" pitchFamily="65" charset="-120"/>
                          <a:cs typeface="+mn-cs"/>
                        </a:rPr>
                        <a:t>儀表：外型的吸引力。</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extLst>
                  <a:ext uri="{0D108BD9-81ED-4DB2-BD59-A6C34878D82A}">
                    <a16:rowId xmlns:a16="http://schemas.microsoft.com/office/drawing/2014/main" val="3171565714"/>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社區活動：政治或是服務性質的計劃。</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124573632"/>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a:solidFill>
                            <a:schemeClr val="dk1"/>
                          </a:solidFill>
                          <a:effectLst/>
                          <a:latin typeface="標楷體" panose="03000509000000000000" pitchFamily="65" charset="-120"/>
                          <a:ea typeface="標楷體" panose="03000509000000000000" pitchFamily="65" charset="-120"/>
                          <a:cs typeface="+mn-cs"/>
                        </a:rPr>
                        <a:t>家庭：關心你所愛的人。</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1120613862"/>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婦女：身體狀況良好。</a:t>
                      </a:r>
                    </a:p>
                  </a:txBody>
                  <a:tcPr marL="17780" marR="17780" marT="0" marB="0" anchor="ct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4209578607"/>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有趣味：休閒嬉戲。</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1641047276"/>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奉獻：強烈的信仰。</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26612318"/>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友誼：親密的朋友。</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563076511"/>
                  </a:ext>
                </a:extLst>
              </a:tr>
              <a:tr h="586301">
                <a:tc>
                  <a:txBody>
                    <a:bodyPr/>
                    <a:lstStyle/>
                    <a:p>
                      <a:pPr marL="342900" marR="36195" lvl="0" indent="-342900" algn="just" defTabSz="914400" rtl="0" eaLnBrk="1" latinLnBrk="0" hangingPunct="1">
                        <a:spcBef>
                          <a:spcPts val="600"/>
                        </a:spcBef>
                        <a:spcAft>
                          <a:spcPts val="0"/>
                        </a:spcAft>
                        <a:buFont typeface="Webdings" panose="05030102010509060703" pitchFamily="18" charset="2"/>
                        <a:buChar char=""/>
                        <a:tabLst>
                          <a:tab pos="114300" algn="l"/>
                        </a:tabLst>
                      </a:pPr>
                      <a:r>
                        <a:rPr lang="zh-TW" altLang="en-US" sz="2400" kern="100" dirty="0">
                          <a:solidFill>
                            <a:schemeClr val="dk1"/>
                          </a:solidFill>
                          <a:effectLst/>
                          <a:latin typeface="標楷體" panose="03000509000000000000" pitchFamily="65" charset="-120"/>
                          <a:ea typeface="標楷體" panose="03000509000000000000" pitchFamily="65" charset="-120"/>
                          <a:cs typeface="+mn-cs"/>
                        </a:rPr>
                        <a:t>個人成長：讓個人發展到極限。</a:t>
                      </a:r>
                    </a:p>
                  </a:txBody>
                  <a:tcPr marL="17780" marR="17780" marT="0" marB="0" anchor="ct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80770348"/>
                  </a:ext>
                </a:extLst>
              </a:tr>
            </a:tbl>
          </a:graphicData>
        </a:graphic>
      </p:graphicFrame>
    </p:spTree>
    <p:extLst>
      <p:ext uri="{BB962C8B-B14F-4D97-AF65-F5344CB8AC3E}">
        <p14:creationId xmlns:p14="http://schemas.microsoft.com/office/powerpoint/2010/main" val="1275380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415380" y="269131"/>
            <a:ext cx="12817424" cy="7540526"/>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2.1</a:t>
            </a:r>
            <a:r>
              <a:rPr lang="zh-TW" altLang="en-US" sz="4400" dirty="0">
                <a:solidFill>
                  <a:srgbClr val="FFC000"/>
                </a:solidFill>
                <a:latin typeface="標楷體" panose="03000509000000000000" pitchFamily="65" charset="-120"/>
                <a:ea typeface="標楷體" panose="03000509000000000000" pitchFamily="65" charset="-120"/>
              </a:rPr>
              <a:t> 我的生活價值觀</a:t>
            </a:r>
            <a:r>
              <a:rPr lang="en-US" altLang="zh-TW" sz="4400" dirty="0">
                <a:solidFill>
                  <a:srgbClr val="FFC000"/>
                </a:solidFill>
                <a:latin typeface="標楷體" panose="03000509000000000000" pitchFamily="65" charset="-120"/>
                <a:ea typeface="標楷體" panose="03000509000000000000" pitchFamily="65" charset="-120"/>
              </a:rPr>
              <a:t>—</a:t>
            </a:r>
            <a:r>
              <a:rPr lang="zh-TW" altLang="en-US" sz="4400" dirty="0">
                <a:solidFill>
                  <a:srgbClr val="FFC000"/>
                </a:solidFill>
                <a:latin typeface="標楷體" panose="03000509000000000000" pitchFamily="65" charset="-120"/>
                <a:ea typeface="標楷體" panose="03000509000000000000" pitchFamily="65" charset="-120"/>
              </a:rPr>
              <a:t>價值觀量表</a:t>
            </a:r>
            <a:endParaRPr lang="en-US" altLang="zh-TW" sz="4400" dirty="0">
              <a:solidFill>
                <a:srgbClr val="FFC000"/>
              </a:solidFill>
              <a:latin typeface="標楷體" panose="03000509000000000000" pitchFamily="65" charset="-120"/>
              <a:ea typeface="標楷體" panose="03000509000000000000" pitchFamily="65" charset="-120"/>
            </a:endParaRPr>
          </a:p>
          <a:p>
            <a:endParaRPr lang="en-US" altLang="zh-TW" sz="4400" dirty="0">
              <a:solidFill>
                <a:srgbClr val="FFC000"/>
              </a:solidFill>
              <a:latin typeface="標楷體" panose="03000509000000000000" pitchFamily="65" charset="-120"/>
              <a:ea typeface="標楷體" panose="03000509000000000000" pitchFamily="65" charset="-120"/>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請</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從上表</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將你</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認</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為重要的前</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9</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個</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價值觀</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填寫在下表中，例如你有</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7</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個</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就</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將</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這</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7</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個全部寫下去</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再從</a:t>
            </a:r>
            <a:r>
              <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B</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當中選出</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2</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個</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共</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9</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個。如果你的</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有</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12</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個，那請你刪掉</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3</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個</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留</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9</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個填入下</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表</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endPar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lang="zh-CN" altLang="en-US" sz="4400" dirty="0">
                <a:latin typeface="標楷體" panose="03000509000000000000" pitchFamily="65" charset="-120"/>
                <a:ea typeface="標楷體" panose="03000509000000000000" pitchFamily="65" charset="-120"/>
              </a:rPr>
              <a:t>填好以後，</a:t>
            </a:r>
            <a:r>
              <a:rPr lang="zh-TW" altLang="en-US" sz="4400" dirty="0">
                <a:latin typeface="標楷體" panose="03000509000000000000" pitchFamily="65" charset="-120"/>
                <a:ea typeface="標楷體" panose="03000509000000000000" pitchFamily="65" charset="-120"/>
              </a:rPr>
              <a:t>再</a:t>
            </a:r>
            <a:r>
              <a:rPr lang="zh-CN" altLang="en-US" sz="4400" dirty="0">
                <a:latin typeface="標楷體" panose="03000509000000000000" pitchFamily="65" charset="-120"/>
                <a:ea typeface="標楷體" panose="03000509000000000000" pitchFamily="65" charset="-120"/>
              </a:rPr>
              <a:t>針對事業</a:t>
            </a:r>
            <a:r>
              <a:rPr lang="zh-TW" altLang="en-US" sz="4400" dirty="0">
                <a:latin typeface="標楷體" panose="03000509000000000000" pitchFamily="65" charset="-120"/>
                <a:ea typeface="標楷體" panose="03000509000000000000" pitchFamily="65" charset="-120"/>
              </a:rPr>
              <a:t>、</a:t>
            </a:r>
            <a:r>
              <a:rPr lang="zh-CN" altLang="en-US" sz="4400" dirty="0">
                <a:latin typeface="標楷體" panose="03000509000000000000" pitchFamily="65" charset="-120"/>
                <a:ea typeface="標楷體" panose="03000509000000000000" pitchFamily="65" charset="-120"/>
              </a:rPr>
              <a:t>家業</a:t>
            </a:r>
            <a:r>
              <a:rPr lang="zh-TW" altLang="en-US" sz="4400" dirty="0">
                <a:latin typeface="標楷體" panose="03000509000000000000" pitchFamily="65" charset="-120"/>
                <a:ea typeface="標楷體" panose="03000509000000000000" pitchFamily="65" charset="-120"/>
              </a:rPr>
              <a:t>、志</a:t>
            </a:r>
            <a:r>
              <a:rPr lang="zh-CN" altLang="en-US" sz="4400" dirty="0">
                <a:latin typeface="標楷體" panose="03000509000000000000" pitchFamily="65" charset="-120"/>
                <a:ea typeface="標楷體" panose="03000509000000000000" pitchFamily="65" charset="-120"/>
              </a:rPr>
              <a:t>業做一個對照</a:t>
            </a:r>
            <a:r>
              <a:rPr lang="zh-TW" altLang="en-US" sz="4400" dirty="0">
                <a:latin typeface="標楷體" panose="03000509000000000000" pitchFamily="65" charset="-120"/>
                <a:ea typeface="標楷體" panose="03000509000000000000" pitchFamily="65" charset="-120"/>
              </a:rPr>
              <a:t>。</a:t>
            </a:r>
            <a:r>
              <a:rPr lang="zh-CN" altLang="en-US" sz="4400" dirty="0">
                <a:latin typeface="標楷體" panose="03000509000000000000" pitchFamily="65" charset="-120"/>
                <a:ea typeface="標楷體" panose="03000509000000000000" pitchFamily="65" charset="-120"/>
              </a:rPr>
              <a:t>如果你現在的事業可以滿足</a:t>
            </a:r>
            <a:r>
              <a:rPr lang="zh-TW" altLang="en-US" sz="4400" dirty="0">
                <a:latin typeface="標楷體" panose="03000509000000000000" pitchFamily="65" charset="-120"/>
                <a:ea typeface="標楷體" panose="03000509000000000000" pitchFamily="65" charset="-120"/>
              </a:rPr>
              <a:t>那項</a:t>
            </a:r>
            <a:r>
              <a:rPr lang="zh-CN" altLang="en-US" sz="4400" dirty="0">
                <a:latin typeface="標楷體" panose="03000509000000000000" pitchFamily="65" charset="-120"/>
                <a:ea typeface="標楷體" panose="03000509000000000000" pitchFamily="65" charset="-120"/>
              </a:rPr>
              <a:t>價值觀就請打雙圈</a:t>
            </a:r>
            <a:r>
              <a:rPr lang="zh-TW" altLang="en-US" sz="4400" dirty="0">
                <a:latin typeface="標楷體" panose="03000509000000000000" pitchFamily="65" charset="-120"/>
                <a:ea typeface="標楷體" panose="03000509000000000000" pitchFamily="65" charset="-120"/>
              </a:rPr>
              <a:t>，</a:t>
            </a:r>
            <a:r>
              <a:rPr lang="zh-CN" altLang="en-US" sz="4400" dirty="0">
                <a:latin typeface="標楷體" panose="03000509000000000000" pitchFamily="65" charset="-120"/>
                <a:ea typeface="標楷體" panose="03000509000000000000" pitchFamily="65" charset="-120"/>
              </a:rPr>
              <a:t>如果</a:t>
            </a:r>
            <a:r>
              <a:rPr lang="zh-TW" altLang="en-US" sz="4400" dirty="0">
                <a:latin typeface="標楷體" panose="03000509000000000000" pitchFamily="65" charset="-120"/>
                <a:ea typeface="標楷體" panose="03000509000000000000" pitchFamily="65" charset="-120"/>
              </a:rPr>
              <a:t>部分</a:t>
            </a:r>
            <a:r>
              <a:rPr lang="zh-CN" altLang="en-US" sz="4400" dirty="0">
                <a:latin typeface="標楷體" panose="03000509000000000000" pitchFamily="65" charset="-120"/>
                <a:ea typeface="標楷體" panose="03000509000000000000" pitchFamily="65" charset="-120"/>
              </a:rPr>
              <a:t>滿足</a:t>
            </a:r>
            <a:r>
              <a:rPr lang="zh-TW" altLang="en-US" sz="4400" dirty="0">
                <a:latin typeface="標楷體" panose="03000509000000000000" pitchFamily="65" charset="-120"/>
                <a:ea typeface="標楷體" panose="03000509000000000000" pitchFamily="65" charset="-120"/>
              </a:rPr>
              <a:t>就</a:t>
            </a:r>
            <a:r>
              <a:rPr lang="zh-CN" altLang="en-US" sz="4400" dirty="0">
                <a:latin typeface="標楷體" panose="03000509000000000000" pitchFamily="65" charset="-120"/>
                <a:ea typeface="標楷體" panose="03000509000000000000" pitchFamily="65" charset="-120"/>
              </a:rPr>
              <a:t>打一個圈</a:t>
            </a:r>
            <a:r>
              <a:rPr lang="zh-TW" altLang="en-US" sz="4400" dirty="0">
                <a:latin typeface="標楷體" panose="03000509000000000000" pitchFamily="65" charset="-120"/>
                <a:ea typeface="標楷體" panose="03000509000000000000" pitchFamily="65" charset="-120"/>
              </a:rPr>
              <a:t>，</a:t>
            </a:r>
            <a:r>
              <a:rPr lang="zh-CN" altLang="en-US" sz="4400" dirty="0">
                <a:latin typeface="標楷體" panose="03000509000000000000" pitchFamily="65" charset="-120"/>
                <a:ea typeface="標楷體" panose="03000509000000000000" pitchFamily="65" charset="-120"/>
              </a:rPr>
              <a:t>如果不滿足就打三角形。以此類推</a:t>
            </a:r>
            <a:r>
              <a:rPr lang="zh-TW" altLang="en-US" sz="4400" dirty="0">
                <a:latin typeface="標楷體" panose="03000509000000000000" pitchFamily="65" charset="-120"/>
                <a:ea typeface="標楷體" panose="03000509000000000000" pitchFamily="65" charset="-120"/>
              </a:rPr>
              <a:t>，</a:t>
            </a:r>
            <a:r>
              <a:rPr lang="zh-CN" altLang="en-US" sz="4400" dirty="0">
                <a:latin typeface="標楷體" panose="03000509000000000000" pitchFamily="65" charset="-120"/>
                <a:ea typeface="標楷體" panose="03000509000000000000" pitchFamily="65" charset="-120"/>
              </a:rPr>
              <a:t>家業</a:t>
            </a:r>
            <a:r>
              <a:rPr lang="zh-TW" altLang="en-US" sz="4400" dirty="0">
                <a:latin typeface="標楷體" panose="03000509000000000000" pitchFamily="65" charset="-120"/>
                <a:ea typeface="標楷體" panose="03000509000000000000" pitchFamily="65" charset="-120"/>
              </a:rPr>
              <a:t>、志</a:t>
            </a:r>
            <a:r>
              <a:rPr lang="zh-CN" altLang="en-US" sz="4400" dirty="0">
                <a:latin typeface="標楷體" panose="03000509000000000000" pitchFamily="65" charset="-120"/>
                <a:ea typeface="標楷體" panose="03000509000000000000" pitchFamily="65" charset="-120"/>
              </a:rPr>
              <a:t>業</a:t>
            </a:r>
            <a:r>
              <a:rPr lang="zh-TW" altLang="en-US" sz="4400" dirty="0">
                <a:latin typeface="標楷體" panose="03000509000000000000" pitchFamily="65" charset="-120"/>
                <a:ea typeface="標楷體" panose="03000509000000000000" pitchFamily="65" charset="-120"/>
              </a:rPr>
              <a:t>相</a:t>
            </a:r>
            <a:r>
              <a:rPr lang="zh-CN" altLang="en-US" sz="4400" dirty="0">
                <a:latin typeface="標楷體" panose="03000509000000000000" pitchFamily="65" charset="-120"/>
                <a:ea typeface="標楷體" panose="03000509000000000000" pitchFamily="65" charset="-120"/>
              </a:rPr>
              <a:t>同</a:t>
            </a:r>
            <a:r>
              <a:rPr lang="zh-TW" altLang="en-US" sz="4400" dirty="0">
                <a:latin typeface="標楷體" panose="03000509000000000000" pitchFamily="65" charset="-120"/>
                <a:ea typeface="標楷體" panose="03000509000000000000" pitchFamily="65" charset="-120"/>
              </a:rPr>
              <a:t>。分數高代表</a:t>
            </a:r>
            <a:r>
              <a:rPr lang="zh-CN" altLang="en-US" sz="4400" dirty="0">
                <a:latin typeface="標楷體" panose="03000509000000000000" pitchFamily="65" charset="-120"/>
                <a:ea typeface="標楷體" panose="03000509000000000000" pitchFamily="65" charset="-120"/>
              </a:rPr>
              <a:t>滿足程度越高，就代表目前的發展你會很滿意。</a:t>
            </a:r>
            <a:endParaRPr lang="zh-TW" altLang="en-US" sz="4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59746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47217" name="Group 81"/>
          <p:cNvGraphicFramePr>
            <a:graphicFrameLocks noGrp="1"/>
          </p:cNvGraphicFramePr>
          <p:nvPr>
            <p:ph idx="4294967295"/>
            <p:extLst>
              <p:ext uri="{D42A27DB-BD31-4B8C-83A1-F6EECF244321}">
                <p14:modId xmlns:p14="http://schemas.microsoft.com/office/powerpoint/2010/main" val="4025971246"/>
              </p:ext>
            </p:extLst>
          </p:nvPr>
        </p:nvGraphicFramePr>
        <p:xfrm>
          <a:off x="703412" y="680885"/>
          <a:ext cx="12313369" cy="6717018"/>
        </p:xfrm>
        <a:graphic>
          <a:graphicData uri="http://schemas.openxmlformats.org/drawingml/2006/table">
            <a:tbl>
              <a:tblPr/>
              <a:tblGrid>
                <a:gridCol w="6408712">
                  <a:extLst>
                    <a:ext uri="{9D8B030D-6E8A-4147-A177-3AD203B41FA5}">
                      <a16:colId xmlns:a16="http://schemas.microsoft.com/office/drawing/2014/main" val="20000"/>
                    </a:ext>
                  </a:extLst>
                </a:gridCol>
                <a:gridCol w="1968219">
                  <a:extLst>
                    <a:ext uri="{9D8B030D-6E8A-4147-A177-3AD203B41FA5}">
                      <a16:colId xmlns:a16="http://schemas.microsoft.com/office/drawing/2014/main" val="20001"/>
                    </a:ext>
                  </a:extLst>
                </a:gridCol>
                <a:gridCol w="1968219">
                  <a:extLst>
                    <a:ext uri="{9D8B030D-6E8A-4147-A177-3AD203B41FA5}">
                      <a16:colId xmlns:a16="http://schemas.microsoft.com/office/drawing/2014/main" val="20002"/>
                    </a:ext>
                  </a:extLst>
                </a:gridCol>
                <a:gridCol w="1968219">
                  <a:extLst>
                    <a:ext uri="{9D8B030D-6E8A-4147-A177-3AD203B41FA5}">
                      <a16:colId xmlns:a16="http://schemas.microsoft.com/office/drawing/2014/main" val="20003"/>
                    </a:ext>
                  </a:extLst>
                </a:gridCol>
              </a:tblGrid>
              <a:tr h="551722">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Tahoma" pitchFamily="34" charset="0"/>
                          <a:ea typeface="標楷體" pitchFamily="65" charset="-120"/>
                        </a:rPr>
                        <a:t>價值觀</a:t>
                      </a:r>
                      <a:r>
                        <a:rPr kumimoji="1" lang="en-US" altLang="zh-TW" sz="3300" b="0" i="0" u="none" strike="noStrike" cap="none" normalizeH="0" baseline="0" dirty="0">
                          <a:ln>
                            <a:noFill/>
                          </a:ln>
                          <a:solidFill>
                            <a:schemeClr val="tx1"/>
                          </a:solidFill>
                          <a:effectLst/>
                          <a:latin typeface="Tahoma" pitchFamily="34" charset="0"/>
                          <a:ea typeface="標楷體" pitchFamily="65" charset="-120"/>
                        </a:rPr>
                        <a:t>(</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最高分的前</a:t>
                      </a:r>
                      <a:r>
                        <a:rPr kumimoji="1" lang="en-US" altLang="zh-TW" sz="3300" b="0" i="0" u="none" strike="noStrike" cap="none" normalizeH="0" baseline="0" dirty="0">
                          <a:ln>
                            <a:noFill/>
                          </a:ln>
                          <a:solidFill>
                            <a:schemeClr val="tx1"/>
                          </a:solidFill>
                          <a:effectLst/>
                          <a:latin typeface="Tahoma" pitchFamily="34" charset="0"/>
                          <a:ea typeface="標楷體" pitchFamily="65" charset="-120"/>
                        </a:rPr>
                        <a:t>9</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項</a:t>
                      </a:r>
                      <a:r>
                        <a:rPr kumimoji="1" lang="en-US" altLang="zh-TW" sz="3300" b="0" i="0" u="none" strike="noStrike" cap="none" normalizeH="0" baseline="0" dirty="0">
                          <a:ln>
                            <a:noFill/>
                          </a:ln>
                          <a:solidFill>
                            <a:schemeClr val="tx1"/>
                          </a:solidFill>
                          <a:effectLst/>
                          <a:latin typeface="Tahoma" pitchFamily="34" charset="0"/>
                          <a:ea typeface="標楷體" pitchFamily="65" charset="-120"/>
                        </a:rPr>
                        <a:t>)</a:t>
                      </a:r>
                      <a:endParaRPr kumimoji="1" lang="zh-TW" altLang="en-US"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Tahoma" pitchFamily="34" charset="0"/>
                          <a:ea typeface="標楷體" pitchFamily="65" charset="-120"/>
                        </a:rPr>
                        <a:t>事業</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Tahoma" pitchFamily="34" charset="0"/>
                          <a:ea typeface="標楷體" pitchFamily="65" charset="-120"/>
                        </a:rPr>
                        <a:t>家業</a:t>
                      </a: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Tahoma" pitchFamily="34" charset="0"/>
                          <a:ea typeface="標楷體" pitchFamily="65" charset="-120"/>
                        </a:rPr>
                        <a:t>志業</a:t>
                      </a: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dirty="0">
                          <a:ln>
                            <a:noFill/>
                          </a:ln>
                          <a:solidFill>
                            <a:schemeClr val="tx1"/>
                          </a:solidFill>
                          <a:effectLst/>
                          <a:latin typeface="Tahoma" pitchFamily="34" charset="0"/>
                          <a:ea typeface="標楷體" pitchFamily="65" charset="-120"/>
                        </a:rPr>
                        <a:t>1</a:t>
                      </a: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a:ln>
                            <a:noFill/>
                          </a:ln>
                          <a:solidFill>
                            <a:schemeClr val="tx1"/>
                          </a:solidFill>
                          <a:effectLst/>
                          <a:latin typeface="Tahoma" pitchFamily="34" charset="0"/>
                          <a:ea typeface="標楷體" pitchFamily="65" charset="-120"/>
                        </a:rPr>
                        <a:t>2</a:t>
                      </a: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dirty="0">
                          <a:ln>
                            <a:noFill/>
                          </a:ln>
                          <a:solidFill>
                            <a:schemeClr val="tx1"/>
                          </a:solidFill>
                          <a:effectLst/>
                          <a:latin typeface="Tahoma" pitchFamily="34" charset="0"/>
                          <a:ea typeface="標楷體" pitchFamily="65" charset="-120"/>
                        </a:rPr>
                        <a:t>3</a:t>
                      </a: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a:ln>
                            <a:noFill/>
                          </a:ln>
                          <a:solidFill>
                            <a:schemeClr val="tx1"/>
                          </a:solidFill>
                          <a:effectLst/>
                          <a:latin typeface="Tahoma" pitchFamily="34" charset="0"/>
                          <a:ea typeface="標楷體" pitchFamily="65" charset="-120"/>
                        </a:rPr>
                        <a:t>4</a:t>
                      </a: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a:ln>
                            <a:noFill/>
                          </a:ln>
                          <a:solidFill>
                            <a:schemeClr val="tx1"/>
                          </a:solidFill>
                          <a:effectLst/>
                          <a:latin typeface="Tahoma" pitchFamily="34" charset="0"/>
                          <a:ea typeface="標楷體" pitchFamily="65" charset="-120"/>
                        </a:rPr>
                        <a:t>5</a:t>
                      </a: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a:ln>
                            <a:noFill/>
                          </a:ln>
                          <a:solidFill>
                            <a:schemeClr val="tx1"/>
                          </a:solidFill>
                          <a:effectLst/>
                          <a:latin typeface="Tahoma" pitchFamily="34" charset="0"/>
                          <a:ea typeface="標楷體" pitchFamily="65" charset="-120"/>
                        </a:rPr>
                        <a:t>6</a:t>
                      </a: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a:ln>
                            <a:noFill/>
                          </a:ln>
                          <a:solidFill>
                            <a:schemeClr val="tx1"/>
                          </a:solidFill>
                          <a:effectLst/>
                          <a:latin typeface="Tahoma" pitchFamily="34" charset="0"/>
                          <a:ea typeface="標楷體" pitchFamily="65" charset="-120"/>
                        </a:rPr>
                        <a:t>7</a:t>
                      </a: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a:ln>
                            <a:noFill/>
                          </a:ln>
                          <a:solidFill>
                            <a:schemeClr val="tx1"/>
                          </a:solidFill>
                          <a:effectLst/>
                          <a:latin typeface="Tahoma" pitchFamily="34" charset="0"/>
                          <a:ea typeface="標楷體" pitchFamily="65" charset="-120"/>
                        </a:rPr>
                        <a:t>8</a:t>
                      </a: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a:ln>
                            <a:noFill/>
                          </a:ln>
                          <a:solidFill>
                            <a:schemeClr val="tx1"/>
                          </a:solidFill>
                          <a:effectLst/>
                          <a:latin typeface="Tahoma" pitchFamily="34" charset="0"/>
                          <a:ea typeface="標楷體" pitchFamily="65" charset="-120"/>
                        </a:rPr>
                        <a:t>9</a:t>
                      </a: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r>
                        <a:rPr kumimoji="1" lang="en-US" altLang="zh-TW"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a:t>
                      </a: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分，○</a:t>
                      </a:r>
                      <a:r>
                        <a:rPr kumimoji="1" lang="en-US" altLang="zh-TW"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分，△</a:t>
                      </a:r>
                      <a:r>
                        <a:rPr kumimoji="1" lang="en-US" altLang="zh-TW"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=0</a:t>
                      </a: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分，</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合計</a:t>
                      </a: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rgbClr val="FF0000"/>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487388" y="366986"/>
            <a:ext cx="12601400" cy="7171194"/>
          </a:xfrm>
          <a:prstGeom prst="rect">
            <a:avLst/>
          </a:prstGeom>
          <a:noFill/>
        </p:spPr>
        <p:txBody>
          <a:bodyPr wrap="square">
            <a:spAutoFit/>
          </a:bodyPr>
          <a:lstStyle/>
          <a:p>
            <a:r>
              <a:rPr lang="zh-CN" altLang="en-US" sz="4400" dirty="0">
                <a:solidFill>
                  <a:srgbClr val="FFC000"/>
                </a:solidFill>
                <a:latin typeface="標楷體" panose="03000509000000000000" pitchFamily="65" charset="-120"/>
                <a:ea typeface="標楷體" panose="03000509000000000000" pitchFamily="65" charset="-120"/>
              </a:rPr>
              <a:t>課前作業與小組討論</a:t>
            </a:r>
            <a:endParaRPr lang="en-US" altLang="zh-CN" sz="4400" dirty="0">
              <a:solidFill>
                <a:srgbClr val="FFC000"/>
              </a:solidFill>
              <a:latin typeface="標楷體" panose="03000509000000000000" pitchFamily="65" charset="-120"/>
              <a:ea typeface="標楷體" panose="03000509000000000000" pitchFamily="65" charset="-120"/>
            </a:endParaRPr>
          </a:p>
          <a:p>
            <a:endParaRPr lang="en-US" altLang="zh-CN" sz="32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3200" dirty="0">
                <a:latin typeface="標楷體" panose="03000509000000000000" pitchFamily="65" charset="-120"/>
                <a:ea typeface="標楷體" panose="03000509000000000000" pitchFamily="65" charset="-120"/>
              </a:rPr>
              <a:t>看完參考影片及老師的說明影片</a:t>
            </a:r>
            <a:endParaRPr lang="en-US" altLang="zh-CN" sz="3200" dirty="0">
              <a:latin typeface="標楷體" panose="03000509000000000000" pitchFamily="65" charset="-120"/>
              <a:ea typeface="標楷體" panose="03000509000000000000" pitchFamily="65" charset="-120"/>
            </a:endParaRPr>
          </a:p>
          <a:p>
            <a:pPr marL="514350" indent="-514350">
              <a:buFont typeface="+mj-lt"/>
              <a:buAutoNum type="arabicPeriod"/>
            </a:pPr>
            <a:r>
              <a:rPr lang="zh-CN" altLang="en-US" sz="3200" dirty="0">
                <a:latin typeface="標楷體" panose="03000509000000000000" pitchFamily="65" charset="-120"/>
                <a:ea typeface="標楷體" panose="03000509000000000000" pitchFamily="65" charset="-120"/>
              </a:rPr>
              <a:t>每個人</a:t>
            </a:r>
            <a:r>
              <a:rPr lang="zh-TW" altLang="en-US" sz="3200" dirty="0">
                <a:latin typeface="標楷體" panose="03000509000000000000" pitchFamily="65" charset="-120"/>
                <a:ea typeface="標楷體" panose="03000509000000000000" pitchFamily="65" charset="-120"/>
              </a:rPr>
              <a:t>先依照</a:t>
            </a:r>
            <a:r>
              <a:rPr lang="zh-CN" altLang="en-US" sz="3200" dirty="0">
                <a:latin typeface="標楷體" panose="03000509000000000000" pitchFamily="65" charset="-120"/>
                <a:ea typeface="標楷體" panose="03000509000000000000" pitchFamily="65" charset="-120"/>
              </a:rPr>
              <a:t>下列的表格</a:t>
            </a:r>
            <a:r>
              <a:rPr lang="zh-TW" altLang="en-US" sz="3200" dirty="0">
                <a:latin typeface="標楷體" panose="03000509000000000000" pitchFamily="65" charset="-120"/>
                <a:ea typeface="標楷體" panose="03000509000000000000" pitchFamily="65" charset="-120"/>
              </a:rPr>
              <a:t>與問題，加以用心撰寫完成，即盤點</a:t>
            </a:r>
            <a:r>
              <a:rPr lang="zh-CN" altLang="en-US" sz="3200" dirty="0">
                <a:latin typeface="標楷體" panose="03000509000000000000" pitchFamily="65" charset="-120"/>
                <a:ea typeface="標楷體" panose="03000509000000000000" pitchFamily="65" charset="-120"/>
              </a:rPr>
              <a:t>自己的生命價值觀</a:t>
            </a:r>
            <a:r>
              <a:rPr lang="zh-TW" altLang="en-US" sz="3200" dirty="0">
                <a:latin typeface="標楷體" panose="03000509000000000000" pitchFamily="65" charset="-120"/>
                <a:ea typeface="標楷體" panose="03000509000000000000" pitchFamily="65" charset="-120"/>
              </a:rPr>
              <a:t>。</a:t>
            </a:r>
            <a:endParaRPr lang="en-US" altLang="zh-CN" sz="32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3200" dirty="0">
                <a:latin typeface="標楷體" panose="03000509000000000000" pitchFamily="65" charset="-120"/>
                <a:ea typeface="標楷體" panose="03000509000000000000" pitchFamily="65" charset="-120"/>
              </a:rPr>
              <a:t>依過去、現在、未來，共有三大題，每一大題有三小題。再加上一題自我觀照，學習總心得，共</a:t>
            </a:r>
            <a:r>
              <a:rPr lang="en-US" altLang="zh-TW" sz="3200" dirty="0">
                <a:latin typeface="標楷體" panose="03000509000000000000" pitchFamily="65" charset="-120"/>
                <a:ea typeface="標楷體" panose="03000509000000000000" pitchFamily="65" charset="-120"/>
              </a:rPr>
              <a:t>10</a:t>
            </a:r>
            <a:r>
              <a:rPr lang="zh-TW" altLang="en-US" sz="3200" dirty="0">
                <a:latin typeface="標楷體" panose="03000509000000000000" pitchFamily="65" charset="-120"/>
                <a:ea typeface="標楷體" panose="03000509000000000000" pitchFamily="65" charset="-120"/>
              </a:rPr>
              <a:t>題。</a:t>
            </a:r>
            <a:endParaRPr lang="en-US" altLang="zh-TW" sz="3200" dirty="0">
              <a:latin typeface="標楷體" panose="03000509000000000000" pitchFamily="65" charset="-120"/>
              <a:ea typeface="標楷體" panose="03000509000000000000" pitchFamily="65" charset="-120"/>
            </a:endParaRPr>
          </a:p>
          <a:p>
            <a:pPr marL="514350" indent="-514350">
              <a:buFont typeface="+mj-lt"/>
              <a:buAutoNum type="arabicPeriod"/>
            </a:pPr>
            <a:r>
              <a:rPr lang="zh-TW" altLang="en-US" sz="3200" dirty="0">
                <a:latin typeface="標楷體" panose="03000509000000000000" pitchFamily="65" charset="-120"/>
                <a:ea typeface="標楷體" panose="03000509000000000000" pitchFamily="65" charset="-120"/>
              </a:rPr>
              <a:t>每</a:t>
            </a:r>
            <a:r>
              <a:rPr lang="en-US" altLang="zh-CN" sz="3200" dirty="0">
                <a:latin typeface="標楷體" panose="03000509000000000000" pitchFamily="65" charset="-120"/>
                <a:ea typeface="標楷體" panose="03000509000000000000" pitchFamily="65" charset="-120"/>
              </a:rPr>
              <a:t>5</a:t>
            </a:r>
            <a:r>
              <a:rPr lang="zh-CN" altLang="en-US" sz="3200" dirty="0">
                <a:latin typeface="標楷體" panose="03000509000000000000" pitchFamily="65" charset="-120"/>
                <a:ea typeface="標楷體" panose="03000509000000000000" pitchFamily="65" charset="-120"/>
              </a:rPr>
              <a:t>到</a:t>
            </a:r>
            <a:r>
              <a:rPr lang="en-US" altLang="zh-CN" sz="3200" dirty="0">
                <a:latin typeface="標楷體" panose="03000509000000000000" pitchFamily="65" charset="-120"/>
                <a:ea typeface="標楷體" panose="03000509000000000000" pitchFamily="65" charset="-120"/>
              </a:rPr>
              <a:t>6</a:t>
            </a:r>
            <a:r>
              <a:rPr lang="zh-CN" altLang="en-US" sz="3200" dirty="0">
                <a:latin typeface="標楷體" panose="03000509000000000000" pitchFamily="65" charset="-120"/>
                <a:ea typeface="標楷體" panose="03000509000000000000" pitchFamily="65" charset="-120"/>
              </a:rPr>
              <a:t>人一組進行小</a:t>
            </a:r>
            <a:r>
              <a:rPr lang="zh-TW" altLang="en-US" sz="3200" dirty="0">
                <a:latin typeface="標楷體" panose="03000509000000000000" pitchFamily="65" charset="-120"/>
                <a:ea typeface="標楷體" panose="03000509000000000000" pitchFamily="65" charset="-120"/>
              </a:rPr>
              <a:t>組</a:t>
            </a:r>
            <a:r>
              <a:rPr lang="zh-CN" altLang="en-US" sz="3200" dirty="0">
                <a:latin typeface="標楷體" panose="03000509000000000000" pitchFamily="65" charset="-120"/>
                <a:ea typeface="標楷體" panose="03000509000000000000" pitchFamily="65" charset="-120"/>
              </a:rPr>
              <a:t>討論，每個人可以報告</a:t>
            </a:r>
            <a:r>
              <a:rPr lang="en-US" altLang="zh-CN" sz="3200" dirty="0">
                <a:latin typeface="標楷體" panose="03000509000000000000" pitchFamily="65" charset="-120"/>
                <a:ea typeface="標楷體" panose="03000509000000000000" pitchFamily="65" charset="-120"/>
              </a:rPr>
              <a:t>6</a:t>
            </a:r>
            <a:r>
              <a:rPr lang="zh-CN" altLang="en-US" sz="3200" dirty="0">
                <a:latin typeface="標楷體" panose="03000509000000000000" pitchFamily="65" charset="-120"/>
                <a:ea typeface="標楷體" panose="03000509000000000000" pitchFamily="65" charset="-120"/>
              </a:rPr>
              <a:t>分鐘，其他人回饋</a:t>
            </a:r>
            <a:r>
              <a:rPr lang="en-US" altLang="zh-CN" sz="3200" dirty="0">
                <a:latin typeface="標楷體" panose="03000509000000000000" pitchFamily="65" charset="-120"/>
                <a:ea typeface="標楷體" panose="03000509000000000000" pitchFamily="65" charset="-120"/>
              </a:rPr>
              <a:t>6</a:t>
            </a:r>
            <a:r>
              <a:rPr lang="zh-CN" altLang="en-US" sz="3200" dirty="0">
                <a:latin typeface="標楷體" panose="03000509000000000000" pitchFamily="65" charset="-120"/>
                <a:ea typeface="標楷體" panose="03000509000000000000" pitchFamily="65" charset="-120"/>
              </a:rPr>
              <a:t>分鐘</a:t>
            </a:r>
            <a:r>
              <a:rPr lang="zh-TW" altLang="en-US" sz="3200" dirty="0">
                <a:latin typeface="標楷體" panose="03000509000000000000" pitchFamily="65" charset="-120"/>
                <a:ea typeface="標楷體" panose="03000509000000000000" pitchFamily="65" charset="-120"/>
              </a:rPr>
              <a:t>，可有彈性但要控制時間。</a:t>
            </a:r>
            <a:endParaRPr lang="en-US" altLang="zh-TW" sz="3200" dirty="0">
              <a:latin typeface="標楷體" panose="03000509000000000000" pitchFamily="65" charset="-120"/>
              <a:ea typeface="標楷體" panose="03000509000000000000" pitchFamily="65" charset="-120"/>
            </a:endParaRPr>
          </a:p>
          <a:p>
            <a:pPr marL="514350" indent="-514350">
              <a:buFont typeface="+mj-lt"/>
              <a:buAutoNum type="arabicPeriod"/>
            </a:pPr>
            <a:r>
              <a:rPr lang="zh-CN" altLang="en-US" sz="3200" dirty="0">
                <a:latin typeface="標楷體" panose="03000509000000000000" pitchFamily="65" charset="-120"/>
                <a:ea typeface="標楷體" panose="03000509000000000000" pitchFamily="65" charset="-120"/>
              </a:rPr>
              <a:t>本次的重點不是討論，是分享與互相回饋，互為善</a:t>
            </a:r>
            <a:r>
              <a:rPr lang="zh-TW" altLang="en-US" sz="3200" dirty="0">
                <a:latin typeface="標楷體" panose="03000509000000000000" pitchFamily="65" charset="-120"/>
                <a:ea typeface="標楷體" panose="03000509000000000000" pitchFamily="65" charset="-120"/>
              </a:rPr>
              <a:t>知識，</a:t>
            </a:r>
            <a:r>
              <a:rPr lang="zh-CN" altLang="en-US" sz="3200" dirty="0">
                <a:latin typeface="標楷體" panose="03000509000000000000" pitchFamily="65" charset="-120"/>
                <a:ea typeface="標楷體" panose="03000509000000000000" pitchFamily="65" charset="-120"/>
              </a:rPr>
              <a:t>透過分享回饋的過程</a:t>
            </a:r>
            <a:r>
              <a:rPr lang="zh-TW" altLang="en-US"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更清</a:t>
            </a:r>
            <a:r>
              <a:rPr lang="zh-TW" altLang="en-US" sz="3200" dirty="0">
                <a:latin typeface="標楷體" panose="03000509000000000000" pitchFamily="65" charset="-120"/>
                <a:ea typeface="標楷體" panose="03000509000000000000" pitchFamily="65" charset="-120"/>
              </a:rPr>
              <a:t>楚</a:t>
            </a:r>
            <a:r>
              <a:rPr lang="zh-CN" altLang="en-US" sz="3200" dirty="0">
                <a:latin typeface="標楷體" panose="03000509000000000000" pitchFamily="65" charset="-120"/>
                <a:ea typeface="標楷體" panose="03000509000000000000" pitchFamily="65" charset="-120"/>
              </a:rPr>
              <a:t>自己生命的價值觀</a:t>
            </a:r>
            <a:r>
              <a:rPr lang="zh-TW" altLang="en-US" sz="3200" dirty="0">
                <a:latin typeface="標楷體" panose="03000509000000000000" pitchFamily="65" charset="-120"/>
                <a:ea typeface="標楷體" panose="03000509000000000000" pitchFamily="65" charset="-120"/>
              </a:rPr>
              <a:t>以及</a:t>
            </a:r>
            <a:r>
              <a:rPr lang="zh-CN" altLang="en-US" sz="3200" dirty="0">
                <a:latin typeface="標楷體" panose="03000509000000000000" pitchFamily="65" charset="-120"/>
                <a:ea typeface="標楷體" panose="03000509000000000000" pitchFamily="65" charset="-120"/>
              </a:rPr>
              <a:t>未來的方向</a:t>
            </a:r>
            <a:r>
              <a:rPr lang="zh-TW" altLang="en-US" sz="3200" dirty="0">
                <a:latin typeface="標楷體" panose="03000509000000000000" pitchFamily="65" charset="-120"/>
                <a:ea typeface="標楷體" panose="03000509000000000000" pitchFamily="65" charset="-120"/>
              </a:rPr>
              <a:t>。</a:t>
            </a:r>
            <a:endParaRPr lang="en-US" altLang="zh-CN" sz="3200" dirty="0">
              <a:latin typeface="標楷體" panose="03000509000000000000" pitchFamily="65" charset="-120"/>
              <a:ea typeface="標楷體" panose="03000509000000000000" pitchFamily="65" charset="-120"/>
            </a:endParaRPr>
          </a:p>
          <a:p>
            <a:pPr marL="514350" indent="-514350">
              <a:buFont typeface="+mj-lt"/>
              <a:buAutoNum type="arabicPeriod"/>
            </a:pPr>
            <a:r>
              <a:rPr lang="zh-CN" altLang="en-US" sz="3200" dirty="0">
                <a:latin typeface="標楷體" panose="03000509000000000000" pitchFamily="65" charset="-120"/>
                <a:ea typeface="標楷體" panose="03000509000000000000" pitchFamily="65" charset="-120"/>
              </a:rPr>
              <a:t>正式上課的時候</a:t>
            </a:r>
            <a:r>
              <a:rPr lang="zh-TW" altLang="en-US"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選出小組覺得最有代表性的一個人作為發表</a:t>
            </a:r>
            <a:r>
              <a:rPr lang="zh-TW" altLang="en-US" sz="3200" dirty="0">
                <a:latin typeface="標楷體" panose="03000509000000000000" pitchFamily="65" charset="-120"/>
                <a:ea typeface="標楷體" panose="03000509000000000000" pitchFamily="65" charset="-120"/>
              </a:rPr>
              <a:t>。</a:t>
            </a:r>
            <a:endParaRPr lang="en-US" altLang="zh-CN" sz="3200" dirty="0">
              <a:latin typeface="標楷體" panose="03000509000000000000" pitchFamily="65" charset="-120"/>
              <a:ea typeface="標楷體" panose="03000509000000000000" pitchFamily="65" charset="-120"/>
            </a:endParaRPr>
          </a:p>
          <a:p>
            <a:pPr marL="514350" indent="-514350">
              <a:buFont typeface="+mj-lt"/>
              <a:buAutoNum type="arabicPeriod"/>
            </a:pPr>
            <a:r>
              <a:rPr lang="zh-CN" altLang="en-US" sz="3200" dirty="0">
                <a:latin typeface="標楷體" panose="03000509000000000000" pitchFamily="65" charset="-120"/>
                <a:ea typeface="標楷體" panose="03000509000000000000" pitchFamily="65" charset="-120"/>
              </a:rPr>
              <a:t>你可以使用教案上的</a:t>
            </a:r>
            <a:r>
              <a:rPr lang="en-US" altLang="zh-CN" sz="3200" dirty="0">
                <a:latin typeface="標楷體" panose="03000509000000000000" pitchFamily="65" charset="-120"/>
                <a:ea typeface="標楷體" panose="03000509000000000000" pitchFamily="65" charset="-120"/>
              </a:rPr>
              <a:t>PPT</a:t>
            </a:r>
            <a:r>
              <a:rPr lang="zh-CN" altLang="en-US" sz="3200" dirty="0">
                <a:latin typeface="標楷體" panose="03000509000000000000" pitchFamily="65" charset="-120"/>
                <a:ea typeface="標楷體" panose="03000509000000000000" pitchFamily="65" charset="-120"/>
              </a:rPr>
              <a:t>，也可以自行修改以及美編，</a:t>
            </a:r>
            <a:r>
              <a:rPr lang="zh-TW" altLang="en-US" sz="3200" dirty="0">
                <a:latin typeface="標楷體" panose="03000509000000000000" pitchFamily="65" charset="-120"/>
                <a:ea typeface="標楷體" panose="03000509000000000000" pitchFamily="65" charset="-120"/>
              </a:rPr>
              <a:t>換上自己喜歡的模板，</a:t>
            </a:r>
            <a:r>
              <a:rPr lang="zh-CN" altLang="en-US" sz="3200" dirty="0">
                <a:latin typeface="標楷體" panose="03000509000000000000" pitchFamily="65" charset="-120"/>
                <a:ea typeface="標楷體" panose="03000509000000000000" pitchFamily="65" charset="-120"/>
              </a:rPr>
              <a:t>呈現自己獨特的風格，感恩。</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71454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47217" name="Group 81"/>
          <p:cNvGraphicFramePr>
            <a:graphicFrameLocks noGrp="1"/>
          </p:cNvGraphicFramePr>
          <p:nvPr>
            <p:ph idx="4294967295"/>
            <p:extLst>
              <p:ext uri="{D42A27DB-BD31-4B8C-83A1-F6EECF244321}">
                <p14:modId xmlns:p14="http://schemas.microsoft.com/office/powerpoint/2010/main" val="2914252881"/>
              </p:ext>
            </p:extLst>
          </p:nvPr>
        </p:nvGraphicFramePr>
        <p:xfrm>
          <a:off x="703412" y="680885"/>
          <a:ext cx="12313369" cy="6717018"/>
        </p:xfrm>
        <a:graphic>
          <a:graphicData uri="http://schemas.openxmlformats.org/drawingml/2006/table">
            <a:tbl>
              <a:tblPr/>
              <a:tblGrid>
                <a:gridCol w="6408712">
                  <a:extLst>
                    <a:ext uri="{9D8B030D-6E8A-4147-A177-3AD203B41FA5}">
                      <a16:colId xmlns:a16="http://schemas.microsoft.com/office/drawing/2014/main" val="20000"/>
                    </a:ext>
                  </a:extLst>
                </a:gridCol>
                <a:gridCol w="1968219">
                  <a:extLst>
                    <a:ext uri="{9D8B030D-6E8A-4147-A177-3AD203B41FA5}">
                      <a16:colId xmlns:a16="http://schemas.microsoft.com/office/drawing/2014/main" val="20001"/>
                    </a:ext>
                  </a:extLst>
                </a:gridCol>
                <a:gridCol w="1968219">
                  <a:extLst>
                    <a:ext uri="{9D8B030D-6E8A-4147-A177-3AD203B41FA5}">
                      <a16:colId xmlns:a16="http://schemas.microsoft.com/office/drawing/2014/main" val="20002"/>
                    </a:ext>
                  </a:extLst>
                </a:gridCol>
                <a:gridCol w="1968219">
                  <a:extLst>
                    <a:ext uri="{9D8B030D-6E8A-4147-A177-3AD203B41FA5}">
                      <a16:colId xmlns:a16="http://schemas.microsoft.com/office/drawing/2014/main" val="20003"/>
                    </a:ext>
                  </a:extLst>
                </a:gridCol>
              </a:tblGrid>
              <a:tr h="551722">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Tahoma" pitchFamily="34" charset="0"/>
                          <a:ea typeface="標楷體" pitchFamily="65" charset="-120"/>
                        </a:rPr>
                        <a:t>價值觀</a:t>
                      </a:r>
                      <a:r>
                        <a:rPr kumimoji="1" lang="en-US" altLang="zh-TW" sz="3300" b="0" i="0" u="none" strike="noStrike" cap="none" normalizeH="0" baseline="0" dirty="0">
                          <a:ln>
                            <a:noFill/>
                          </a:ln>
                          <a:solidFill>
                            <a:schemeClr val="tx1"/>
                          </a:solidFill>
                          <a:effectLst/>
                          <a:latin typeface="Tahoma" pitchFamily="34" charset="0"/>
                          <a:ea typeface="標楷體" pitchFamily="65" charset="-120"/>
                        </a:rPr>
                        <a:t>(</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最高分的前</a:t>
                      </a:r>
                      <a:r>
                        <a:rPr kumimoji="1" lang="en-US" altLang="zh-TW" sz="3300" b="0" i="0" u="none" strike="noStrike" cap="none" normalizeH="0" baseline="0" dirty="0">
                          <a:ln>
                            <a:noFill/>
                          </a:ln>
                          <a:solidFill>
                            <a:schemeClr val="tx1"/>
                          </a:solidFill>
                          <a:effectLst/>
                          <a:latin typeface="Tahoma" pitchFamily="34" charset="0"/>
                          <a:ea typeface="標楷體" pitchFamily="65" charset="-120"/>
                        </a:rPr>
                        <a:t>9</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項</a:t>
                      </a:r>
                      <a:r>
                        <a:rPr kumimoji="1" lang="en-US" altLang="zh-TW" sz="3300" b="0" i="0" u="none" strike="noStrike" cap="none" normalizeH="0" baseline="0" dirty="0">
                          <a:ln>
                            <a:noFill/>
                          </a:ln>
                          <a:solidFill>
                            <a:schemeClr val="tx1"/>
                          </a:solidFill>
                          <a:effectLst/>
                          <a:latin typeface="Tahoma" pitchFamily="34" charset="0"/>
                          <a:ea typeface="標楷體" pitchFamily="65" charset="-120"/>
                        </a:rPr>
                        <a:t>)</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 </a:t>
                      </a:r>
                      <a:r>
                        <a:rPr kumimoji="1" lang="zh-TW" altLang="en-US" sz="3300" b="1" i="0" u="none" strike="noStrike" cap="none" normalizeH="0" baseline="0" dirty="0">
                          <a:ln>
                            <a:noFill/>
                          </a:ln>
                          <a:solidFill>
                            <a:srgbClr val="C00000"/>
                          </a:solidFill>
                          <a:effectLst/>
                          <a:latin typeface="Tahoma" pitchFamily="34" charset="0"/>
                          <a:ea typeface="標楷體" pitchFamily="65" charset="-120"/>
                        </a:rPr>
                        <a:t>範例</a:t>
                      </a: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Tahoma" pitchFamily="34" charset="0"/>
                          <a:ea typeface="標楷體" pitchFamily="65" charset="-120"/>
                        </a:rPr>
                        <a:t>事業</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Tahoma" pitchFamily="34" charset="0"/>
                          <a:ea typeface="標楷體" pitchFamily="65" charset="-120"/>
                        </a:rPr>
                        <a:t>家業</a:t>
                      </a: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Tahoma" pitchFamily="34" charset="0"/>
                          <a:ea typeface="標楷體" pitchFamily="65" charset="-120"/>
                        </a:rPr>
                        <a:t>志業</a:t>
                      </a: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dirty="0">
                          <a:ln>
                            <a:noFill/>
                          </a:ln>
                          <a:solidFill>
                            <a:schemeClr val="tx1"/>
                          </a:solidFill>
                          <a:effectLst/>
                          <a:latin typeface="Tahoma" pitchFamily="34" charset="0"/>
                          <a:ea typeface="標楷體" pitchFamily="65" charset="-120"/>
                        </a:rPr>
                        <a:t>1</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 問題的挑戰</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dirty="0">
                          <a:ln>
                            <a:noFill/>
                          </a:ln>
                          <a:solidFill>
                            <a:schemeClr val="tx1"/>
                          </a:solidFill>
                          <a:effectLst/>
                          <a:latin typeface="Tahoma" pitchFamily="34" charset="0"/>
                          <a:ea typeface="標楷體" pitchFamily="65" charset="-120"/>
                        </a:rPr>
                        <a:t>2</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 改變與多樣性</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dirty="0">
                          <a:ln>
                            <a:noFill/>
                          </a:ln>
                          <a:solidFill>
                            <a:schemeClr val="tx1"/>
                          </a:solidFill>
                          <a:effectLst/>
                          <a:latin typeface="Tahoma" pitchFamily="34" charset="0"/>
                          <a:ea typeface="標楷體" pitchFamily="65" charset="-120"/>
                        </a:rPr>
                        <a:t>3</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 表達的創造力</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dirty="0">
                          <a:ln>
                            <a:noFill/>
                          </a:ln>
                          <a:solidFill>
                            <a:schemeClr val="tx1"/>
                          </a:solidFill>
                          <a:effectLst/>
                          <a:latin typeface="Tahoma" pitchFamily="34" charset="0"/>
                          <a:ea typeface="標楷體" pitchFamily="65" charset="-120"/>
                        </a:rPr>
                        <a:t>4</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 幫助他人</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dirty="0">
                          <a:ln>
                            <a:noFill/>
                          </a:ln>
                          <a:solidFill>
                            <a:schemeClr val="tx1"/>
                          </a:solidFill>
                          <a:effectLst/>
                          <a:latin typeface="Tahoma" pitchFamily="34" charset="0"/>
                          <a:ea typeface="標楷體" pitchFamily="65" charset="-120"/>
                        </a:rPr>
                        <a:t>5</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 協助社會</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dirty="0">
                          <a:ln>
                            <a:noFill/>
                          </a:ln>
                          <a:solidFill>
                            <a:schemeClr val="tx1"/>
                          </a:solidFill>
                          <a:effectLst/>
                          <a:latin typeface="Tahoma" pitchFamily="34" charset="0"/>
                          <a:ea typeface="標楷體" pitchFamily="65" charset="-120"/>
                        </a:rPr>
                        <a:t>6</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 影響力</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dirty="0">
                          <a:ln>
                            <a:noFill/>
                          </a:ln>
                          <a:solidFill>
                            <a:schemeClr val="tx1"/>
                          </a:solidFill>
                          <a:effectLst/>
                          <a:latin typeface="Tahoma" pitchFamily="34" charset="0"/>
                          <a:ea typeface="標楷體" pitchFamily="65" charset="-120"/>
                        </a:rPr>
                        <a:t>7</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 時間上的自由</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dirty="0">
                          <a:ln>
                            <a:noFill/>
                          </a:ln>
                          <a:solidFill>
                            <a:schemeClr val="tx1"/>
                          </a:solidFill>
                          <a:effectLst/>
                          <a:latin typeface="Tahoma" pitchFamily="34" charset="0"/>
                          <a:ea typeface="標楷體" pitchFamily="65" charset="-120"/>
                        </a:rPr>
                        <a:t>8</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 個人成長</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dirty="0">
                          <a:ln>
                            <a:noFill/>
                          </a:ln>
                          <a:solidFill>
                            <a:schemeClr val="tx1"/>
                          </a:solidFill>
                          <a:effectLst/>
                          <a:latin typeface="Tahoma" pitchFamily="34" charset="0"/>
                          <a:ea typeface="標楷體" pitchFamily="65" charset="-120"/>
                        </a:rPr>
                        <a:t>9</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 獨立性</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endParaRPr kumimoji="1" lang="en-US" altLang="zh-TW" sz="3300" b="0" i="0" u="none" strike="noStrike" cap="none" normalizeH="0" baseline="0" dirty="0">
                        <a:ln>
                          <a:noFill/>
                        </a:ln>
                        <a:solidFill>
                          <a:schemeClr val="tx1"/>
                        </a:solidFill>
                        <a:effectLst/>
                        <a:latin typeface="Tahoma" pitchFamily="34" charset="0"/>
                        <a:ea typeface="標楷體" pitchFamily="65" charset="-120"/>
                      </a:endParaRP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5517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a:t>
                      </a:r>
                      <a:r>
                        <a:rPr kumimoji="1" lang="en-US" altLang="zh-TW"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a:t>
                      </a: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分，○</a:t>
                      </a:r>
                      <a:r>
                        <a:rPr kumimoji="1" lang="en-US" altLang="zh-TW"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分，△</a:t>
                      </a:r>
                      <a:r>
                        <a:rPr kumimoji="1" lang="en-US" altLang="zh-TW"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=0</a:t>
                      </a:r>
                      <a:r>
                        <a:rPr kumimoji="1" lang="zh-TW" altLang="en-US" sz="33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分，</a:t>
                      </a:r>
                      <a:r>
                        <a:rPr kumimoji="1" lang="zh-TW" altLang="en-US" sz="3300" b="0" i="0" u="none" strike="noStrike" cap="none" normalizeH="0" baseline="0" dirty="0">
                          <a:ln>
                            <a:noFill/>
                          </a:ln>
                          <a:solidFill>
                            <a:schemeClr val="tx1"/>
                          </a:solidFill>
                          <a:effectLst/>
                          <a:latin typeface="Tahoma" pitchFamily="34" charset="0"/>
                          <a:ea typeface="標楷體" pitchFamily="65" charset="-120"/>
                        </a:rPr>
                        <a:t>合計</a:t>
                      </a:r>
                    </a:p>
                  </a:txBody>
                  <a:tcPr marL="107717" marR="107717" marT="53859" marB="53859"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dirty="0">
                          <a:ln>
                            <a:noFill/>
                          </a:ln>
                          <a:solidFill>
                            <a:schemeClr val="tx1"/>
                          </a:solidFill>
                          <a:effectLst/>
                          <a:latin typeface="Tahoma" pitchFamily="34" charset="0"/>
                          <a:ea typeface="標楷體" pitchFamily="65" charset="-120"/>
                        </a:rPr>
                        <a:t>13</a:t>
                      </a: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kern="1200" cap="none" normalizeH="0" baseline="0" dirty="0">
                          <a:ln>
                            <a:noFill/>
                          </a:ln>
                          <a:solidFill>
                            <a:schemeClr val="tx1"/>
                          </a:solidFill>
                          <a:effectLst/>
                          <a:latin typeface="Tahoma" pitchFamily="34" charset="0"/>
                          <a:ea typeface="標楷體" pitchFamily="65" charset="-120"/>
                          <a:cs typeface="+mn-cs"/>
                        </a:rPr>
                        <a:t>8</a:t>
                      </a:r>
                    </a:p>
                  </a:txBody>
                  <a:tcPr marL="107717" marR="107717" marT="53859" marB="53859"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zh-TW" sz="3300" b="0" i="0" u="none" strike="noStrike" cap="none" normalizeH="0" baseline="0" dirty="0">
                          <a:ln>
                            <a:noFill/>
                          </a:ln>
                          <a:solidFill>
                            <a:schemeClr val="tx1"/>
                          </a:solidFill>
                          <a:effectLst/>
                          <a:latin typeface="Tahoma" pitchFamily="34" charset="0"/>
                          <a:ea typeface="標楷體" pitchFamily="65" charset="-120"/>
                        </a:rPr>
                        <a:t>15</a:t>
                      </a:r>
                    </a:p>
                  </a:txBody>
                  <a:tcPr marL="107717" marR="107717" marT="53859" marB="53859"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612488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p:txBody>
          <a:bodyPr/>
          <a:lstStyle/>
          <a:p>
            <a:r>
              <a:rPr lang="zh-TW" altLang="en-US"/>
              <a:t>生涯價值觀分享</a:t>
            </a:r>
          </a:p>
        </p:txBody>
      </p:sp>
      <p:pic>
        <p:nvPicPr>
          <p:cNvPr id="449539" name="Picture 3" descr="j0230876"/>
          <p:cNvPicPr>
            <a:picLocks noGrp="1" noChangeAspect="1" noChangeArrowheads="1"/>
          </p:cNvPicPr>
          <p:nvPr>
            <p:ph sz="half" idx="2"/>
          </p:nvPr>
        </p:nvPicPr>
        <p:blipFill>
          <a:blip r:embed="rId2" cstate="print"/>
          <a:srcRect/>
          <a:stretch>
            <a:fillRect/>
          </a:stretch>
        </p:blipFill>
        <p:spPr>
          <a:xfrm>
            <a:off x="9355269" y="647052"/>
            <a:ext cx="1505422" cy="1516643"/>
          </a:xfrm>
          <a:noFill/>
          <a:ln/>
        </p:spPr>
      </p:pic>
      <p:sp>
        <p:nvSpPr>
          <p:cNvPr id="449540" name="Rectangle 4"/>
          <p:cNvSpPr>
            <a:spLocks noGrp="1" noChangeArrowheads="1"/>
          </p:cNvSpPr>
          <p:nvPr>
            <p:ph type="body" sz="half" idx="1"/>
          </p:nvPr>
        </p:nvSpPr>
        <p:spPr>
          <a:xfrm>
            <a:off x="1207468" y="2239194"/>
            <a:ext cx="10729191" cy="5400600"/>
          </a:xfrm>
        </p:spPr>
        <p:txBody>
          <a:bodyPr/>
          <a:lstStyle/>
          <a:p>
            <a:r>
              <a:rPr lang="zh-TW" altLang="en-US" sz="4241" dirty="0"/>
              <a:t>每個人的價值觀都是獨特的</a:t>
            </a:r>
          </a:p>
          <a:p>
            <a:r>
              <a:rPr lang="zh-TW" altLang="en-US" sz="4241" dirty="0"/>
              <a:t>每一條生涯價值觀沒有貴賤之分</a:t>
            </a:r>
          </a:p>
          <a:p>
            <a:r>
              <a:rPr lang="zh-TW" altLang="en-US" sz="4241" dirty="0"/>
              <a:t>選擇工作時要依據自己的價值觀做決定</a:t>
            </a:r>
            <a:endParaRPr lang="en-US" altLang="zh-TW" sz="4241" dirty="0"/>
          </a:p>
          <a:p>
            <a:r>
              <a:rPr lang="zh-TW" altLang="en-US" sz="4241" dirty="0"/>
              <a:t>你可以定義自己的價值觀，放入選擇清單</a:t>
            </a:r>
            <a:endParaRPr lang="en-US" altLang="zh-TW" sz="4241" dirty="0"/>
          </a:p>
          <a:p>
            <a:r>
              <a:rPr lang="zh-TW" altLang="en-US" sz="4241" dirty="0"/>
              <a:t>以下還有一些價值觀可以參考</a:t>
            </a:r>
            <a:endParaRPr lang="en-US" altLang="zh-TW" sz="4241" dirty="0"/>
          </a:p>
          <a:p>
            <a:r>
              <a:rPr lang="zh-TW" altLang="en-US" sz="4241" dirty="0"/>
              <a:t>工作或生活上要做出調整或改變，讓你的價值觀儘量獲得滿足</a:t>
            </a:r>
            <a:endParaRPr lang="en-US" altLang="zh-TW" sz="4241" dirty="0"/>
          </a:p>
          <a:p>
            <a:endParaRPr lang="zh-TW" altLang="en-US" sz="424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050"/>
          <p:cNvSpPr>
            <a:spLocks noGrp="1" noChangeArrowheads="1"/>
          </p:cNvSpPr>
          <p:nvPr>
            <p:ph type="title"/>
          </p:nvPr>
        </p:nvSpPr>
        <p:spPr>
          <a:xfrm>
            <a:off x="1351484" y="294978"/>
            <a:ext cx="11723370" cy="1195588"/>
          </a:xfrm>
        </p:spPr>
        <p:txBody>
          <a:bodyPr/>
          <a:lstStyle/>
          <a:p>
            <a:r>
              <a:rPr lang="zh-TW" altLang="en-US" dirty="0"/>
              <a:t>富蘭克林的十三個美德</a:t>
            </a:r>
            <a:r>
              <a:rPr lang="en-US" altLang="zh-TW" dirty="0"/>
              <a:t>(</a:t>
            </a:r>
            <a:r>
              <a:rPr lang="zh-TW" altLang="en-US" dirty="0"/>
              <a:t>價值觀</a:t>
            </a:r>
            <a:r>
              <a:rPr lang="en-US" altLang="zh-TW" dirty="0"/>
              <a:t>)</a:t>
            </a:r>
          </a:p>
        </p:txBody>
      </p:sp>
      <p:sp>
        <p:nvSpPr>
          <p:cNvPr id="78851" name="Rectangle 2051"/>
          <p:cNvSpPr>
            <a:spLocks noGrp="1" noChangeArrowheads="1"/>
          </p:cNvSpPr>
          <p:nvPr>
            <p:ph type="body" sz="half" idx="1"/>
          </p:nvPr>
        </p:nvSpPr>
        <p:spPr>
          <a:xfrm>
            <a:off x="1870784" y="2073579"/>
            <a:ext cx="4416404" cy="5385858"/>
          </a:xfrm>
        </p:spPr>
        <p:txBody>
          <a:bodyPr>
            <a:normAutofit/>
          </a:bodyPr>
          <a:lstStyle/>
          <a:p>
            <a:r>
              <a:rPr lang="zh-TW" altLang="en-US" sz="3770" dirty="0"/>
              <a:t>節制飲食</a:t>
            </a:r>
          </a:p>
          <a:p>
            <a:r>
              <a:rPr lang="zh-TW" altLang="en-US" sz="3770" dirty="0"/>
              <a:t>不說是非</a:t>
            </a:r>
          </a:p>
          <a:p>
            <a:r>
              <a:rPr lang="zh-TW" altLang="en-US" sz="3770" dirty="0"/>
              <a:t>井然有序</a:t>
            </a:r>
          </a:p>
          <a:p>
            <a:r>
              <a:rPr lang="zh-TW" altLang="en-US" sz="3770" dirty="0"/>
              <a:t>堅定決心</a:t>
            </a:r>
          </a:p>
          <a:p>
            <a:r>
              <a:rPr lang="zh-TW" altLang="en-US" sz="3770" dirty="0"/>
              <a:t>節儉布施</a:t>
            </a:r>
          </a:p>
          <a:p>
            <a:r>
              <a:rPr lang="zh-TW" altLang="en-US" sz="3770" dirty="0"/>
              <a:t>勤勉精進</a:t>
            </a:r>
          </a:p>
          <a:p>
            <a:r>
              <a:rPr lang="zh-TW" altLang="en-US" sz="3770" dirty="0"/>
              <a:t>誠信務實</a:t>
            </a:r>
          </a:p>
          <a:p>
            <a:endParaRPr lang="zh-TW" altLang="en-US" sz="3770" dirty="0"/>
          </a:p>
        </p:txBody>
      </p:sp>
      <p:sp>
        <p:nvSpPr>
          <p:cNvPr id="78852" name="Rectangle 2052"/>
          <p:cNvSpPr>
            <a:spLocks noGrp="1" noChangeArrowheads="1"/>
          </p:cNvSpPr>
          <p:nvPr>
            <p:ph type="body" sz="half" idx="2"/>
          </p:nvPr>
        </p:nvSpPr>
        <p:spPr>
          <a:xfrm>
            <a:off x="8696300" y="2167186"/>
            <a:ext cx="3809607" cy="4847273"/>
          </a:xfrm>
        </p:spPr>
        <p:txBody>
          <a:bodyPr/>
          <a:lstStyle/>
          <a:p>
            <a:r>
              <a:rPr lang="zh-TW" altLang="en-US" sz="3770" dirty="0"/>
              <a:t>正義無私</a:t>
            </a:r>
          </a:p>
          <a:p>
            <a:r>
              <a:rPr lang="zh-TW" altLang="en-US" sz="3770" dirty="0"/>
              <a:t>中庸之道</a:t>
            </a:r>
          </a:p>
          <a:p>
            <a:r>
              <a:rPr lang="zh-TW" altLang="en-US" sz="3770" dirty="0"/>
              <a:t>儀容整潔</a:t>
            </a:r>
          </a:p>
          <a:p>
            <a:r>
              <a:rPr lang="zh-TW" altLang="en-US" sz="3770" dirty="0"/>
              <a:t>平靜自在</a:t>
            </a:r>
          </a:p>
          <a:p>
            <a:r>
              <a:rPr lang="zh-TW" altLang="en-US" sz="3770" dirty="0"/>
              <a:t>純潔清淨</a:t>
            </a:r>
          </a:p>
          <a:p>
            <a:r>
              <a:rPr lang="zh-TW" altLang="en-US" sz="3770" dirty="0"/>
              <a:t>謙卑奉獻</a:t>
            </a:r>
            <a:endParaRPr lang="zh-TW" altLang="en-US" dirty="0"/>
          </a:p>
          <a:p>
            <a:endParaRPr lang="zh-TW" altLang="en-US" dirty="0"/>
          </a:p>
        </p:txBody>
      </p:sp>
      <p:graphicFrame>
        <p:nvGraphicFramePr>
          <p:cNvPr id="78853" name="Object 2053"/>
          <p:cNvGraphicFramePr>
            <a:graphicFrameLocks noChangeAspect="1"/>
          </p:cNvGraphicFramePr>
          <p:nvPr/>
        </p:nvGraphicFramePr>
        <p:xfrm>
          <a:off x="5729164" y="1974815"/>
          <a:ext cx="2244108" cy="4278765"/>
        </p:xfrm>
        <a:graphic>
          <a:graphicData uri="http://schemas.openxmlformats.org/presentationml/2006/ole">
            <mc:AlternateContent xmlns:mc="http://schemas.openxmlformats.org/markup-compatibility/2006">
              <mc:Choice xmlns:v="urn:schemas-microsoft-com:vml" Requires="v">
                <p:oleObj name="多媒體項目" r:id="rId2" imgW="4699800" imgH="8961120" progId="">
                  <p:embed/>
                </p:oleObj>
              </mc:Choice>
              <mc:Fallback>
                <p:oleObj name="多媒體項目" r:id="rId2" imgW="4699800" imgH="8961120" progId="">
                  <p:embed/>
                  <p:pic>
                    <p:nvPicPr>
                      <p:cNvPr id="78853" name="Object 20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164" y="1974815"/>
                        <a:ext cx="2244108" cy="42787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32241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1106423" y="304939"/>
            <a:ext cx="11723370" cy="619524"/>
          </a:xfrm>
        </p:spPr>
        <p:txBody>
          <a:bodyPr>
            <a:normAutofit fontScale="90000"/>
          </a:bodyPr>
          <a:lstStyle/>
          <a:p>
            <a:r>
              <a:rPr lang="en-US" altLang="zh-TW" dirty="0"/>
              <a:t>Benjamin Franklin</a:t>
            </a:r>
            <a:r>
              <a:rPr lang="en-US" altLang="zh-TW" dirty="0">
                <a:latin typeface="Times New Roman"/>
              </a:rPr>
              <a:t>’</a:t>
            </a:r>
            <a:r>
              <a:rPr lang="en-US" altLang="zh-TW" dirty="0"/>
              <a:t>s 13 Virtues</a:t>
            </a:r>
            <a:endParaRPr lang="zh-TW" altLang="en-US" dirty="0"/>
          </a:p>
        </p:txBody>
      </p:sp>
      <p:sp>
        <p:nvSpPr>
          <p:cNvPr id="7" name="內容版面配置區 6"/>
          <p:cNvSpPr>
            <a:spLocks noGrp="1"/>
          </p:cNvSpPr>
          <p:nvPr>
            <p:ph sz="quarter" idx="1"/>
          </p:nvPr>
        </p:nvSpPr>
        <p:spPr>
          <a:xfrm>
            <a:off x="415380" y="1078466"/>
            <a:ext cx="13105456" cy="6696744"/>
          </a:xfrm>
        </p:spPr>
        <p:txBody>
          <a:bodyPr>
            <a:noAutofit/>
          </a:bodyPr>
          <a:lstStyle/>
          <a:p>
            <a:r>
              <a:rPr lang="zh-TW" altLang="en-US" sz="2400" dirty="0"/>
              <a:t>節制（</a:t>
            </a:r>
            <a:r>
              <a:rPr lang="en-US" altLang="zh-TW" sz="2400" dirty="0"/>
              <a:t>Temperance</a:t>
            </a:r>
            <a:r>
              <a:rPr lang="zh-TW" altLang="en-US" sz="2400" dirty="0"/>
              <a:t>）：飲食不過飽，喝酒不過量。</a:t>
            </a:r>
          </a:p>
          <a:p>
            <a:r>
              <a:rPr lang="zh-TW" altLang="en-US" sz="2400" dirty="0"/>
              <a:t>緘默（</a:t>
            </a:r>
            <a:r>
              <a:rPr lang="en-US" altLang="zh-TW" sz="2400" dirty="0"/>
              <a:t>Silence</a:t>
            </a:r>
            <a:r>
              <a:rPr lang="zh-TW" altLang="en-US" sz="2400" dirty="0"/>
              <a:t>）：言談對人對己有益，避免言不及義的贅語。</a:t>
            </a:r>
          </a:p>
          <a:p>
            <a:r>
              <a:rPr lang="zh-TW" altLang="en-US" sz="2400" dirty="0"/>
              <a:t>秩序（</a:t>
            </a:r>
            <a:r>
              <a:rPr lang="en-US" altLang="zh-TW" sz="2400" dirty="0"/>
              <a:t>Order</a:t>
            </a:r>
            <a:r>
              <a:rPr lang="zh-TW" altLang="en-US" sz="2400" dirty="0"/>
              <a:t>）：物品各歸其位，事情各按其時。</a:t>
            </a:r>
          </a:p>
          <a:p>
            <a:r>
              <a:rPr lang="zh-TW" altLang="en-US" sz="2400" dirty="0"/>
              <a:t>決心（</a:t>
            </a:r>
            <a:r>
              <a:rPr lang="en-US" altLang="zh-TW" sz="2400" dirty="0"/>
              <a:t>Resolution</a:t>
            </a:r>
            <a:r>
              <a:rPr lang="zh-TW" altLang="en-US" sz="2400" dirty="0"/>
              <a:t>）：下定決心動手做該做的事情，一旦做了就要堅持不懈。</a:t>
            </a:r>
          </a:p>
          <a:p>
            <a:r>
              <a:rPr lang="zh-TW" altLang="en-US" sz="2400" dirty="0"/>
              <a:t>儉省（</a:t>
            </a:r>
            <a:r>
              <a:rPr lang="en-US" altLang="zh-TW" sz="2400" dirty="0"/>
              <a:t>Frugality</a:t>
            </a:r>
            <a:r>
              <a:rPr lang="zh-TW" altLang="en-US" sz="2400" dirty="0"/>
              <a:t>）：任何一筆花費都要對人或對己有益，切忌浪費。</a:t>
            </a:r>
          </a:p>
          <a:p>
            <a:r>
              <a:rPr lang="zh-TW" altLang="en-US" sz="2400" dirty="0"/>
              <a:t>勤奮（</a:t>
            </a:r>
            <a:r>
              <a:rPr lang="en-US" altLang="zh-TW" sz="2400" dirty="0"/>
              <a:t>Industry</a:t>
            </a:r>
            <a:r>
              <a:rPr lang="zh-TW" altLang="en-US" sz="2400" dirty="0"/>
              <a:t>）：珍惜時間，忙於有益之事，戒除一切無謂之舉。</a:t>
            </a:r>
          </a:p>
          <a:p>
            <a:r>
              <a:rPr lang="zh-TW" altLang="en-US" sz="2400" dirty="0"/>
              <a:t>誠信（</a:t>
            </a:r>
            <a:r>
              <a:rPr lang="en-US" altLang="zh-TW" sz="2400" dirty="0"/>
              <a:t>Sincerity</a:t>
            </a:r>
            <a:r>
              <a:rPr lang="zh-TW" altLang="en-US" sz="2400" dirty="0"/>
              <a:t>）：不害人、不欺騙，思想坦蕩、公正，說話有憑有據。</a:t>
            </a:r>
          </a:p>
          <a:p>
            <a:r>
              <a:rPr lang="zh-TW" altLang="en-US" sz="2400" dirty="0"/>
              <a:t>正義（</a:t>
            </a:r>
            <a:r>
              <a:rPr lang="en-US" altLang="zh-TW" sz="2400" dirty="0"/>
              <a:t>Justice</a:t>
            </a:r>
            <a:r>
              <a:rPr lang="zh-TW" altLang="en-US" sz="2400" dirty="0"/>
              <a:t>）：凡事絕不損人利己，並且履行應盡的義務。（</a:t>
            </a:r>
            <a:r>
              <a:rPr lang="en-US" altLang="zh-TW" sz="2400" dirty="0"/>
              <a:t>Wrong none by doing injuries, or omitting the benefits that are your duty.</a:t>
            </a:r>
            <a:r>
              <a:rPr lang="zh-TW" altLang="en-US" sz="2400" dirty="0"/>
              <a:t>）</a:t>
            </a:r>
          </a:p>
          <a:p>
            <a:r>
              <a:rPr lang="zh-TW" altLang="en-US" sz="2400" dirty="0"/>
              <a:t>中庸（</a:t>
            </a:r>
            <a:r>
              <a:rPr lang="en-US" altLang="zh-TW" sz="2400" dirty="0"/>
              <a:t>Moderation</a:t>
            </a:r>
            <a:r>
              <a:rPr lang="zh-TW" altLang="en-US" sz="2400" dirty="0"/>
              <a:t>）：避免走極端，忍讓解冤仇。（</a:t>
            </a:r>
            <a:r>
              <a:rPr lang="en-US" altLang="zh-TW" sz="2400" dirty="0"/>
              <a:t>Avoid extremes; forbear resenting injuries so much as you think they deserve.</a:t>
            </a:r>
            <a:r>
              <a:rPr lang="zh-TW" altLang="en-US" sz="2400" dirty="0"/>
              <a:t>）</a:t>
            </a:r>
          </a:p>
          <a:p>
            <a:r>
              <a:rPr lang="zh-TW" altLang="en-US" sz="2400" dirty="0"/>
              <a:t>清潔（</a:t>
            </a:r>
            <a:r>
              <a:rPr lang="en-US" altLang="zh-TW" sz="2400" dirty="0"/>
              <a:t>Cleanliness</a:t>
            </a:r>
            <a:r>
              <a:rPr lang="zh-TW" altLang="en-US" sz="2400" dirty="0"/>
              <a:t>）：身體、衣服和住所力求整齊乾淨。</a:t>
            </a:r>
          </a:p>
          <a:p>
            <a:r>
              <a:rPr lang="zh-TW" altLang="en-US" sz="2400" dirty="0"/>
              <a:t>平靜（</a:t>
            </a:r>
            <a:r>
              <a:rPr lang="en-US" altLang="zh-TW" sz="2400" dirty="0"/>
              <a:t>Tranquility</a:t>
            </a:r>
            <a:r>
              <a:rPr lang="zh-TW" altLang="en-US" sz="2400" dirty="0"/>
              <a:t>）：不可為了瑣事、日常事或難免會有的突發狀況而心煩意亂。</a:t>
            </a:r>
          </a:p>
          <a:p>
            <a:r>
              <a:rPr lang="zh-TW" altLang="en-US" sz="2400" dirty="0"/>
              <a:t>貞潔（</a:t>
            </a:r>
            <a:r>
              <a:rPr lang="en-US" altLang="zh-TW" sz="2400" dirty="0"/>
              <a:t>Chastity</a:t>
            </a:r>
            <a:r>
              <a:rPr lang="zh-TW" altLang="en-US" sz="2400" dirty="0"/>
              <a:t>）：除非為了健康或繁衍後代，否則應該節欲，以免損人損己的平靜與名譽。</a:t>
            </a:r>
          </a:p>
          <a:p>
            <a:r>
              <a:rPr lang="zh-TW" altLang="en-US" sz="2400" dirty="0"/>
              <a:t>謙虛（</a:t>
            </a:r>
            <a:r>
              <a:rPr lang="en-US" altLang="zh-TW" sz="2400" dirty="0"/>
              <a:t>Humility</a:t>
            </a:r>
            <a:r>
              <a:rPr lang="zh-TW" altLang="en-US" sz="2400" dirty="0"/>
              <a:t>）：效法耶穌（</a:t>
            </a:r>
            <a:r>
              <a:rPr lang="en-US" altLang="zh-TW" sz="2400" dirty="0"/>
              <a:t>Jesus</a:t>
            </a:r>
            <a:r>
              <a:rPr lang="zh-TW" altLang="en-US" sz="2400" dirty="0"/>
              <a:t>）和蘇格拉底（</a:t>
            </a:r>
            <a:r>
              <a:rPr lang="en-US" altLang="zh-TW" sz="2400" dirty="0"/>
              <a:t>Socrates</a:t>
            </a:r>
            <a:r>
              <a:rPr lang="zh-TW" altLang="en-US" sz="2400" dirty="0"/>
              <a:t>）。</a:t>
            </a:r>
          </a:p>
          <a:p>
            <a:endParaRPr lang="zh-TW" altLang="en-US" sz="1885" dirty="0"/>
          </a:p>
        </p:txBody>
      </p:sp>
    </p:spTree>
    <p:extLst>
      <p:ext uri="{BB962C8B-B14F-4D97-AF65-F5344CB8AC3E}">
        <p14:creationId xmlns:p14="http://schemas.microsoft.com/office/powerpoint/2010/main" val="3537545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26"/>
          <p:cNvSpPr>
            <a:spLocks noGrp="1" noChangeArrowheads="1"/>
          </p:cNvSpPr>
          <p:nvPr>
            <p:ph type="title"/>
          </p:nvPr>
        </p:nvSpPr>
        <p:spPr/>
        <p:txBody>
          <a:bodyPr/>
          <a:lstStyle/>
          <a:p>
            <a:r>
              <a:rPr lang="zh-TW" altLang="en-US" dirty="0"/>
              <a:t>高明智的10大價值觀</a:t>
            </a:r>
            <a:r>
              <a:rPr lang="en-US" altLang="zh-TW" sz="3200" dirty="0"/>
              <a:t>(2000</a:t>
            </a:r>
            <a:r>
              <a:rPr lang="zh-TW" altLang="en-US" sz="3200" dirty="0"/>
              <a:t>年版</a:t>
            </a:r>
            <a:r>
              <a:rPr lang="en-US" altLang="zh-TW" sz="3200" dirty="0"/>
              <a:t>)</a:t>
            </a:r>
            <a:endParaRPr lang="zh-TW" altLang="en-US" dirty="0"/>
          </a:p>
        </p:txBody>
      </p:sp>
      <p:sp>
        <p:nvSpPr>
          <p:cNvPr id="79875" name="Rectangle 1027"/>
          <p:cNvSpPr>
            <a:spLocks noGrp="1" noChangeArrowheads="1"/>
          </p:cNvSpPr>
          <p:nvPr>
            <p:ph type="body" sz="half" idx="1"/>
          </p:nvPr>
        </p:nvSpPr>
        <p:spPr>
          <a:xfrm>
            <a:off x="1567508" y="1951162"/>
            <a:ext cx="4416404" cy="5385858"/>
          </a:xfrm>
        </p:spPr>
        <p:txBody>
          <a:bodyPr/>
          <a:lstStyle/>
          <a:p>
            <a:r>
              <a:rPr lang="zh-TW" altLang="en-US" sz="4241" dirty="0"/>
              <a:t>運動強身</a:t>
            </a:r>
          </a:p>
          <a:p>
            <a:r>
              <a:rPr lang="zh-TW" altLang="en-US" sz="4241" dirty="0"/>
              <a:t>潔淨飲食</a:t>
            </a:r>
          </a:p>
          <a:p>
            <a:r>
              <a:rPr lang="zh-TW" altLang="en-US" sz="4241" dirty="0"/>
              <a:t>清心自在</a:t>
            </a:r>
          </a:p>
          <a:p>
            <a:r>
              <a:rPr lang="zh-TW" altLang="en-US" sz="4241" dirty="0"/>
              <a:t>智慧人生</a:t>
            </a:r>
          </a:p>
          <a:p>
            <a:r>
              <a:rPr lang="zh-TW" altLang="en-US" sz="4241" dirty="0"/>
              <a:t>財務健全</a:t>
            </a:r>
            <a:endParaRPr lang="zh-TW" altLang="en-US" dirty="0"/>
          </a:p>
          <a:p>
            <a:endParaRPr lang="zh-TW" altLang="en-US" dirty="0"/>
          </a:p>
          <a:p>
            <a:endParaRPr lang="zh-TW" altLang="en-US" dirty="0"/>
          </a:p>
        </p:txBody>
      </p:sp>
      <p:sp>
        <p:nvSpPr>
          <p:cNvPr id="79876" name="Rectangle 1028"/>
          <p:cNvSpPr>
            <a:spLocks noGrp="1" noChangeArrowheads="1"/>
          </p:cNvSpPr>
          <p:nvPr>
            <p:ph type="body" sz="half" idx="2"/>
          </p:nvPr>
        </p:nvSpPr>
        <p:spPr>
          <a:xfrm>
            <a:off x="7205135" y="2023170"/>
            <a:ext cx="4416404" cy="5385858"/>
          </a:xfrm>
        </p:spPr>
        <p:txBody>
          <a:bodyPr>
            <a:normAutofit/>
          </a:bodyPr>
          <a:lstStyle/>
          <a:p>
            <a:r>
              <a:rPr lang="zh-TW" altLang="en-US" sz="4241" dirty="0"/>
              <a:t>藝術涵養</a:t>
            </a:r>
          </a:p>
          <a:p>
            <a:r>
              <a:rPr lang="zh-TW" altLang="en-US" sz="4241" dirty="0"/>
              <a:t>家人和樂</a:t>
            </a:r>
          </a:p>
          <a:p>
            <a:r>
              <a:rPr lang="zh-TW" altLang="en-US" sz="4241" dirty="0"/>
              <a:t>休閒生活</a:t>
            </a:r>
          </a:p>
          <a:p>
            <a:r>
              <a:rPr lang="zh-TW" altLang="en-US" sz="4241" dirty="0"/>
              <a:t>快樂人際</a:t>
            </a:r>
          </a:p>
          <a:p>
            <a:r>
              <a:rPr lang="zh-TW" altLang="en-US" sz="4241" dirty="0"/>
              <a:t>利益社會</a:t>
            </a:r>
          </a:p>
        </p:txBody>
      </p:sp>
      <p:graphicFrame>
        <p:nvGraphicFramePr>
          <p:cNvPr id="160768" name="Object 1024"/>
          <p:cNvGraphicFramePr>
            <a:graphicFrameLocks noChangeAspect="1"/>
          </p:cNvGraphicFramePr>
          <p:nvPr/>
        </p:nvGraphicFramePr>
        <p:xfrm>
          <a:off x="4482566" y="5781763"/>
          <a:ext cx="2436727" cy="1836428"/>
        </p:xfrm>
        <a:graphic>
          <a:graphicData uri="http://schemas.openxmlformats.org/presentationml/2006/ole">
            <mc:AlternateContent xmlns:mc="http://schemas.openxmlformats.org/markup-compatibility/2006">
              <mc:Choice xmlns:v="urn:schemas-microsoft-com:vml" Requires="v">
                <p:oleObj name="多媒體項目" r:id="rId2" imgW="5966280" imgH="4495680" progId="">
                  <p:embed/>
                </p:oleObj>
              </mc:Choice>
              <mc:Fallback>
                <p:oleObj name="多媒體項目" r:id="rId2" imgW="5966280" imgH="4495680" progId="">
                  <p:embed/>
                  <p:pic>
                    <p:nvPicPr>
                      <p:cNvPr id="160768" name="Object 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566" y="5781763"/>
                        <a:ext cx="2436727" cy="18364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89873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價值觀清單</a:t>
            </a:r>
            <a:r>
              <a:rPr lang="en-US" altLang="zh-TW" dirty="0"/>
              <a:t>(</a:t>
            </a:r>
            <a:r>
              <a:rPr lang="zh-TW" altLang="en-US" dirty="0"/>
              <a:t>參考</a:t>
            </a:r>
            <a:r>
              <a:rPr lang="en-US" altLang="zh-TW" dirty="0"/>
              <a:t>)</a:t>
            </a:r>
            <a:endParaRPr lang="zh-TW" altLang="en-US" dirty="0"/>
          </a:p>
        </p:txBody>
      </p:sp>
      <p:sp>
        <p:nvSpPr>
          <p:cNvPr id="4" name="內容版面配置區 3"/>
          <p:cNvSpPr>
            <a:spLocks noGrp="1"/>
          </p:cNvSpPr>
          <p:nvPr>
            <p:ph sz="quarter" idx="1"/>
          </p:nvPr>
        </p:nvSpPr>
        <p:spPr>
          <a:xfrm>
            <a:off x="2267596" y="2356302"/>
            <a:ext cx="2120666" cy="5133432"/>
          </a:xfrm>
        </p:spPr>
        <p:txBody>
          <a:bodyPr>
            <a:normAutofit/>
          </a:bodyPr>
          <a:lstStyle/>
          <a:p>
            <a:pPr>
              <a:lnSpc>
                <a:spcPct val="80000"/>
              </a:lnSpc>
            </a:pPr>
            <a:r>
              <a:rPr lang="zh-TW" altLang="en-US" sz="2827" dirty="0"/>
              <a:t>健康</a:t>
            </a:r>
          </a:p>
          <a:p>
            <a:pPr>
              <a:lnSpc>
                <a:spcPct val="80000"/>
              </a:lnSpc>
            </a:pPr>
            <a:r>
              <a:rPr lang="zh-TW" altLang="en-US" sz="2827" dirty="0"/>
              <a:t>家庭</a:t>
            </a:r>
          </a:p>
          <a:p>
            <a:pPr>
              <a:lnSpc>
                <a:spcPct val="80000"/>
              </a:lnSpc>
            </a:pPr>
            <a:r>
              <a:rPr lang="zh-TW" altLang="en-US" sz="2827" dirty="0"/>
              <a:t>財務健全</a:t>
            </a:r>
          </a:p>
          <a:p>
            <a:pPr>
              <a:lnSpc>
                <a:spcPct val="80000"/>
              </a:lnSpc>
            </a:pPr>
            <a:r>
              <a:rPr lang="zh-TW" altLang="en-US" sz="2827" dirty="0"/>
              <a:t>儀容</a:t>
            </a:r>
          </a:p>
          <a:p>
            <a:pPr>
              <a:lnSpc>
                <a:spcPct val="80000"/>
              </a:lnSpc>
            </a:pPr>
            <a:r>
              <a:rPr lang="zh-TW" altLang="en-US" sz="2827" dirty="0"/>
              <a:t>孝順</a:t>
            </a:r>
          </a:p>
          <a:p>
            <a:pPr>
              <a:lnSpc>
                <a:spcPct val="80000"/>
              </a:lnSpc>
            </a:pPr>
            <a:r>
              <a:rPr lang="zh-TW" altLang="en-US" sz="2827" dirty="0"/>
              <a:t>快樂</a:t>
            </a:r>
          </a:p>
          <a:p>
            <a:pPr>
              <a:lnSpc>
                <a:spcPct val="80000"/>
              </a:lnSpc>
            </a:pPr>
            <a:r>
              <a:rPr lang="zh-TW" altLang="en-US" sz="2827" dirty="0"/>
              <a:t>朋友</a:t>
            </a:r>
          </a:p>
          <a:p>
            <a:pPr>
              <a:lnSpc>
                <a:spcPct val="80000"/>
              </a:lnSpc>
            </a:pPr>
            <a:r>
              <a:rPr lang="zh-TW" altLang="en-US" sz="2827" dirty="0"/>
              <a:t>休閒</a:t>
            </a:r>
            <a:endParaRPr lang="en-US" altLang="zh-TW" sz="2827" dirty="0"/>
          </a:p>
          <a:p>
            <a:pPr>
              <a:lnSpc>
                <a:spcPct val="80000"/>
              </a:lnSpc>
            </a:pPr>
            <a:r>
              <a:rPr lang="zh-TW" altLang="en-US" sz="2827" dirty="0"/>
              <a:t>享受生活</a:t>
            </a:r>
            <a:endParaRPr lang="en-US" altLang="zh-TW" sz="2827" dirty="0"/>
          </a:p>
          <a:p>
            <a:pPr>
              <a:lnSpc>
                <a:spcPct val="80000"/>
              </a:lnSpc>
            </a:pPr>
            <a:r>
              <a:rPr lang="zh-TW" altLang="en-US" sz="2827" dirty="0"/>
              <a:t>均衡生活</a:t>
            </a:r>
          </a:p>
          <a:p>
            <a:endParaRPr lang="zh-TW" altLang="en-US" dirty="0"/>
          </a:p>
        </p:txBody>
      </p:sp>
      <p:sp>
        <p:nvSpPr>
          <p:cNvPr id="5" name="文字方塊 4"/>
          <p:cNvSpPr txBox="1"/>
          <p:nvPr/>
        </p:nvSpPr>
        <p:spPr>
          <a:xfrm>
            <a:off x="4371461" y="2356302"/>
            <a:ext cx="2188020" cy="4818499"/>
          </a:xfrm>
          <a:prstGeom prst="rect">
            <a:avLst/>
          </a:prstGeom>
          <a:noFill/>
        </p:spPr>
        <p:txBody>
          <a:bodyPr wrap="square" rtlCol="0">
            <a:spAutoFit/>
          </a:bodyPr>
          <a:lstStyle/>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成就感</a:t>
            </a: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踏實</a:t>
            </a: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學識</a:t>
            </a:r>
            <a:endParaRPr kumimoji="0" lang="en-US" altLang="zh-TW"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endParaRP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謙卑</a:t>
            </a: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乾淨</a:t>
            </a: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有禮</a:t>
            </a: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平凡</a:t>
            </a: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良心</a:t>
            </a:r>
            <a:endParaRPr kumimoji="0" lang="en-US" altLang="zh-TW"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endParaRP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有趣味</a:t>
            </a:r>
            <a:endParaRPr kumimoji="0" lang="en-US" altLang="zh-TW"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endParaRP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有想像力</a:t>
            </a: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endPar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endParaRPr>
          </a:p>
        </p:txBody>
      </p:sp>
      <p:sp>
        <p:nvSpPr>
          <p:cNvPr id="6" name="文字方塊 5"/>
          <p:cNvSpPr txBox="1"/>
          <p:nvPr/>
        </p:nvSpPr>
        <p:spPr>
          <a:xfrm>
            <a:off x="6391172" y="2356302"/>
            <a:ext cx="2777103" cy="4862037"/>
          </a:xfrm>
          <a:prstGeom prst="rect">
            <a:avLst/>
          </a:prstGeom>
          <a:noFill/>
        </p:spPr>
        <p:txBody>
          <a:bodyPr wrap="square" rtlCol="0">
            <a:spAutoFit/>
          </a:bodyPr>
          <a:lstStyle/>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熱心公益</a:t>
            </a: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平心靜氣</a:t>
            </a: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增廣見聞</a:t>
            </a: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環保</a:t>
            </a: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獨立人生</a:t>
            </a:r>
            <a:endParaRPr kumimoji="0" lang="en-US" altLang="zh-TW"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endParaRP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運動</a:t>
            </a: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冷靜中立</a:t>
            </a: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寬恕</a:t>
            </a:r>
            <a:endParaRPr kumimoji="0" lang="en-US" altLang="zh-TW"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endParaRP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有領導力</a:t>
            </a:r>
            <a:endParaRPr kumimoji="0" lang="en-US" altLang="zh-TW"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endParaRP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真誠</a:t>
            </a:r>
          </a:p>
          <a:p>
            <a:pPr marL="323149" marR="0" lvl="0" indent="-323149" algn="l" defTabSz="1077163" rtl="0" eaLnBrk="1" fontAlgn="base" latinLnBrk="0" hangingPunct="1">
              <a:lnSpc>
                <a:spcPct val="90000"/>
              </a:lnSpc>
              <a:spcBef>
                <a:spcPts val="683"/>
              </a:spcBef>
              <a:spcAft>
                <a:spcPct val="0"/>
              </a:spcAft>
              <a:buClr>
                <a:srgbClr val="D34817"/>
              </a:buClr>
              <a:buSzPct val="85000"/>
              <a:buFont typeface="Wingdings 2"/>
              <a:buChar char=""/>
              <a:tabLst/>
              <a:defRPr/>
            </a:pPr>
            <a:endPar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endParaRPr>
          </a:p>
        </p:txBody>
      </p:sp>
      <p:sp>
        <p:nvSpPr>
          <p:cNvPr id="7" name="文字方塊 6"/>
          <p:cNvSpPr txBox="1"/>
          <p:nvPr/>
        </p:nvSpPr>
        <p:spPr>
          <a:xfrm>
            <a:off x="8915811" y="2356301"/>
            <a:ext cx="2861257" cy="4380686"/>
          </a:xfrm>
          <a:prstGeom prst="rect">
            <a:avLst/>
          </a:prstGeom>
          <a:noFill/>
        </p:spPr>
        <p:txBody>
          <a:bodyPr wrap="square" rtlCol="0">
            <a:spAutoFit/>
          </a:bodyPr>
          <a:lstStyle/>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幽默</a:t>
            </a: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樂觀</a:t>
            </a: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負責任感</a:t>
            </a:r>
            <a:endParaRPr kumimoji="0" lang="en-US" altLang="zh-TW"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endParaRP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獨立</a:t>
            </a:r>
            <a:endParaRPr kumimoji="0" lang="en-US" altLang="zh-TW"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endParaRP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有能力</a:t>
            </a:r>
            <a:endParaRPr kumimoji="0" lang="en-US" altLang="zh-TW"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endParaRP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子女成材</a:t>
            </a:r>
            <a:endParaRPr kumimoji="0" lang="en-US" altLang="zh-TW"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endParaRP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勇氣</a:t>
            </a:r>
            <a:endParaRPr kumimoji="0" lang="en-US" altLang="zh-TW"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endParaRP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創造力</a:t>
            </a:r>
            <a:endParaRPr kumimoji="0" lang="en-US" altLang="zh-TW"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endParaRP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心寬念純</a:t>
            </a:r>
            <a:endParaRPr kumimoji="0" lang="en-US" altLang="zh-TW"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endParaRPr>
          </a:p>
          <a:p>
            <a:pPr marL="323149" marR="0" lvl="0" indent="-323149" algn="l" defTabSz="1077163" rtl="0" eaLnBrk="1" fontAlgn="base" latinLnBrk="0" hangingPunct="1">
              <a:lnSpc>
                <a:spcPct val="80000"/>
              </a:lnSpc>
              <a:spcBef>
                <a:spcPts val="683"/>
              </a:spcBef>
              <a:spcAft>
                <a:spcPct val="0"/>
              </a:spcAft>
              <a:buClr>
                <a:srgbClr val="D34817"/>
              </a:buClr>
              <a:buSzPct val="85000"/>
              <a:buFont typeface="Wingdings 2"/>
              <a:buChar char=""/>
              <a:tabLst/>
              <a:defRPr/>
            </a:pPr>
            <a:r>
              <a:rPr kumimoji="0" lang="zh-TW" altLang="en-US" sz="2827" b="0" i="0" u="none" strike="noStrike" kern="1200" cap="none" spc="0" normalizeH="0" baseline="0" noProof="0" dirty="0">
                <a:ln>
                  <a:noFill/>
                </a:ln>
                <a:solidFill>
                  <a:prstClr val="black"/>
                </a:solidFill>
                <a:effectLst/>
                <a:uLnTx/>
                <a:uFillTx/>
                <a:latin typeface="文鼎中楷" pitchFamily="49" charset="-120"/>
                <a:ea typeface="文鼎中楷" pitchFamily="49" charset="-120"/>
                <a:cs typeface="+mn-cs"/>
              </a:rPr>
              <a:t>自我紀律</a:t>
            </a:r>
          </a:p>
        </p:txBody>
      </p:sp>
    </p:spTree>
    <p:extLst>
      <p:ext uri="{BB962C8B-B14F-4D97-AF65-F5344CB8AC3E}">
        <p14:creationId xmlns:p14="http://schemas.microsoft.com/office/powerpoint/2010/main" val="4069825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415380" y="511002"/>
            <a:ext cx="12169352" cy="769441"/>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2.1</a:t>
            </a:r>
            <a:r>
              <a:rPr lang="zh-TW" altLang="en-US" sz="4400" dirty="0">
                <a:solidFill>
                  <a:srgbClr val="FFC000"/>
                </a:solidFill>
                <a:latin typeface="標楷體" panose="03000509000000000000" pitchFamily="65" charset="-120"/>
                <a:ea typeface="標楷體" panose="03000509000000000000" pitchFamily="65" charset="-120"/>
              </a:rPr>
              <a:t> 我的生活價值觀</a:t>
            </a:r>
            <a:r>
              <a:rPr lang="en-US" altLang="zh-TW" sz="4400" dirty="0">
                <a:solidFill>
                  <a:srgbClr val="FFC000"/>
                </a:solidFill>
                <a:latin typeface="標楷體" panose="03000509000000000000" pitchFamily="65" charset="-120"/>
                <a:ea typeface="標楷體" panose="03000509000000000000" pitchFamily="65" charset="-120"/>
              </a:rPr>
              <a:t>—</a:t>
            </a:r>
            <a:r>
              <a:rPr lang="zh-TW" altLang="en-US" sz="4400" dirty="0">
                <a:solidFill>
                  <a:srgbClr val="FFC000"/>
                </a:solidFill>
                <a:latin typeface="標楷體" panose="03000509000000000000" pitchFamily="65" charset="-120"/>
                <a:ea typeface="標楷體" panose="03000509000000000000" pitchFamily="65" charset="-120"/>
              </a:rPr>
              <a:t>價值觀量表</a:t>
            </a:r>
            <a:r>
              <a:rPr lang="en-US" altLang="zh-TW" sz="4400" dirty="0">
                <a:solidFill>
                  <a:srgbClr val="FFC000"/>
                </a:solidFill>
                <a:latin typeface="標楷體" panose="03000509000000000000" pitchFamily="65" charset="-120"/>
                <a:ea typeface="標楷體" panose="03000509000000000000" pitchFamily="65" charset="-120"/>
              </a:rPr>
              <a:t>(</a:t>
            </a:r>
            <a:r>
              <a:rPr lang="zh-TW" altLang="en-US" sz="4400" dirty="0">
                <a:solidFill>
                  <a:srgbClr val="FFC000"/>
                </a:solidFill>
                <a:latin typeface="標楷體" panose="03000509000000000000" pitchFamily="65" charset="-120"/>
                <a:ea typeface="標楷體" panose="03000509000000000000" pitchFamily="65" charset="-120"/>
              </a:rPr>
              <a:t>心得</a:t>
            </a:r>
            <a:r>
              <a:rPr lang="en-US" altLang="zh-TW" sz="4400" dirty="0">
                <a:solidFill>
                  <a:srgbClr val="FFC000"/>
                </a:solidFill>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EDD0D533-6C0D-42ED-BD4C-64FD893052A4}"/>
              </a:ext>
            </a:extLst>
          </p:cNvPr>
          <p:cNvSpPr txBox="1"/>
          <p:nvPr/>
        </p:nvSpPr>
        <p:spPr>
          <a:xfrm>
            <a:off x="1495500" y="1519114"/>
            <a:ext cx="11377264" cy="6186309"/>
          </a:xfrm>
          <a:prstGeom prst="rect">
            <a:avLst/>
          </a:prstGeom>
          <a:noFill/>
          <a:ln w="38100">
            <a:solidFill>
              <a:schemeClr val="accent1"/>
            </a:solidFill>
          </a:ln>
        </p:spPr>
        <p:txBody>
          <a:bodyPr wrap="square">
            <a:spAutoFit/>
          </a:bodyPr>
          <a:lstStyle/>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en-US" altLang="zh-TW" sz="4400" dirty="0">
              <a:latin typeface="標楷體" panose="03000509000000000000" pitchFamily="65" charset="-120"/>
              <a:ea typeface="標楷體" panose="03000509000000000000" pitchFamily="65" charset="-120"/>
            </a:endParaRPr>
          </a:p>
          <a:p>
            <a:endParaRPr lang="zh-TW" altLang="en-US" sz="4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90333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487388" y="150962"/>
            <a:ext cx="13105456" cy="7417415"/>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2.2</a:t>
            </a:r>
            <a:r>
              <a:rPr lang="zh-TW" altLang="en-US" sz="4400" dirty="0">
                <a:solidFill>
                  <a:srgbClr val="FFC000"/>
                </a:solidFill>
                <a:latin typeface="標楷體" panose="03000509000000000000" pitchFamily="65" charset="-120"/>
                <a:ea typeface="標楷體" panose="03000509000000000000" pitchFamily="65" charset="-120"/>
              </a:rPr>
              <a:t> 珍惜今生的因緣</a:t>
            </a:r>
            <a:r>
              <a:rPr lang="en-US" altLang="zh-TW" sz="3600" dirty="0">
                <a:solidFill>
                  <a:srgbClr val="FFC000"/>
                </a:solidFill>
                <a:latin typeface="標楷體" panose="03000509000000000000" pitchFamily="65" charset="-120"/>
                <a:ea typeface="標楷體" panose="03000509000000000000" pitchFamily="65" charset="-120"/>
              </a:rPr>
              <a:t>(</a:t>
            </a:r>
            <a:r>
              <a:rPr lang="zh-TW" altLang="en-US" sz="3600" dirty="0">
                <a:solidFill>
                  <a:srgbClr val="FFC000"/>
                </a:solidFill>
                <a:latin typeface="標楷體" panose="03000509000000000000" pitchFamily="65" charset="-120"/>
                <a:ea typeface="標楷體" panose="03000509000000000000" pitchFamily="65" charset="-120"/>
              </a:rPr>
              <a:t>很在意不滿意的因緣</a:t>
            </a:r>
            <a:r>
              <a:rPr lang="en-US" altLang="zh-TW" sz="3600" dirty="0">
                <a:solidFill>
                  <a:srgbClr val="FFC000"/>
                </a:solidFill>
                <a:latin typeface="標楷體" panose="03000509000000000000" pitchFamily="65" charset="-120"/>
                <a:ea typeface="標楷體" panose="03000509000000000000" pitchFamily="65" charset="-120"/>
              </a:rPr>
              <a:t>/</a:t>
            </a:r>
            <a:r>
              <a:rPr lang="zh-TW" altLang="en-US" sz="3600" dirty="0">
                <a:solidFill>
                  <a:srgbClr val="FFC000"/>
                </a:solidFill>
                <a:latin typeface="標楷體" panose="03000509000000000000" pitchFamily="65" charset="-120"/>
                <a:ea typeface="標楷體" panose="03000509000000000000" pitchFamily="65" charset="-120"/>
              </a:rPr>
              <a:t>事件分析表</a:t>
            </a:r>
            <a:r>
              <a:rPr lang="en-US" altLang="zh-TW" sz="3600" dirty="0">
                <a:solidFill>
                  <a:srgbClr val="FFC000"/>
                </a:solidFill>
                <a:latin typeface="標楷體" panose="03000509000000000000" pitchFamily="65" charset="-120"/>
                <a:ea typeface="標楷體" panose="03000509000000000000" pitchFamily="65" charset="-120"/>
              </a:rPr>
              <a:t>)</a:t>
            </a:r>
          </a:p>
          <a:p>
            <a:endParaRPr lang="en-US" altLang="zh-TW" sz="3600" dirty="0">
              <a:solidFill>
                <a:srgbClr val="FFC000"/>
              </a:solidFill>
              <a:latin typeface="標楷體" panose="03000509000000000000" pitchFamily="65" charset="-120"/>
              <a:ea typeface="標楷體" panose="03000509000000000000" pitchFamily="65" charset="-120"/>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首先請從生活中找出一個</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事件</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，是你很在意但並不</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滿意</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的。去思考在這個事件中你的角色，你的期待是什麼</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，填</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在第一個。</a:t>
            </a:r>
            <a:endParaRPr kumimoji="0" lang="en-US" altLang="zh-CN"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那這件事的結果又是如何</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與你期待的落差是什麼</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把它寫下來</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寫在第二格。</a:t>
            </a:r>
            <a:endParaRPr kumimoji="0" lang="en-US" altLang="zh-CN"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lang="zh-CN" altLang="en-US" sz="4400" dirty="0">
                <a:latin typeface="標楷體" panose="03000509000000000000" pitchFamily="65" charset="-120"/>
                <a:ea typeface="標楷體" panose="03000509000000000000" pitchFamily="65" charset="-120"/>
              </a:rPr>
              <a:t>再來想一想</a:t>
            </a:r>
            <a:r>
              <a:rPr lang="zh-TW" altLang="en-US" sz="4400" dirty="0">
                <a:latin typeface="標楷體" panose="03000509000000000000" pitchFamily="65" charset="-120"/>
                <a:ea typeface="標楷體" panose="03000509000000000000" pitchFamily="65" charset="-120"/>
              </a:rPr>
              <a:t>，</a:t>
            </a:r>
            <a:r>
              <a:rPr lang="zh-CN" altLang="en-US" sz="4400" dirty="0">
                <a:latin typeface="標楷體" panose="03000509000000000000" pitchFamily="65" charset="-120"/>
                <a:ea typeface="標楷體" panose="03000509000000000000" pitchFamily="65" charset="-120"/>
              </a:rPr>
              <a:t>反省一下，是哪裡出</a:t>
            </a:r>
            <a:r>
              <a:rPr lang="zh-TW" altLang="en-US" sz="4400" dirty="0">
                <a:latin typeface="標楷體" panose="03000509000000000000" pitchFamily="65" charset="-120"/>
                <a:ea typeface="標楷體" panose="03000509000000000000" pitchFamily="65" charset="-120"/>
              </a:rPr>
              <a:t>了</a:t>
            </a:r>
            <a:r>
              <a:rPr lang="zh-CN" altLang="en-US" sz="4400" dirty="0">
                <a:latin typeface="標楷體" panose="03000509000000000000" pitchFamily="65" charset="-120"/>
                <a:ea typeface="標楷體" panose="03000509000000000000" pitchFamily="65" charset="-120"/>
              </a:rPr>
              <a:t>問題，為什麼沒有辦法讓這個事情符合自己的期待或圓滿，自己有哪裡做的不好，或是有什麼想法障礙了這件事</a:t>
            </a:r>
            <a:r>
              <a:rPr lang="zh-TW" altLang="en-US" sz="4400" dirty="0">
                <a:latin typeface="標楷體" panose="03000509000000000000" pitchFamily="65" charset="-120"/>
                <a:ea typeface="標楷體" panose="03000509000000000000" pitchFamily="65" charset="-120"/>
              </a:rPr>
              <a:t>？</a:t>
            </a:r>
            <a:endParaRPr lang="en-US" altLang="zh-CN" sz="4400" dirty="0">
              <a:latin typeface="標楷體" panose="03000509000000000000" pitchFamily="65" charset="-120"/>
              <a:ea typeface="標楷體" panose="03000509000000000000" pitchFamily="65" charset="-120"/>
            </a:endParaRPr>
          </a:p>
          <a:p>
            <a:pPr marL="0" marR="0" lvl="0" indent="0" algn="l" defTabSz="449263" rtl="0" eaLnBrk="0" fontAlgn="base" latinLnBrk="0" hangingPunct="0">
              <a:lnSpc>
                <a:spcPct val="100000"/>
              </a:lnSpc>
              <a:spcBef>
                <a:spcPct val="0"/>
              </a:spcBef>
              <a:spcAft>
                <a:spcPct val="0"/>
              </a:spcAft>
              <a:buClrTx/>
              <a:buSzTx/>
              <a:buFontTx/>
              <a:buNone/>
              <a:tabLst/>
              <a:defRPr/>
            </a:pPr>
            <a:r>
              <a:rPr lang="zh-CN" altLang="en-US" sz="4400" dirty="0">
                <a:latin typeface="標楷體" panose="03000509000000000000" pitchFamily="65" charset="-120"/>
                <a:ea typeface="標楷體" panose="03000509000000000000" pitchFamily="65" charset="-120"/>
              </a:rPr>
              <a:t>寫下自己需要修正的習氣，正確的行為應該如何做</a:t>
            </a:r>
            <a:r>
              <a:rPr lang="zh-TW" altLang="en-US" sz="4400" dirty="0">
                <a:latin typeface="標楷體" panose="03000509000000000000" pitchFamily="65" charset="-120"/>
                <a:ea typeface="標楷體" panose="03000509000000000000" pitchFamily="65" charset="-120"/>
              </a:rPr>
              <a:t>？</a:t>
            </a:r>
            <a:endParaRPr lang="zh-TW" altLang="en-US" sz="3600" dirty="0">
              <a:solidFill>
                <a:srgbClr val="FFC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97589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487388" y="150962"/>
            <a:ext cx="13177464" cy="769441"/>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2.2</a:t>
            </a:r>
            <a:r>
              <a:rPr lang="zh-TW" altLang="en-US" sz="4400" dirty="0">
                <a:solidFill>
                  <a:srgbClr val="FFC000"/>
                </a:solidFill>
                <a:latin typeface="標楷體" panose="03000509000000000000" pitchFamily="65" charset="-120"/>
                <a:ea typeface="標楷體" panose="03000509000000000000" pitchFamily="65" charset="-120"/>
              </a:rPr>
              <a:t> 珍惜今生的因緣</a:t>
            </a:r>
            <a:r>
              <a:rPr lang="en-US" altLang="zh-TW" sz="3600" dirty="0">
                <a:solidFill>
                  <a:srgbClr val="FFC000"/>
                </a:solidFill>
                <a:latin typeface="標楷體" panose="03000509000000000000" pitchFamily="65" charset="-120"/>
                <a:ea typeface="標楷體" panose="03000509000000000000" pitchFamily="65" charset="-120"/>
              </a:rPr>
              <a:t>(</a:t>
            </a:r>
            <a:r>
              <a:rPr lang="zh-TW" altLang="en-US" sz="3600" dirty="0">
                <a:solidFill>
                  <a:srgbClr val="FFC000"/>
                </a:solidFill>
                <a:latin typeface="標楷體" panose="03000509000000000000" pitchFamily="65" charset="-120"/>
                <a:ea typeface="標楷體" panose="03000509000000000000" pitchFamily="65" charset="-120"/>
              </a:rPr>
              <a:t>很在意但不滿意的因緣</a:t>
            </a:r>
            <a:r>
              <a:rPr lang="en-US" altLang="zh-TW" sz="3600" dirty="0">
                <a:solidFill>
                  <a:srgbClr val="FFC000"/>
                </a:solidFill>
                <a:latin typeface="標楷體" panose="03000509000000000000" pitchFamily="65" charset="-120"/>
                <a:ea typeface="標楷體" panose="03000509000000000000" pitchFamily="65" charset="-120"/>
              </a:rPr>
              <a:t>/</a:t>
            </a:r>
            <a:r>
              <a:rPr lang="zh-TW" altLang="en-US" sz="3600" dirty="0">
                <a:solidFill>
                  <a:srgbClr val="FFC000"/>
                </a:solidFill>
                <a:latin typeface="標楷體" panose="03000509000000000000" pitchFamily="65" charset="-120"/>
                <a:ea typeface="標楷體" panose="03000509000000000000" pitchFamily="65" charset="-120"/>
              </a:rPr>
              <a:t>事件分析表</a:t>
            </a:r>
            <a:r>
              <a:rPr lang="en-US" altLang="zh-TW" sz="3600" dirty="0">
                <a:solidFill>
                  <a:srgbClr val="FFC000"/>
                </a:solidFill>
                <a:latin typeface="標楷體" panose="03000509000000000000" pitchFamily="65" charset="-120"/>
                <a:ea typeface="標楷體" panose="03000509000000000000" pitchFamily="65" charset="-120"/>
              </a:rPr>
              <a:t>)</a:t>
            </a:r>
            <a:endParaRPr lang="zh-TW" altLang="en-US" sz="3600" dirty="0">
              <a:solidFill>
                <a:srgbClr val="FFC000"/>
              </a:solidFill>
              <a:latin typeface="標楷體" panose="03000509000000000000" pitchFamily="65" charset="-120"/>
              <a:ea typeface="標楷體" panose="03000509000000000000" pitchFamily="65" charset="-120"/>
            </a:endParaRPr>
          </a:p>
        </p:txBody>
      </p:sp>
      <p:graphicFrame>
        <p:nvGraphicFramePr>
          <p:cNvPr id="4" name="表格 4">
            <a:extLst>
              <a:ext uri="{FF2B5EF4-FFF2-40B4-BE49-F238E27FC236}">
                <a16:creationId xmlns:a16="http://schemas.microsoft.com/office/drawing/2014/main" id="{20C1E628-9A71-4EBE-B6C4-DA8C9A2A4CA3}"/>
              </a:ext>
            </a:extLst>
          </p:cNvPr>
          <p:cNvGraphicFramePr>
            <a:graphicFrameLocks noGrp="1"/>
          </p:cNvGraphicFramePr>
          <p:nvPr/>
        </p:nvGraphicFramePr>
        <p:xfrm>
          <a:off x="486578" y="943050"/>
          <a:ext cx="12674218" cy="6912766"/>
        </p:xfrm>
        <a:graphic>
          <a:graphicData uri="http://schemas.openxmlformats.org/drawingml/2006/table">
            <a:tbl>
              <a:tblPr firstRow="1" bandRow="1">
                <a:tableStyleId>{5C22544A-7EE6-4342-B048-85BDC9FD1C3A}</a:tableStyleId>
              </a:tblPr>
              <a:tblGrid>
                <a:gridCol w="1392700">
                  <a:extLst>
                    <a:ext uri="{9D8B030D-6E8A-4147-A177-3AD203B41FA5}">
                      <a16:colId xmlns:a16="http://schemas.microsoft.com/office/drawing/2014/main" val="2591431686"/>
                    </a:ext>
                  </a:extLst>
                </a:gridCol>
                <a:gridCol w="11281518">
                  <a:extLst>
                    <a:ext uri="{9D8B030D-6E8A-4147-A177-3AD203B41FA5}">
                      <a16:colId xmlns:a16="http://schemas.microsoft.com/office/drawing/2014/main" val="2280068165"/>
                    </a:ext>
                  </a:extLst>
                </a:gridCol>
              </a:tblGrid>
              <a:tr h="667178">
                <a:tc>
                  <a:txBody>
                    <a:bodyPr/>
                    <a:lstStyle/>
                    <a:p>
                      <a:pPr algn="ctr"/>
                      <a:endParaRPr lang="zh-TW" altLang="en-US" sz="3600" dirty="0">
                        <a:latin typeface="標楷體" panose="03000509000000000000" pitchFamily="65" charset="-120"/>
                        <a:ea typeface="標楷體" panose="03000509000000000000" pitchFamily="65" charset="-120"/>
                      </a:endParaRPr>
                    </a:p>
                  </a:txBody>
                  <a:tcPr anchor="ctr"/>
                </a:tc>
                <a:tc>
                  <a:txBody>
                    <a:bodyPr/>
                    <a:lstStyle/>
                    <a:p>
                      <a:pPr marL="0" algn="ctr" defTabSz="914400" rtl="0" eaLnBrk="1" latinLnBrk="0" hangingPunct="1"/>
                      <a:r>
                        <a:rPr lang="zh-TW" altLang="en-US" sz="3600" b="1" kern="1200" dirty="0">
                          <a:solidFill>
                            <a:schemeClr val="lt1"/>
                          </a:solidFill>
                          <a:latin typeface="標楷體" panose="03000509000000000000" pitchFamily="65" charset="-120"/>
                          <a:ea typeface="標楷體" panose="03000509000000000000" pitchFamily="65" charset="-120"/>
                          <a:cs typeface="+mn-cs"/>
                        </a:rPr>
                        <a:t>說明</a:t>
                      </a:r>
                      <a:r>
                        <a:rPr lang="en-US" altLang="zh-TW" sz="3600" b="1" kern="1200" dirty="0">
                          <a:solidFill>
                            <a:schemeClr val="lt1"/>
                          </a:solidFill>
                          <a:latin typeface="標楷體" panose="03000509000000000000" pitchFamily="65" charset="-120"/>
                          <a:ea typeface="標楷體" panose="03000509000000000000" pitchFamily="65" charset="-120"/>
                          <a:cs typeface="+mn-cs"/>
                        </a:rPr>
                        <a:t>/</a:t>
                      </a:r>
                      <a:r>
                        <a:rPr lang="zh-TW" altLang="en-US" sz="3600" b="1" kern="1200" dirty="0">
                          <a:solidFill>
                            <a:schemeClr val="lt1"/>
                          </a:solidFill>
                          <a:latin typeface="標楷體" panose="03000509000000000000" pitchFamily="65" charset="-120"/>
                          <a:ea typeface="標楷體" panose="03000509000000000000" pitchFamily="65" charset="-120"/>
                          <a:cs typeface="+mn-cs"/>
                        </a:rPr>
                        <a:t>描述</a:t>
                      </a:r>
                      <a:r>
                        <a:rPr lang="en-US" altLang="zh-TW" sz="3600" b="1" kern="1200" dirty="0">
                          <a:solidFill>
                            <a:schemeClr val="lt1"/>
                          </a:solidFill>
                          <a:latin typeface="標楷體" panose="03000509000000000000" pitchFamily="65" charset="-120"/>
                          <a:ea typeface="標楷體" panose="03000509000000000000" pitchFamily="65" charset="-120"/>
                          <a:cs typeface="+mn-cs"/>
                        </a:rPr>
                        <a:t>/</a:t>
                      </a:r>
                      <a:r>
                        <a:rPr lang="zh-TW" altLang="en-US" sz="3600" b="1" kern="1200" dirty="0">
                          <a:solidFill>
                            <a:schemeClr val="lt1"/>
                          </a:solidFill>
                          <a:latin typeface="標楷體" panose="03000509000000000000" pitchFamily="65" charset="-120"/>
                          <a:ea typeface="標楷體" panose="03000509000000000000" pitchFamily="65" charset="-120"/>
                          <a:cs typeface="+mn-cs"/>
                        </a:rPr>
                        <a:t>想法</a:t>
                      </a:r>
                      <a:r>
                        <a:rPr lang="en-US" altLang="zh-TW" sz="3600" b="1" kern="1200" dirty="0">
                          <a:solidFill>
                            <a:schemeClr val="lt1"/>
                          </a:solidFill>
                          <a:latin typeface="標楷體" panose="03000509000000000000" pitchFamily="65" charset="-120"/>
                          <a:ea typeface="標楷體" panose="03000509000000000000" pitchFamily="65" charset="-120"/>
                          <a:cs typeface="+mn-cs"/>
                        </a:rPr>
                        <a:t>/</a:t>
                      </a:r>
                      <a:r>
                        <a:rPr lang="zh-TW" altLang="en-US" sz="3600" b="1" kern="1200" dirty="0">
                          <a:solidFill>
                            <a:schemeClr val="lt1"/>
                          </a:solidFill>
                          <a:latin typeface="標楷體" panose="03000509000000000000" pitchFamily="65" charset="-120"/>
                          <a:ea typeface="標楷體" panose="03000509000000000000" pitchFamily="65" charset="-120"/>
                          <a:cs typeface="+mn-cs"/>
                        </a:rPr>
                        <a:t>做法</a:t>
                      </a:r>
                    </a:p>
                  </a:txBody>
                  <a:tcPr anchor="ctr"/>
                </a:tc>
                <a:extLst>
                  <a:ext uri="{0D108BD9-81ED-4DB2-BD59-A6C34878D82A}">
                    <a16:rowId xmlns:a16="http://schemas.microsoft.com/office/drawing/2014/main" val="1611165624"/>
                  </a:ext>
                </a:extLst>
              </a:tr>
              <a:tr h="15613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標楷體" panose="03000509000000000000" pitchFamily="65" charset="-120"/>
                          <a:ea typeface="標楷體" panose="03000509000000000000" pitchFamily="65" charset="-120"/>
                        </a:rPr>
                        <a:t>事件</a:t>
                      </a:r>
                      <a:endParaRPr lang="en-US" altLang="zh-TW" sz="3600" dirty="0">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標楷體" panose="03000509000000000000" pitchFamily="65" charset="-120"/>
                          <a:ea typeface="標楷體" panose="03000509000000000000" pitchFamily="65" charset="-120"/>
                        </a:rPr>
                        <a:t>期待</a:t>
                      </a:r>
                    </a:p>
                  </a:txBody>
                  <a:tcPr anchor="ctr"/>
                </a:tc>
                <a:tc>
                  <a:txBody>
                    <a:bodyPr/>
                    <a:lstStyle/>
                    <a:p>
                      <a:pPr marL="0" algn="ctr" defTabSz="914400" rtl="0" eaLnBrk="1" latinLnBrk="0" hangingPunct="1"/>
                      <a:endParaRPr lang="zh-TW" altLang="en-US" sz="3600" b="1" kern="1200" dirty="0">
                        <a:solidFill>
                          <a:schemeClr val="lt1"/>
                        </a:solidFill>
                        <a:latin typeface="標楷體" panose="03000509000000000000" pitchFamily="65" charset="-120"/>
                        <a:ea typeface="標楷體" panose="03000509000000000000" pitchFamily="65" charset="-120"/>
                        <a:cs typeface="+mn-cs"/>
                      </a:endParaRPr>
                    </a:p>
                  </a:txBody>
                  <a:tcPr anchor="ctr"/>
                </a:tc>
                <a:extLst>
                  <a:ext uri="{0D108BD9-81ED-4DB2-BD59-A6C34878D82A}">
                    <a16:rowId xmlns:a16="http://schemas.microsoft.com/office/drawing/2014/main" val="2371621636"/>
                  </a:ext>
                </a:extLst>
              </a:tr>
              <a:tr h="15613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標楷體" panose="03000509000000000000" pitchFamily="65" charset="-120"/>
                          <a:ea typeface="標楷體" panose="03000509000000000000" pitchFamily="65" charset="-120"/>
                        </a:rPr>
                        <a:t>結果</a:t>
                      </a:r>
                      <a:endParaRPr lang="en-US" altLang="zh-TW" sz="3600" dirty="0">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標楷體" panose="03000509000000000000" pitchFamily="65" charset="-120"/>
                          <a:ea typeface="標楷體" panose="03000509000000000000" pitchFamily="65" charset="-120"/>
                        </a:rPr>
                        <a:t>落差</a:t>
                      </a:r>
                    </a:p>
                  </a:txBody>
                  <a:tcPr anchor="ctr"/>
                </a:tc>
                <a:tc>
                  <a:txBody>
                    <a:bodyPr/>
                    <a:lstStyle/>
                    <a:p>
                      <a:pPr algn="ctr"/>
                      <a:endParaRPr lang="zh-TW" altLang="en-US" sz="2800" dirty="0"/>
                    </a:p>
                  </a:txBody>
                  <a:tcPr anchor="ctr"/>
                </a:tc>
                <a:extLst>
                  <a:ext uri="{0D108BD9-81ED-4DB2-BD59-A6C34878D82A}">
                    <a16:rowId xmlns:a16="http://schemas.microsoft.com/office/drawing/2014/main" val="1824445106"/>
                  </a:ext>
                </a:extLst>
              </a:tr>
              <a:tr h="15613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標楷體" panose="03000509000000000000" pitchFamily="65" charset="-120"/>
                          <a:ea typeface="標楷體" panose="03000509000000000000" pitchFamily="65" charset="-120"/>
                        </a:rPr>
                        <a:t>自省</a:t>
                      </a:r>
                      <a:endParaRPr lang="en-US" altLang="zh-TW" sz="3600" dirty="0">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標楷體" panose="03000509000000000000" pitchFamily="65" charset="-120"/>
                          <a:ea typeface="標楷體" panose="03000509000000000000" pitchFamily="65" charset="-120"/>
                        </a:rPr>
                        <a:t>反思</a:t>
                      </a:r>
                    </a:p>
                  </a:txBody>
                  <a:tcPr anchor="ctr"/>
                </a:tc>
                <a:tc>
                  <a:txBody>
                    <a:bodyPr/>
                    <a:lstStyle/>
                    <a:p>
                      <a:pPr algn="ctr"/>
                      <a:endParaRPr lang="zh-TW" altLang="en-US" sz="2800" dirty="0"/>
                    </a:p>
                  </a:txBody>
                  <a:tcPr anchor="ctr"/>
                </a:tc>
                <a:extLst>
                  <a:ext uri="{0D108BD9-81ED-4DB2-BD59-A6C34878D82A}">
                    <a16:rowId xmlns:a16="http://schemas.microsoft.com/office/drawing/2014/main" val="3592145508"/>
                  </a:ext>
                </a:extLst>
              </a:tr>
              <a:tr h="15613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標楷體" panose="03000509000000000000" pitchFamily="65" charset="-120"/>
                          <a:ea typeface="標楷體" panose="03000509000000000000" pitchFamily="65" charset="-120"/>
                        </a:rPr>
                        <a:t>習氣</a:t>
                      </a:r>
                      <a:endParaRPr lang="en-US" altLang="zh-TW" sz="3600" dirty="0">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標楷體" panose="03000509000000000000" pitchFamily="65" charset="-120"/>
                          <a:ea typeface="標楷體" panose="03000509000000000000" pitchFamily="65" charset="-120"/>
                        </a:rPr>
                        <a:t>修正</a:t>
                      </a:r>
                    </a:p>
                  </a:txBody>
                  <a:tcPr anchor="ctr"/>
                </a:tc>
                <a:tc>
                  <a:txBody>
                    <a:bodyPr/>
                    <a:lstStyle/>
                    <a:p>
                      <a:pPr algn="ctr"/>
                      <a:endParaRPr lang="zh-TW" altLang="en-US" sz="2800" dirty="0"/>
                    </a:p>
                  </a:txBody>
                  <a:tcPr anchor="ctr"/>
                </a:tc>
                <a:extLst>
                  <a:ext uri="{0D108BD9-81ED-4DB2-BD59-A6C34878D82A}">
                    <a16:rowId xmlns:a16="http://schemas.microsoft.com/office/drawing/2014/main" val="991914562"/>
                  </a:ext>
                </a:extLst>
              </a:tr>
            </a:tbl>
          </a:graphicData>
        </a:graphic>
      </p:graphicFrame>
    </p:spTree>
    <p:extLst>
      <p:ext uri="{BB962C8B-B14F-4D97-AF65-F5344CB8AC3E}">
        <p14:creationId xmlns:p14="http://schemas.microsoft.com/office/powerpoint/2010/main" val="279116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447A112-7B90-4333-9038-C851DF3A864C}"/>
              </a:ext>
            </a:extLst>
          </p:cNvPr>
          <p:cNvSpPr txBox="1"/>
          <p:nvPr/>
        </p:nvSpPr>
        <p:spPr>
          <a:xfrm>
            <a:off x="2215580" y="871042"/>
            <a:ext cx="9721080" cy="6186309"/>
          </a:xfrm>
          <a:prstGeom prst="rect">
            <a:avLst/>
          </a:prstGeom>
          <a:noFill/>
          <a:ln w="28575">
            <a:solidFill>
              <a:schemeClr val="accent1"/>
            </a:solidFill>
          </a:ln>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6600" b="1" i="0" strike="noStrike" kern="1200" cap="none" spc="0" normalizeH="0" baseline="0" noProof="0" dirty="0">
                <a:ln>
                  <a:noFill/>
                </a:ln>
                <a:effectLst/>
                <a:uLnTx/>
                <a:uFillTx/>
                <a:latin typeface="+mj-ea"/>
                <a:ea typeface="+mj-ea"/>
                <a:cs typeface="+mn-cs"/>
              </a:rPr>
              <a:t>如果有做錯事要趕快改過，懺悔即清淨。</a:t>
            </a:r>
            <a:endParaRPr kumimoji="0" lang="en-US" altLang="zh-TW" sz="6600" b="1" i="0" strike="noStrike" kern="1200" cap="none" spc="0" normalizeH="0" baseline="0" noProof="0" dirty="0">
              <a:ln>
                <a:noFill/>
              </a:ln>
              <a:effectLst/>
              <a:uLnTx/>
              <a:uFillTx/>
              <a:latin typeface="+mj-ea"/>
              <a:ea typeface="+mj-ea"/>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6600" b="1" i="0" strike="noStrike" kern="1200" cap="none" spc="0" normalizeH="0" baseline="0" noProof="0" dirty="0">
                <a:ln>
                  <a:noFill/>
                </a:ln>
                <a:effectLst/>
                <a:uLnTx/>
                <a:uFillTx/>
                <a:latin typeface="+mj-ea"/>
                <a:ea typeface="+mj-ea"/>
                <a:cs typeface="+mn-cs"/>
              </a:rPr>
              <a:t>日日為自己的生命盤點，把握分秒，活出有價值的人生。</a:t>
            </a:r>
            <a:endParaRPr kumimoji="0" lang="en-US" altLang="zh-TW" sz="6600" b="1" i="0" strike="noStrike" kern="1200" cap="none" spc="0" normalizeH="0" baseline="0" noProof="0" dirty="0">
              <a:ln>
                <a:noFill/>
              </a:ln>
              <a:effectLst/>
              <a:uLnTx/>
              <a:uFillTx/>
              <a:latin typeface="+mj-ea"/>
              <a:ea typeface="+mj-ea"/>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altLang="zh-TW" sz="6600" b="1" i="0" strike="noStrike" kern="1200" cap="none" spc="0" normalizeH="0" baseline="0" noProof="0" dirty="0">
                <a:ln>
                  <a:noFill/>
                </a:ln>
                <a:effectLst/>
                <a:uLnTx/>
                <a:uFillTx/>
                <a:latin typeface="+mj-ea"/>
                <a:ea typeface="+mj-ea"/>
                <a:cs typeface="+mn-cs"/>
              </a:rPr>
              <a:t>--</a:t>
            </a:r>
            <a:r>
              <a:rPr kumimoji="0" lang="zh-TW" altLang="en-US" sz="6600" b="1" i="0" strike="noStrike" kern="1200" cap="none" spc="0" normalizeH="0" baseline="0" noProof="0" dirty="0">
                <a:ln>
                  <a:noFill/>
                </a:ln>
                <a:effectLst/>
                <a:uLnTx/>
                <a:uFillTx/>
                <a:latin typeface="+mj-ea"/>
                <a:ea typeface="+mj-ea"/>
                <a:cs typeface="+mn-cs"/>
              </a:rPr>
              <a:t>證嚴法師</a:t>
            </a:r>
          </a:p>
        </p:txBody>
      </p:sp>
    </p:spTree>
    <p:extLst>
      <p:ext uri="{BB962C8B-B14F-4D97-AF65-F5344CB8AC3E}">
        <p14:creationId xmlns:p14="http://schemas.microsoft.com/office/powerpoint/2010/main" val="193846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97B9CD3E-F622-4AF7-9F17-645CDE285387}"/>
              </a:ext>
            </a:extLst>
          </p:cNvPr>
          <p:cNvSpPr txBox="1"/>
          <p:nvPr/>
        </p:nvSpPr>
        <p:spPr>
          <a:xfrm>
            <a:off x="847428" y="294978"/>
            <a:ext cx="12457384" cy="1200329"/>
          </a:xfrm>
          <a:prstGeom prst="rect">
            <a:avLst/>
          </a:prstGeom>
          <a:noFill/>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altLang="zh-TW" sz="72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rPr>
              <a:t>1.</a:t>
            </a:r>
            <a:r>
              <a:rPr kumimoji="0" lang="zh-TW" altLang="en-US" sz="72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rPr>
              <a:t>回憶過去</a:t>
            </a:r>
            <a:r>
              <a:rPr kumimoji="0" lang="en-US" altLang="zh-TW" sz="72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rPr>
              <a:t>/</a:t>
            </a:r>
            <a:r>
              <a:rPr kumimoji="0" lang="zh-TW" altLang="en-US" sz="72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rPr>
              <a:t>盤點</a:t>
            </a:r>
            <a:endParaRPr kumimoji="0" lang="en-US" altLang="zh-TW" sz="72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F0D907B7-FD96-4D46-ACFC-996EE33C6067}"/>
              </a:ext>
            </a:extLst>
          </p:cNvPr>
          <p:cNvSpPr txBox="1"/>
          <p:nvPr/>
        </p:nvSpPr>
        <p:spPr>
          <a:xfrm>
            <a:off x="1114654" y="1879154"/>
            <a:ext cx="5349398" cy="5170646"/>
          </a:xfrm>
          <a:prstGeom prst="rect">
            <a:avLst/>
          </a:prstGeom>
          <a:noFill/>
          <a:ln w="28575">
            <a:solidFill>
              <a:srgbClr val="FFC000"/>
            </a:solidFill>
          </a:ln>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66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人生是不斷地</a:t>
            </a:r>
            <a:endParaRPr kumimoji="0" lang="en-US" altLang="zh-TW" sz="66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66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創造回憶，</a:t>
            </a:r>
            <a:endParaRPr kumimoji="0" lang="en-US" altLang="zh-TW" sz="66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66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選擇，</a:t>
            </a:r>
            <a:endParaRPr kumimoji="0" lang="en-US" altLang="zh-TW" sz="66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66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追尋，</a:t>
            </a:r>
            <a:endParaRPr kumimoji="0" lang="en-US" altLang="zh-TW" sz="66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66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實踐。</a:t>
            </a:r>
            <a:endParaRPr kumimoji="0" lang="zh-TW" altLang="en-US" sz="5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p:txBody>
      </p:sp>
      <p:pic>
        <p:nvPicPr>
          <p:cNvPr id="4" name="圖片 3">
            <a:extLst>
              <a:ext uri="{FF2B5EF4-FFF2-40B4-BE49-F238E27FC236}">
                <a16:creationId xmlns:a16="http://schemas.microsoft.com/office/drawing/2014/main" id="{CC9FEFE3-2BCB-47E8-AD85-FEE4EC909167}"/>
              </a:ext>
            </a:extLst>
          </p:cNvPr>
          <p:cNvPicPr>
            <a:picLocks noChangeAspect="1"/>
          </p:cNvPicPr>
          <p:nvPr/>
        </p:nvPicPr>
        <p:blipFill rotWithShape="1">
          <a:blip r:embed="rId2">
            <a:extLst>
              <a:ext uri="{28A0092B-C50C-407E-A947-70E740481C1C}">
                <a14:useLocalDpi xmlns:a14="http://schemas.microsoft.com/office/drawing/2010/main" val="0"/>
              </a:ext>
            </a:extLst>
          </a:blip>
          <a:srcRect l="11622" r="4817"/>
          <a:stretch/>
        </p:blipFill>
        <p:spPr>
          <a:xfrm>
            <a:off x="6608068" y="1879154"/>
            <a:ext cx="6480720" cy="5170646"/>
          </a:xfrm>
          <a:prstGeom prst="rect">
            <a:avLst/>
          </a:prstGeom>
        </p:spPr>
      </p:pic>
    </p:spTree>
    <p:extLst>
      <p:ext uri="{BB962C8B-B14F-4D97-AF65-F5344CB8AC3E}">
        <p14:creationId xmlns:p14="http://schemas.microsoft.com/office/powerpoint/2010/main" val="3777607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03CEF90F-3D2B-4962-BBF5-BADD8BDD48E1}"/>
              </a:ext>
            </a:extLst>
          </p:cNvPr>
          <p:cNvSpPr txBox="1"/>
          <p:nvPr/>
        </p:nvSpPr>
        <p:spPr>
          <a:xfrm>
            <a:off x="325370" y="655018"/>
            <a:ext cx="13141460" cy="6863417"/>
          </a:xfrm>
          <a:prstGeom prst="rect">
            <a:avLst/>
          </a:prstGeom>
          <a:noFill/>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zh-TW" altLang="en-US"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法，佛陀是用心應機施教，現就要看我們接受教法的人是勤或是懈怠？</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這就要看我們自己的根機，看我們自己修行是不是要認真，或還是慢慢來？所以「</a:t>
            </a:r>
            <a:r>
              <a:rPr kumimoji="0" lang="zh-TW" altLang="en-US"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習因淺深與卉木等均得善利</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」。不論我們在修行，習就是修行，我們受教之後，我們要身體力行來薰習、薰修。</a:t>
            </a:r>
            <a:r>
              <a:rPr kumimoji="0" lang="zh-TW" altLang="en-US"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薰習與薰修，薰習我們過去不好的習氣，轉惡念為善念。</a:t>
            </a:r>
            <a:r>
              <a:rPr kumimoji="0" lang="zh-TW" altLang="en-US" sz="4400" b="1" i="0" u="sng"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rPr>
              <a:t>修習，我們修行要好好練習，我們要好好修，養成我們好的習氣。</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將過去不好的習氣要好好去除，現在轉過去的煩惱、雜念、惡念，回到我們真如本性，好好向前接近，這叫做薰修。</a:t>
            </a:r>
            <a:r>
              <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恭錄證嚴上人開示</a:t>
            </a:r>
            <a:r>
              <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a:t>
            </a:r>
            <a:endParaRPr kumimoji="0" lang="zh-TW" altLang="en-US" sz="4400" b="1" i="0" u="sng"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1850669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447A112-7B90-4333-9038-C851DF3A864C}"/>
              </a:ext>
            </a:extLst>
          </p:cNvPr>
          <p:cNvSpPr txBox="1"/>
          <p:nvPr/>
        </p:nvSpPr>
        <p:spPr>
          <a:xfrm>
            <a:off x="1351484" y="946239"/>
            <a:ext cx="11305256" cy="6186309"/>
          </a:xfrm>
          <a:prstGeom prst="rect">
            <a:avLst/>
          </a:prstGeom>
          <a:noFill/>
          <a:ln w="28575">
            <a:solidFill>
              <a:schemeClr val="accent1"/>
            </a:solidFill>
          </a:ln>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6600" b="1" i="0"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要看到自己的價值，也要看到別人的價值</a:t>
            </a:r>
            <a:r>
              <a:rPr kumimoji="0" lang="zh-TW" altLang="en-US" sz="6600" b="1" i="0"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，互相鼓勵，互相橋接，互相成就，</a:t>
            </a:r>
            <a:r>
              <a:rPr kumimoji="0" lang="zh-CN" altLang="en-US" sz="6600" b="1" i="0"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才會讓事情圓滿，創造團隊更大的價值。</a:t>
            </a:r>
            <a:endParaRPr kumimoji="0" lang="en-US" altLang="zh-CN" sz="6600" b="1" i="0"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endParaRPr lang="en-US" altLang="zh-TW" sz="6600" dirty="0">
              <a:latin typeface="標楷體" panose="03000509000000000000" pitchFamily="65" charset="-120"/>
              <a:ea typeface="標楷體" panose="03000509000000000000" pitchFamily="65" charset="-120"/>
            </a:endParaRPr>
          </a:p>
          <a:p>
            <a:pPr marL="0" marR="0" lvl="0" indent="0" algn="l" defTabSz="449263" rtl="0" eaLnBrk="0" fontAlgn="base" latinLnBrk="0" hangingPunct="0">
              <a:lnSpc>
                <a:spcPct val="100000"/>
              </a:lnSpc>
              <a:spcBef>
                <a:spcPct val="0"/>
              </a:spcBef>
              <a:spcAft>
                <a:spcPct val="0"/>
              </a:spcAft>
              <a:buClrTx/>
              <a:buSzTx/>
              <a:buFontTx/>
              <a:buNone/>
              <a:tabLst/>
              <a:defRPr/>
            </a:pPr>
            <a:r>
              <a:rPr lang="en-US" altLang="zh-TW" sz="6600" dirty="0">
                <a:latin typeface="標楷體" panose="03000509000000000000" pitchFamily="65" charset="-120"/>
                <a:ea typeface="標楷體" panose="03000509000000000000" pitchFamily="65" charset="-120"/>
              </a:rPr>
              <a:t>--</a:t>
            </a:r>
            <a:r>
              <a:rPr lang="zh-TW" altLang="en-US" sz="6600" dirty="0">
                <a:latin typeface="標楷體" panose="03000509000000000000" pitchFamily="65" charset="-120"/>
                <a:ea typeface="標楷體" panose="03000509000000000000" pitchFamily="65" charset="-120"/>
              </a:rPr>
              <a:t>惟智</a:t>
            </a:r>
            <a:endParaRPr kumimoji="0" lang="zh-TW" altLang="en-US" sz="6600" b="1" i="0"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297184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415380" y="511002"/>
            <a:ext cx="13105456" cy="6863417"/>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2.3</a:t>
            </a:r>
            <a:r>
              <a:rPr lang="zh-TW" altLang="en-US" sz="4400" dirty="0">
                <a:solidFill>
                  <a:srgbClr val="FFC000"/>
                </a:solidFill>
                <a:latin typeface="標楷體" panose="03000509000000000000" pitchFamily="65" charset="-120"/>
                <a:ea typeface="標楷體" panose="03000509000000000000" pitchFamily="65" charset="-120"/>
              </a:rPr>
              <a:t> 生涯能力檢核表</a:t>
            </a:r>
            <a:endParaRPr lang="en-US" altLang="zh-TW" sz="4400" dirty="0">
              <a:solidFill>
                <a:srgbClr val="FFC000"/>
              </a:solidFill>
              <a:latin typeface="標楷體" panose="03000509000000000000" pitchFamily="65" charset="-120"/>
              <a:ea typeface="標楷體" panose="03000509000000000000" pitchFamily="65" charset="-120"/>
            </a:endParaRPr>
          </a:p>
          <a:p>
            <a:endParaRPr lang="en-US" altLang="zh-TW" sz="4400" dirty="0">
              <a:solidFill>
                <a:srgbClr val="FFC000"/>
              </a:solidFill>
              <a:latin typeface="標楷體" panose="03000509000000000000" pitchFamily="65" charset="-120"/>
              <a:ea typeface="標楷體" panose="03000509000000000000" pitchFamily="65" charset="-120"/>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下</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面</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有</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36</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項生涯需要具備的能力，如果這</a:t>
            </a:r>
            <a:r>
              <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36</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項</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能力</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具足，</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你的生涯應該會很滿意。</a:t>
            </a:r>
            <a:endParaRPr kumimoji="0" lang="en-US" altLang="zh-CN"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請用</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三分法自我評估</a:t>
            </a:r>
            <a:r>
              <a:rPr kumimoji="0" lang="zh-CN"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，如果目前這項能力很好就</a:t>
            </a:r>
            <a:r>
              <a:rPr kumimoji="0" lang="zh-TW" altLang="en-US"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打雙圈，如果尚可就打一個圈，如果不滿意就打三角形。</a:t>
            </a:r>
            <a:endParaRPr kumimoji="0" lang="en-US" altLang="zh-TW" sz="44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lang="zh-CN" altLang="en-US" sz="4400" dirty="0">
                <a:latin typeface="標楷體" panose="03000509000000000000" pitchFamily="65" charset="-120"/>
                <a:ea typeface="標楷體" panose="03000509000000000000" pitchFamily="65" charset="-120"/>
              </a:rPr>
              <a:t>針對比較低的能力，要訂定改善的計</a:t>
            </a:r>
            <a:r>
              <a:rPr lang="zh-TW" altLang="en-US" sz="4400" dirty="0">
                <a:latin typeface="標楷體" panose="03000509000000000000" pitchFamily="65" charset="-120"/>
                <a:ea typeface="標楷體" panose="03000509000000000000" pitchFamily="65" charset="-120"/>
              </a:rPr>
              <a:t>劃</a:t>
            </a:r>
            <a:r>
              <a:rPr lang="zh-CN" altLang="en-US" sz="4400" dirty="0">
                <a:latin typeface="標楷體" panose="03000509000000000000" pitchFamily="65" charset="-120"/>
                <a:ea typeface="標楷體" panose="03000509000000000000" pitchFamily="65" charset="-120"/>
              </a:rPr>
              <a:t>。一直</a:t>
            </a:r>
            <a:r>
              <a:rPr lang="zh-TW" altLang="en-US" sz="4400" dirty="0">
                <a:latin typeface="標楷體" panose="03000509000000000000" pitchFamily="65" charset="-120"/>
                <a:ea typeface="標楷體" panose="03000509000000000000" pitchFamily="65" charset="-120"/>
              </a:rPr>
              <a:t>改善</a:t>
            </a:r>
            <a:r>
              <a:rPr lang="zh-CN" altLang="en-US" sz="4400" dirty="0">
                <a:latin typeface="標楷體" panose="03000509000000000000" pitchFamily="65" charset="-120"/>
                <a:ea typeface="標楷體" panose="03000509000000000000" pitchFamily="65" charset="-120"/>
              </a:rPr>
              <a:t>到自己滿意為止。</a:t>
            </a:r>
            <a:endParaRPr lang="en-US" altLang="zh-CN" sz="4400" dirty="0">
              <a:latin typeface="標楷體" panose="03000509000000000000" pitchFamily="65" charset="-120"/>
              <a:ea typeface="標楷體" panose="03000509000000000000" pitchFamily="65" charset="-120"/>
            </a:endParaRPr>
          </a:p>
          <a:p>
            <a:pPr marL="0" marR="0" lvl="0" indent="0" algn="l" defTabSz="449263" rtl="0" eaLnBrk="0" fontAlgn="base" latinLnBrk="0" hangingPunct="0">
              <a:lnSpc>
                <a:spcPct val="100000"/>
              </a:lnSpc>
              <a:spcBef>
                <a:spcPct val="0"/>
              </a:spcBef>
              <a:spcAft>
                <a:spcPct val="0"/>
              </a:spcAft>
              <a:buClrTx/>
              <a:buSzTx/>
              <a:buFontTx/>
              <a:buNone/>
              <a:tabLst/>
              <a:defRPr/>
            </a:pPr>
            <a:r>
              <a:rPr lang="zh-CN" altLang="en-US" sz="4400" dirty="0">
                <a:latin typeface="標楷體" panose="03000509000000000000" pitchFamily="65" charset="-120"/>
                <a:ea typeface="標楷體" panose="03000509000000000000" pitchFamily="65" charset="-120"/>
              </a:rPr>
              <a:t>表中日期</a:t>
            </a:r>
            <a:r>
              <a:rPr lang="en-US" altLang="zh-CN" sz="4400" dirty="0">
                <a:latin typeface="標楷體" panose="03000509000000000000" pitchFamily="65" charset="-120"/>
                <a:ea typeface="標楷體" panose="03000509000000000000" pitchFamily="65" charset="-120"/>
              </a:rPr>
              <a:t>1</a:t>
            </a:r>
            <a:r>
              <a:rPr lang="zh-TW" altLang="en-US" sz="4400" dirty="0">
                <a:latin typeface="標楷體" panose="03000509000000000000" pitchFamily="65" charset="-120"/>
                <a:ea typeface="標楷體" panose="03000509000000000000" pitchFamily="65" charset="-120"/>
              </a:rPr>
              <a:t>，</a:t>
            </a:r>
            <a:r>
              <a:rPr lang="zh-CN" altLang="en-US" sz="4400" dirty="0">
                <a:latin typeface="標楷體" panose="03000509000000000000" pitchFamily="65" charset="-120"/>
                <a:ea typeface="標楷體" panose="03000509000000000000" pitchFamily="65" charset="-120"/>
              </a:rPr>
              <a:t>日期</a:t>
            </a:r>
            <a:r>
              <a:rPr lang="en-US" altLang="zh-CN" sz="4400" dirty="0">
                <a:latin typeface="標楷體" panose="03000509000000000000" pitchFamily="65" charset="-120"/>
                <a:ea typeface="標楷體" panose="03000509000000000000" pitchFamily="65" charset="-120"/>
              </a:rPr>
              <a:t>2</a:t>
            </a:r>
            <a:r>
              <a:rPr lang="zh-TW" altLang="en-US" sz="4400" dirty="0">
                <a:latin typeface="標楷體" panose="03000509000000000000" pitchFamily="65" charset="-120"/>
                <a:ea typeface="標楷體" panose="03000509000000000000" pitchFamily="65" charset="-120"/>
              </a:rPr>
              <a:t>，</a:t>
            </a:r>
            <a:r>
              <a:rPr lang="zh-CN" altLang="en-US" sz="4400" dirty="0">
                <a:latin typeface="標楷體" panose="03000509000000000000" pitchFamily="65" charset="-120"/>
                <a:ea typeface="標楷體" panose="03000509000000000000" pitchFamily="65" charset="-120"/>
              </a:rPr>
              <a:t>日</a:t>
            </a:r>
            <a:r>
              <a:rPr lang="zh-TW" altLang="en-US" sz="4400" dirty="0">
                <a:latin typeface="標楷體" panose="03000509000000000000" pitchFamily="65" charset="-120"/>
                <a:ea typeface="標楷體" panose="03000509000000000000" pitchFamily="65" charset="-120"/>
              </a:rPr>
              <a:t>期</a:t>
            </a:r>
            <a:r>
              <a:rPr lang="en-US" altLang="zh-TW" sz="4400" dirty="0">
                <a:latin typeface="標楷體" panose="03000509000000000000" pitchFamily="65" charset="-120"/>
                <a:ea typeface="標楷體" panose="03000509000000000000" pitchFamily="65" charset="-120"/>
              </a:rPr>
              <a:t>3</a:t>
            </a:r>
            <a:r>
              <a:rPr lang="zh-TW" altLang="en-US" sz="4400" dirty="0">
                <a:latin typeface="標楷體" panose="03000509000000000000" pitchFamily="65" charset="-120"/>
                <a:ea typeface="標楷體" panose="03000509000000000000" pitchFamily="65" charset="-120"/>
              </a:rPr>
              <a:t>是</a:t>
            </a:r>
            <a:r>
              <a:rPr lang="zh-CN" altLang="en-US" sz="4400" dirty="0">
                <a:latin typeface="標楷體" panose="03000509000000000000" pitchFamily="65" charset="-120"/>
                <a:ea typeface="標楷體" panose="03000509000000000000" pitchFamily="65" charset="-120"/>
              </a:rPr>
              <a:t>你可以不定期</a:t>
            </a:r>
            <a:r>
              <a:rPr lang="zh-TW" altLang="en-US" sz="4400" dirty="0">
                <a:latin typeface="標楷體" panose="03000509000000000000" pitchFamily="65" charset="-120"/>
                <a:ea typeface="標楷體" panose="03000509000000000000" pitchFamily="65" charset="-120"/>
              </a:rPr>
              <a:t>自我評核。</a:t>
            </a:r>
            <a:r>
              <a:rPr lang="zh-CN" altLang="en-US" sz="4400" dirty="0">
                <a:latin typeface="標楷體" panose="03000509000000000000" pitchFamily="65" charset="-120"/>
                <a:ea typeface="標楷體" panose="03000509000000000000" pitchFamily="65" charset="-120"/>
              </a:rPr>
              <a:t>每隔</a:t>
            </a:r>
            <a:r>
              <a:rPr lang="en-US" altLang="zh-CN" sz="4400" dirty="0">
                <a:latin typeface="標楷體" panose="03000509000000000000" pitchFamily="65" charset="-120"/>
                <a:ea typeface="標楷體" panose="03000509000000000000" pitchFamily="65" charset="-120"/>
              </a:rPr>
              <a:t>3</a:t>
            </a:r>
            <a:r>
              <a:rPr lang="zh-CN" altLang="en-US" sz="4400" dirty="0">
                <a:latin typeface="標楷體" panose="03000509000000000000" pitchFamily="65" charset="-120"/>
                <a:ea typeface="標楷體" panose="03000509000000000000" pitchFamily="65" charset="-120"/>
              </a:rPr>
              <a:t>個月或半年或一年檢核</a:t>
            </a:r>
            <a:r>
              <a:rPr lang="zh-TW" altLang="en-US" sz="4400" dirty="0">
                <a:latin typeface="標楷體" panose="03000509000000000000" pitchFamily="65" charset="-120"/>
                <a:ea typeface="標楷體" panose="03000509000000000000" pitchFamily="65" charset="-120"/>
              </a:rPr>
              <a:t>，</a:t>
            </a:r>
            <a:r>
              <a:rPr lang="zh-CN" altLang="en-US" sz="4400" dirty="0">
                <a:latin typeface="標楷體" panose="03000509000000000000" pitchFamily="65" charset="-120"/>
                <a:ea typeface="標楷體" panose="03000509000000000000" pitchFamily="65" charset="-120"/>
              </a:rPr>
              <a:t>直到滿意為止。</a:t>
            </a:r>
            <a:endParaRPr lang="en-US" altLang="zh-TW" sz="4400" dirty="0">
              <a:solidFill>
                <a:srgbClr val="FFC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117179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46E145D0-738E-451F-BE5D-4F01D218B41C}"/>
              </a:ext>
            </a:extLst>
          </p:cNvPr>
          <p:cNvGraphicFramePr>
            <a:graphicFrameLocks noGrp="1"/>
          </p:cNvGraphicFramePr>
          <p:nvPr>
            <p:extLst>
              <p:ext uri="{D42A27DB-BD31-4B8C-83A1-F6EECF244321}">
                <p14:modId xmlns:p14="http://schemas.microsoft.com/office/powerpoint/2010/main" val="3146280772"/>
              </p:ext>
            </p:extLst>
          </p:nvPr>
        </p:nvGraphicFramePr>
        <p:xfrm>
          <a:off x="703412" y="727026"/>
          <a:ext cx="12025335" cy="6736080"/>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1918025679"/>
                    </a:ext>
                  </a:extLst>
                </a:gridCol>
                <a:gridCol w="3481033">
                  <a:extLst>
                    <a:ext uri="{9D8B030D-6E8A-4147-A177-3AD203B41FA5}">
                      <a16:colId xmlns:a16="http://schemas.microsoft.com/office/drawing/2014/main" val="155608320"/>
                    </a:ext>
                  </a:extLst>
                </a:gridCol>
                <a:gridCol w="1304037">
                  <a:extLst>
                    <a:ext uri="{9D8B030D-6E8A-4147-A177-3AD203B41FA5}">
                      <a16:colId xmlns:a16="http://schemas.microsoft.com/office/drawing/2014/main" val="4003971386"/>
                    </a:ext>
                  </a:extLst>
                </a:gridCol>
                <a:gridCol w="1304037">
                  <a:extLst>
                    <a:ext uri="{9D8B030D-6E8A-4147-A177-3AD203B41FA5}">
                      <a16:colId xmlns:a16="http://schemas.microsoft.com/office/drawing/2014/main" val="869647385"/>
                    </a:ext>
                  </a:extLst>
                </a:gridCol>
                <a:gridCol w="1304037">
                  <a:extLst>
                    <a:ext uri="{9D8B030D-6E8A-4147-A177-3AD203B41FA5}">
                      <a16:colId xmlns:a16="http://schemas.microsoft.com/office/drawing/2014/main" val="1023867408"/>
                    </a:ext>
                  </a:extLst>
                </a:gridCol>
                <a:gridCol w="1304037">
                  <a:extLst>
                    <a:ext uri="{9D8B030D-6E8A-4147-A177-3AD203B41FA5}">
                      <a16:colId xmlns:a16="http://schemas.microsoft.com/office/drawing/2014/main" val="642343847"/>
                    </a:ext>
                  </a:extLst>
                </a:gridCol>
                <a:gridCol w="1304037">
                  <a:extLst>
                    <a:ext uri="{9D8B030D-6E8A-4147-A177-3AD203B41FA5}">
                      <a16:colId xmlns:a16="http://schemas.microsoft.com/office/drawing/2014/main" val="4148590155"/>
                    </a:ext>
                  </a:extLst>
                </a:gridCol>
                <a:gridCol w="1304037">
                  <a:extLst>
                    <a:ext uri="{9D8B030D-6E8A-4147-A177-3AD203B41FA5}">
                      <a16:colId xmlns:a16="http://schemas.microsoft.com/office/drawing/2014/main" val="4153449186"/>
                    </a:ext>
                  </a:extLst>
                </a:gridCol>
              </a:tblGrid>
              <a:tr h="507179">
                <a:tc>
                  <a:txBody>
                    <a:bodyPr/>
                    <a:lstStyle/>
                    <a:p>
                      <a:pPr algn="ctr"/>
                      <a:r>
                        <a:rPr lang="en-US" altLang="zh-TW" sz="2800" dirty="0">
                          <a:latin typeface="標楷體" panose="03000509000000000000" pitchFamily="65" charset="-120"/>
                          <a:ea typeface="標楷體" panose="03000509000000000000" pitchFamily="65" charset="-120"/>
                        </a:rPr>
                        <a:t>No.</a:t>
                      </a: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r>
                        <a:rPr lang="zh-TW" altLang="en-US" sz="2800" dirty="0">
                          <a:latin typeface="標楷體" panose="03000509000000000000" pitchFamily="65" charset="-120"/>
                          <a:ea typeface="標楷體" panose="03000509000000000000" pitchFamily="65" charset="-120"/>
                        </a:rPr>
                        <a:t>檢核內容</a:t>
                      </a:r>
                    </a:p>
                  </a:txBody>
                  <a:tcPr/>
                </a:tc>
                <a:tc>
                  <a:txBody>
                    <a:bodyPr/>
                    <a:lstStyle/>
                    <a:p>
                      <a:pPr algn="ctr"/>
                      <a:r>
                        <a:rPr lang="zh-TW" altLang="en-US" sz="2800" dirty="0">
                          <a:latin typeface="標楷體" panose="03000509000000000000" pitchFamily="65" charset="-120"/>
                          <a:ea typeface="標楷體" panose="03000509000000000000" pitchFamily="65" charset="-120"/>
                        </a:rPr>
                        <a:t>日期</a:t>
                      </a:r>
                      <a:r>
                        <a:rPr lang="en-US" altLang="zh-TW" sz="2800" dirty="0">
                          <a:latin typeface="標楷體" panose="03000509000000000000" pitchFamily="65" charset="-120"/>
                          <a:ea typeface="標楷體" panose="03000509000000000000" pitchFamily="65" charset="-120"/>
                        </a:rPr>
                        <a:t>1</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日期</a:t>
                      </a:r>
                      <a:r>
                        <a:rPr kumimoji="0" lang="en-US" altLang="zh-TW"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2</a:t>
                      </a:r>
                      <a:endPar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日期</a:t>
                      </a:r>
                      <a:r>
                        <a:rPr kumimoji="0" lang="en-US" altLang="zh-TW"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3</a:t>
                      </a:r>
                      <a:endPar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日期</a:t>
                      </a:r>
                      <a:r>
                        <a:rPr kumimoji="0" lang="en-US" altLang="zh-TW"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4</a:t>
                      </a:r>
                      <a:endPar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日期</a:t>
                      </a:r>
                      <a:r>
                        <a:rPr kumimoji="0" lang="en-US" altLang="zh-TW"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5</a:t>
                      </a:r>
                      <a:endPar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日期</a:t>
                      </a:r>
                      <a:r>
                        <a:rPr kumimoji="0" lang="en-US" altLang="zh-TW"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6</a:t>
                      </a:r>
                      <a:endPar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453316744"/>
                  </a:ext>
                </a:extLst>
              </a:tr>
              <a:tr h="507179">
                <a:tc>
                  <a:txBody>
                    <a:bodyPr/>
                    <a:lstStyle/>
                    <a:p>
                      <a:pPr algn="ctr"/>
                      <a:r>
                        <a:rPr lang="en-US" altLang="zh-TW" sz="2800" dirty="0">
                          <a:latin typeface="標楷體" panose="03000509000000000000" pitchFamily="65" charset="-120"/>
                          <a:ea typeface="標楷體" panose="03000509000000000000" pitchFamily="65" charset="-120"/>
                        </a:rPr>
                        <a:t>1</a:t>
                      </a: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r>
                        <a:rPr lang="zh-TW" altLang="en-US" sz="2800" dirty="0">
                          <a:latin typeface="標楷體" panose="03000509000000000000" pitchFamily="65" charset="-120"/>
                          <a:ea typeface="標楷體" panose="03000509000000000000" pitchFamily="65" charset="-120"/>
                        </a:rPr>
                        <a:t>誠心誓願度眾生</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524146553"/>
                  </a:ext>
                </a:extLst>
              </a:tr>
              <a:tr h="507179">
                <a:tc>
                  <a:txBody>
                    <a:bodyPr/>
                    <a:lstStyle/>
                    <a:p>
                      <a:pPr algn="ctr"/>
                      <a:r>
                        <a:rPr lang="en-US" altLang="zh-TW" sz="2800" dirty="0">
                          <a:latin typeface="標楷體" panose="03000509000000000000" pitchFamily="65" charset="-120"/>
                          <a:ea typeface="標楷體" panose="03000509000000000000" pitchFamily="65" charset="-120"/>
                        </a:rPr>
                        <a:t>2</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正心誓願斷煩惱</a:t>
                      </a: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354450186"/>
                  </a:ext>
                </a:extLst>
              </a:tr>
              <a:tr h="507179">
                <a:tc>
                  <a:txBody>
                    <a:bodyPr/>
                    <a:lstStyle/>
                    <a:p>
                      <a:pPr algn="ctr"/>
                      <a:r>
                        <a:rPr lang="en-US" altLang="zh-TW" sz="2800" dirty="0">
                          <a:latin typeface="標楷體" panose="03000509000000000000" pitchFamily="65" charset="-120"/>
                          <a:ea typeface="標楷體" panose="03000509000000000000" pitchFamily="65" charset="-120"/>
                        </a:rPr>
                        <a:t>3</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信心誓願學法門</a:t>
                      </a: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318524730"/>
                  </a:ext>
                </a:extLst>
              </a:tr>
              <a:tr h="507179">
                <a:tc>
                  <a:txBody>
                    <a:bodyPr/>
                    <a:lstStyle/>
                    <a:p>
                      <a:pPr algn="ctr"/>
                      <a:r>
                        <a:rPr lang="en-US" altLang="zh-TW" sz="2800" dirty="0">
                          <a:latin typeface="標楷體" panose="03000509000000000000" pitchFamily="65" charset="-120"/>
                          <a:ea typeface="標楷體" panose="03000509000000000000" pitchFamily="65" charset="-120"/>
                        </a:rPr>
                        <a:t>4</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實心誓願成佛道</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5873791"/>
                  </a:ext>
                </a:extLst>
              </a:tr>
              <a:tr h="507179">
                <a:tc>
                  <a:txBody>
                    <a:bodyPr/>
                    <a:lstStyle/>
                    <a:p>
                      <a:pPr algn="ctr"/>
                      <a:r>
                        <a:rPr lang="en-US" altLang="zh-TW" sz="2800" dirty="0">
                          <a:latin typeface="標楷體" panose="03000509000000000000" pitchFamily="65" charset="-120"/>
                          <a:ea typeface="標楷體" panose="03000509000000000000" pitchFamily="65" charset="-120"/>
                        </a:rPr>
                        <a:t>5</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大慈無悔愛無量</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4192791661"/>
                  </a:ext>
                </a:extLst>
              </a:tr>
              <a:tr h="507179">
                <a:tc>
                  <a:txBody>
                    <a:bodyPr/>
                    <a:lstStyle/>
                    <a:p>
                      <a:pPr algn="ctr"/>
                      <a:r>
                        <a:rPr lang="en-US" altLang="zh-TW" sz="2800" dirty="0">
                          <a:latin typeface="標楷體" panose="03000509000000000000" pitchFamily="65" charset="-120"/>
                          <a:ea typeface="標楷體" panose="03000509000000000000" pitchFamily="65" charset="-120"/>
                        </a:rPr>
                        <a:t>6</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大悲無怨願無量</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33235548"/>
                  </a:ext>
                </a:extLst>
              </a:tr>
              <a:tr h="507179">
                <a:tc>
                  <a:txBody>
                    <a:bodyPr/>
                    <a:lstStyle/>
                    <a:p>
                      <a:pPr algn="ctr"/>
                      <a:r>
                        <a:rPr lang="en-US" altLang="zh-TW" sz="2800" dirty="0">
                          <a:latin typeface="標楷體" panose="03000509000000000000" pitchFamily="65" charset="-120"/>
                          <a:ea typeface="標楷體" panose="03000509000000000000" pitchFamily="65" charset="-120"/>
                        </a:rPr>
                        <a:t>7</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大喜無憂樂無量</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837932220"/>
                  </a:ext>
                </a:extLst>
              </a:tr>
              <a:tr h="507179">
                <a:tc>
                  <a:txBody>
                    <a:bodyPr/>
                    <a:lstStyle/>
                    <a:p>
                      <a:pPr algn="ctr"/>
                      <a:r>
                        <a:rPr lang="en-US" altLang="zh-TW" sz="2800" dirty="0">
                          <a:latin typeface="標楷體" panose="03000509000000000000" pitchFamily="65" charset="-120"/>
                          <a:ea typeface="標楷體" panose="03000509000000000000" pitchFamily="65" charset="-120"/>
                        </a:rPr>
                        <a:t>8</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大捨無求恩無量</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496005666"/>
                  </a:ext>
                </a:extLst>
              </a:tr>
              <a:tr h="507179">
                <a:tc>
                  <a:txBody>
                    <a:bodyPr/>
                    <a:lstStyle/>
                    <a:p>
                      <a:pPr algn="ctr"/>
                      <a:r>
                        <a:rPr lang="en-US" altLang="zh-TW" sz="2800" dirty="0">
                          <a:latin typeface="標楷體" panose="03000509000000000000" pitchFamily="65" charset="-120"/>
                          <a:ea typeface="標楷體" panose="03000509000000000000" pitchFamily="65" charset="-120"/>
                        </a:rPr>
                        <a:t>9</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歡喜布施法無畏</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54535552"/>
                  </a:ext>
                </a:extLst>
              </a:tr>
              <a:tr h="507179">
                <a:tc>
                  <a:txBody>
                    <a:bodyPr/>
                    <a:lstStyle/>
                    <a:p>
                      <a:pPr algn="ctr"/>
                      <a:r>
                        <a:rPr lang="en-US" altLang="zh-TW" sz="2800" dirty="0">
                          <a:latin typeface="標楷體" panose="03000509000000000000" pitchFamily="65" charset="-120"/>
                          <a:ea typeface="標楷體" panose="03000509000000000000" pitchFamily="65" charset="-120"/>
                        </a:rPr>
                        <a:t>10</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常說愛語結好緣</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4162920868"/>
                  </a:ext>
                </a:extLst>
              </a:tr>
              <a:tr h="507179">
                <a:tc>
                  <a:txBody>
                    <a:bodyPr/>
                    <a:lstStyle/>
                    <a:p>
                      <a:pPr algn="ctr"/>
                      <a:r>
                        <a:rPr lang="en-US" altLang="zh-TW" sz="2800" dirty="0">
                          <a:latin typeface="標楷體" panose="03000509000000000000" pitchFamily="65" charset="-120"/>
                          <a:ea typeface="標楷體" panose="03000509000000000000" pitchFamily="65" charset="-120"/>
                        </a:rPr>
                        <a:t>11</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凡事利行益眾生</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715351961"/>
                  </a:ext>
                </a:extLst>
              </a:tr>
              <a:tr h="507179">
                <a:tc>
                  <a:txBody>
                    <a:bodyPr/>
                    <a:lstStyle/>
                    <a:p>
                      <a:pPr algn="ctr"/>
                      <a:r>
                        <a:rPr lang="en-US" altLang="zh-TW" sz="2800" dirty="0">
                          <a:latin typeface="標楷體" panose="03000509000000000000" pitchFamily="65" charset="-120"/>
                          <a:ea typeface="標楷體" panose="03000509000000000000" pitchFamily="65" charset="-120"/>
                        </a:rPr>
                        <a:t>12</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平等同事霑法喜</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867162849"/>
                  </a:ext>
                </a:extLst>
              </a:tr>
            </a:tbl>
          </a:graphicData>
        </a:graphic>
      </p:graphicFrame>
    </p:spTree>
    <p:extLst>
      <p:ext uri="{BB962C8B-B14F-4D97-AF65-F5344CB8AC3E}">
        <p14:creationId xmlns:p14="http://schemas.microsoft.com/office/powerpoint/2010/main" val="338888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46E145D0-738E-451F-BE5D-4F01D218B41C}"/>
              </a:ext>
            </a:extLst>
          </p:cNvPr>
          <p:cNvGraphicFramePr>
            <a:graphicFrameLocks noGrp="1"/>
          </p:cNvGraphicFramePr>
          <p:nvPr>
            <p:extLst>
              <p:ext uri="{D42A27DB-BD31-4B8C-83A1-F6EECF244321}">
                <p14:modId xmlns:p14="http://schemas.microsoft.com/office/powerpoint/2010/main" val="413915542"/>
              </p:ext>
            </p:extLst>
          </p:nvPr>
        </p:nvGraphicFramePr>
        <p:xfrm>
          <a:off x="703412" y="727026"/>
          <a:ext cx="12025335" cy="6736080"/>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1918025679"/>
                    </a:ext>
                  </a:extLst>
                </a:gridCol>
                <a:gridCol w="3481033">
                  <a:extLst>
                    <a:ext uri="{9D8B030D-6E8A-4147-A177-3AD203B41FA5}">
                      <a16:colId xmlns:a16="http://schemas.microsoft.com/office/drawing/2014/main" val="155608320"/>
                    </a:ext>
                  </a:extLst>
                </a:gridCol>
                <a:gridCol w="1304037">
                  <a:extLst>
                    <a:ext uri="{9D8B030D-6E8A-4147-A177-3AD203B41FA5}">
                      <a16:colId xmlns:a16="http://schemas.microsoft.com/office/drawing/2014/main" val="4003971386"/>
                    </a:ext>
                  </a:extLst>
                </a:gridCol>
                <a:gridCol w="1304037">
                  <a:extLst>
                    <a:ext uri="{9D8B030D-6E8A-4147-A177-3AD203B41FA5}">
                      <a16:colId xmlns:a16="http://schemas.microsoft.com/office/drawing/2014/main" val="869647385"/>
                    </a:ext>
                  </a:extLst>
                </a:gridCol>
                <a:gridCol w="1304037">
                  <a:extLst>
                    <a:ext uri="{9D8B030D-6E8A-4147-A177-3AD203B41FA5}">
                      <a16:colId xmlns:a16="http://schemas.microsoft.com/office/drawing/2014/main" val="1023867408"/>
                    </a:ext>
                  </a:extLst>
                </a:gridCol>
                <a:gridCol w="1304037">
                  <a:extLst>
                    <a:ext uri="{9D8B030D-6E8A-4147-A177-3AD203B41FA5}">
                      <a16:colId xmlns:a16="http://schemas.microsoft.com/office/drawing/2014/main" val="642343847"/>
                    </a:ext>
                  </a:extLst>
                </a:gridCol>
                <a:gridCol w="1304037">
                  <a:extLst>
                    <a:ext uri="{9D8B030D-6E8A-4147-A177-3AD203B41FA5}">
                      <a16:colId xmlns:a16="http://schemas.microsoft.com/office/drawing/2014/main" val="4148590155"/>
                    </a:ext>
                  </a:extLst>
                </a:gridCol>
                <a:gridCol w="1304037">
                  <a:extLst>
                    <a:ext uri="{9D8B030D-6E8A-4147-A177-3AD203B41FA5}">
                      <a16:colId xmlns:a16="http://schemas.microsoft.com/office/drawing/2014/main" val="4153449186"/>
                    </a:ext>
                  </a:extLst>
                </a:gridCol>
              </a:tblGrid>
              <a:tr h="507179">
                <a:tc>
                  <a:txBody>
                    <a:bodyPr/>
                    <a:lstStyle/>
                    <a:p>
                      <a:pPr algn="ctr"/>
                      <a:r>
                        <a:rPr lang="en-US" altLang="zh-TW" sz="2800" dirty="0">
                          <a:latin typeface="標楷體" panose="03000509000000000000" pitchFamily="65" charset="-120"/>
                          <a:ea typeface="標楷體" panose="03000509000000000000" pitchFamily="65" charset="-120"/>
                        </a:rPr>
                        <a:t>No.</a:t>
                      </a: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r>
                        <a:rPr lang="zh-TW" altLang="en-US" sz="2800" dirty="0">
                          <a:latin typeface="標楷體" panose="03000509000000000000" pitchFamily="65" charset="-120"/>
                          <a:ea typeface="標楷體" panose="03000509000000000000" pitchFamily="65" charset="-120"/>
                        </a:rPr>
                        <a:t>檢核內容</a:t>
                      </a:r>
                    </a:p>
                  </a:txBody>
                  <a:tcPr/>
                </a:tc>
                <a:tc>
                  <a:txBody>
                    <a:bodyPr/>
                    <a:lstStyle/>
                    <a:p>
                      <a:pPr algn="ctr"/>
                      <a:r>
                        <a:rPr lang="zh-TW" altLang="en-US" sz="2800" dirty="0">
                          <a:latin typeface="標楷體" panose="03000509000000000000" pitchFamily="65" charset="-120"/>
                          <a:ea typeface="標楷體" panose="03000509000000000000" pitchFamily="65" charset="-120"/>
                        </a:rPr>
                        <a:t>日期</a:t>
                      </a:r>
                      <a:r>
                        <a:rPr lang="en-US" altLang="zh-TW" sz="2800" dirty="0">
                          <a:latin typeface="標楷體" panose="03000509000000000000" pitchFamily="65" charset="-120"/>
                          <a:ea typeface="標楷體" panose="03000509000000000000" pitchFamily="65" charset="-120"/>
                        </a:rPr>
                        <a:t>1</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日期</a:t>
                      </a:r>
                      <a:r>
                        <a:rPr kumimoji="0" lang="en-US" altLang="zh-TW"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2</a:t>
                      </a:r>
                      <a:endPar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日期</a:t>
                      </a:r>
                      <a:r>
                        <a:rPr kumimoji="0" lang="en-US" altLang="zh-TW"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3</a:t>
                      </a:r>
                      <a:endPar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日期</a:t>
                      </a:r>
                      <a:r>
                        <a:rPr kumimoji="0" lang="en-US" altLang="zh-TW"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4</a:t>
                      </a:r>
                      <a:endPar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日期</a:t>
                      </a:r>
                      <a:r>
                        <a:rPr kumimoji="0" lang="en-US" altLang="zh-TW"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5</a:t>
                      </a:r>
                      <a:endPar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日期</a:t>
                      </a:r>
                      <a:r>
                        <a:rPr kumimoji="0" lang="en-US" altLang="zh-TW"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6</a:t>
                      </a:r>
                      <a:endPar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453316744"/>
                  </a:ext>
                </a:extLst>
              </a:tr>
              <a:tr h="507179">
                <a:tc>
                  <a:txBody>
                    <a:bodyPr/>
                    <a:lstStyle/>
                    <a:p>
                      <a:pPr algn="ctr"/>
                      <a:r>
                        <a:rPr lang="en-US" altLang="zh-TW" sz="2800" dirty="0">
                          <a:latin typeface="標楷體" panose="03000509000000000000" pitchFamily="65" charset="-120"/>
                          <a:ea typeface="標楷體" panose="03000509000000000000" pitchFamily="65" charset="-120"/>
                        </a:rPr>
                        <a:t>13</a:t>
                      </a: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r>
                        <a:rPr lang="zh-TW" altLang="en-US" sz="2800" dirty="0">
                          <a:latin typeface="標楷體" panose="03000509000000000000" pitchFamily="65" charset="-120"/>
                          <a:ea typeface="標楷體" panose="03000509000000000000" pitchFamily="65" charset="-120"/>
                        </a:rPr>
                        <a:t>付出無求心感恩</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524146553"/>
                  </a:ext>
                </a:extLst>
              </a:tr>
              <a:tr h="507179">
                <a:tc>
                  <a:txBody>
                    <a:bodyPr/>
                    <a:lstStyle/>
                    <a:p>
                      <a:pPr algn="ctr"/>
                      <a:r>
                        <a:rPr lang="en-US" altLang="zh-TW" sz="2800" dirty="0">
                          <a:latin typeface="標楷體" panose="03000509000000000000" pitchFamily="65" charset="-120"/>
                          <a:ea typeface="標楷體" panose="03000509000000000000" pitchFamily="65" charset="-120"/>
                        </a:rPr>
                        <a:t>14</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膚慰法親常關懷</a:t>
                      </a: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354450186"/>
                  </a:ext>
                </a:extLst>
              </a:tr>
              <a:tr h="507179">
                <a:tc>
                  <a:txBody>
                    <a:bodyPr/>
                    <a:lstStyle/>
                    <a:p>
                      <a:pPr algn="ctr"/>
                      <a:r>
                        <a:rPr lang="en-US" altLang="zh-TW" sz="2800" dirty="0">
                          <a:latin typeface="標楷體" panose="03000509000000000000" pitchFamily="65" charset="-120"/>
                          <a:ea typeface="標楷體" panose="03000509000000000000" pitchFamily="65" charset="-120"/>
                        </a:rPr>
                        <a:t>15</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茹素齋戒能知足</a:t>
                      </a: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318524730"/>
                  </a:ext>
                </a:extLst>
              </a:tr>
              <a:tr h="507179">
                <a:tc>
                  <a:txBody>
                    <a:bodyPr/>
                    <a:lstStyle/>
                    <a:p>
                      <a:pPr algn="ctr"/>
                      <a:r>
                        <a:rPr lang="en-US" altLang="zh-TW" sz="2800" dirty="0">
                          <a:latin typeface="標楷體" panose="03000509000000000000" pitchFamily="65" charset="-120"/>
                          <a:ea typeface="標楷體" panose="03000509000000000000" pitchFamily="65" charset="-120"/>
                        </a:rPr>
                        <a:t>16</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嚴守戒律六和敬</a:t>
                      </a: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5873791"/>
                  </a:ext>
                </a:extLst>
              </a:tr>
              <a:tr h="507179">
                <a:tc>
                  <a:txBody>
                    <a:bodyPr/>
                    <a:lstStyle/>
                    <a:p>
                      <a:pPr algn="ctr"/>
                      <a:r>
                        <a:rPr lang="en-US" altLang="zh-TW" sz="2800" dirty="0">
                          <a:latin typeface="標楷體" panose="03000509000000000000" pitchFamily="65" charset="-120"/>
                          <a:ea typeface="標楷體" panose="03000509000000000000" pitchFamily="65" charset="-120"/>
                        </a:rPr>
                        <a:t>17</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生忍法忍心安忍</a:t>
                      </a: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4192791661"/>
                  </a:ext>
                </a:extLst>
              </a:tr>
              <a:tr h="507179">
                <a:tc>
                  <a:txBody>
                    <a:bodyPr/>
                    <a:lstStyle/>
                    <a:p>
                      <a:pPr algn="ctr"/>
                      <a:r>
                        <a:rPr lang="en-US" altLang="zh-TW" sz="2800" dirty="0">
                          <a:latin typeface="標楷體" panose="03000509000000000000" pitchFamily="65" charset="-120"/>
                          <a:ea typeface="標楷體" panose="03000509000000000000" pitchFamily="65" charset="-120"/>
                        </a:rPr>
                        <a:t>18</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難行難行修善解</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33235548"/>
                  </a:ext>
                </a:extLst>
              </a:tr>
              <a:tr h="507179">
                <a:tc>
                  <a:txBody>
                    <a:bodyPr/>
                    <a:lstStyle/>
                    <a:p>
                      <a:pPr algn="ctr"/>
                      <a:r>
                        <a:rPr lang="en-US" altLang="zh-TW" sz="2800" dirty="0">
                          <a:latin typeface="標楷體" panose="03000509000000000000" pitchFamily="65" charset="-120"/>
                          <a:ea typeface="標楷體" panose="03000509000000000000" pitchFamily="65" charset="-120"/>
                        </a:rPr>
                        <a:t>19</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聞法薰法長慧命</a:t>
                      </a: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837932220"/>
                  </a:ext>
                </a:extLst>
              </a:tr>
              <a:tr h="507179">
                <a:tc>
                  <a:txBody>
                    <a:bodyPr/>
                    <a:lstStyle/>
                    <a:p>
                      <a:pPr algn="ctr"/>
                      <a:r>
                        <a:rPr lang="en-US" altLang="zh-TW" sz="2800" dirty="0">
                          <a:latin typeface="標楷體" panose="03000509000000000000" pitchFamily="65" charset="-120"/>
                          <a:ea typeface="標楷體" panose="03000509000000000000" pitchFamily="65" charset="-120"/>
                        </a:rPr>
                        <a:t>20</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勇於承擔達使命</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496005666"/>
                  </a:ext>
                </a:extLst>
              </a:tr>
              <a:tr h="507179">
                <a:tc>
                  <a:txBody>
                    <a:bodyPr/>
                    <a:lstStyle/>
                    <a:p>
                      <a:pPr algn="ctr"/>
                      <a:r>
                        <a:rPr lang="en-US" altLang="zh-TW" sz="2800" dirty="0">
                          <a:latin typeface="標楷體" panose="03000509000000000000" pitchFamily="65" charset="-120"/>
                          <a:ea typeface="標楷體" panose="03000509000000000000" pitchFamily="65" charset="-120"/>
                        </a:rPr>
                        <a:t>21</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調伏情緒能包容</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54535552"/>
                  </a:ext>
                </a:extLst>
              </a:tr>
              <a:tr h="507179">
                <a:tc>
                  <a:txBody>
                    <a:bodyPr/>
                    <a:lstStyle/>
                    <a:p>
                      <a:pPr algn="ctr"/>
                      <a:r>
                        <a:rPr lang="en-US" altLang="zh-TW" sz="2800" dirty="0">
                          <a:latin typeface="標楷體" panose="03000509000000000000" pitchFamily="65" charset="-120"/>
                          <a:ea typeface="標楷體" panose="03000509000000000000" pitchFamily="65" charset="-120"/>
                        </a:rPr>
                        <a:t>22</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心寬念純心淡定</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4162920868"/>
                  </a:ext>
                </a:extLst>
              </a:tr>
              <a:tr h="507179">
                <a:tc>
                  <a:txBody>
                    <a:bodyPr/>
                    <a:lstStyle/>
                    <a:p>
                      <a:pPr algn="ctr"/>
                      <a:r>
                        <a:rPr lang="en-US" altLang="zh-TW" sz="2800" dirty="0">
                          <a:latin typeface="標楷體" panose="03000509000000000000" pitchFamily="65" charset="-120"/>
                          <a:ea typeface="標楷體" panose="03000509000000000000" pitchFamily="65" charset="-120"/>
                        </a:rPr>
                        <a:t>23</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佛法智慧能分別</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715351961"/>
                  </a:ext>
                </a:extLst>
              </a:tr>
              <a:tr h="507179">
                <a:tc>
                  <a:txBody>
                    <a:bodyPr/>
                    <a:lstStyle/>
                    <a:p>
                      <a:pPr algn="ctr"/>
                      <a:r>
                        <a:rPr lang="en-US" altLang="zh-TW" sz="2800" dirty="0">
                          <a:latin typeface="標楷體" panose="03000509000000000000" pitchFamily="65" charset="-120"/>
                          <a:ea typeface="標楷體" panose="03000509000000000000" pitchFamily="65" charset="-120"/>
                        </a:rPr>
                        <a:t>24</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說法傳法與時進</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867162849"/>
                  </a:ext>
                </a:extLst>
              </a:tr>
            </a:tbl>
          </a:graphicData>
        </a:graphic>
      </p:graphicFrame>
    </p:spTree>
    <p:extLst>
      <p:ext uri="{BB962C8B-B14F-4D97-AF65-F5344CB8AC3E}">
        <p14:creationId xmlns:p14="http://schemas.microsoft.com/office/powerpoint/2010/main" val="1472574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46E145D0-738E-451F-BE5D-4F01D218B41C}"/>
              </a:ext>
            </a:extLst>
          </p:cNvPr>
          <p:cNvGraphicFramePr>
            <a:graphicFrameLocks noGrp="1"/>
          </p:cNvGraphicFramePr>
          <p:nvPr>
            <p:extLst>
              <p:ext uri="{D42A27DB-BD31-4B8C-83A1-F6EECF244321}">
                <p14:modId xmlns:p14="http://schemas.microsoft.com/office/powerpoint/2010/main" val="3579654800"/>
              </p:ext>
            </p:extLst>
          </p:nvPr>
        </p:nvGraphicFramePr>
        <p:xfrm>
          <a:off x="703412" y="727026"/>
          <a:ext cx="12025335" cy="6736080"/>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1918025679"/>
                    </a:ext>
                  </a:extLst>
                </a:gridCol>
                <a:gridCol w="3481033">
                  <a:extLst>
                    <a:ext uri="{9D8B030D-6E8A-4147-A177-3AD203B41FA5}">
                      <a16:colId xmlns:a16="http://schemas.microsoft.com/office/drawing/2014/main" val="155608320"/>
                    </a:ext>
                  </a:extLst>
                </a:gridCol>
                <a:gridCol w="1304037">
                  <a:extLst>
                    <a:ext uri="{9D8B030D-6E8A-4147-A177-3AD203B41FA5}">
                      <a16:colId xmlns:a16="http://schemas.microsoft.com/office/drawing/2014/main" val="4003971386"/>
                    </a:ext>
                  </a:extLst>
                </a:gridCol>
                <a:gridCol w="1304037">
                  <a:extLst>
                    <a:ext uri="{9D8B030D-6E8A-4147-A177-3AD203B41FA5}">
                      <a16:colId xmlns:a16="http://schemas.microsoft.com/office/drawing/2014/main" val="869647385"/>
                    </a:ext>
                  </a:extLst>
                </a:gridCol>
                <a:gridCol w="1304037">
                  <a:extLst>
                    <a:ext uri="{9D8B030D-6E8A-4147-A177-3AD203B41FA5}">
                      <a16:colId xmlns:a16="http://schemas.microsoft.com/office/drawing/2014/main" val="1023867408"/>
                    </a:ext>
                  </a:extLst>
                </a:gridCol>
                <a:gridCol w="1304037">
                  <a:extLst>
                    <a:ext uri="{9D8B030D-6E8A-4147-A177-3AD203B41FA5}">
                      <a16:colId xmlns:a16="http://schemas.microsoft.com/office/drawing/2014/main" val="642343847"/>
                    </a:ext>
                  </a:extLst>
                </a:gridCol>
                <a:gridCol w="1304037">
                  <a:extLst>
                    <a:ext uri="{9D8B030D-6E8A-4147-A177-3AD203B41FA5}">
                      <a16:colId xmlns:a16="http://schemas.microsoft.com/office/drawing/2014/main" val="4148590155"/>
                    </a:ext>
                  </a:extLst>
                </a:gridCol>
                <a:gridCol w="1304037">
                  <a:extLst>
                    <a:ext uri="{9D8B030D-6E8A-4147-A177-3AD203B41FA5}">
                      <a16:colId xmlns:a16="http://schemas.microsoft.com/office/drawing/2014/main" val="4153449186"/>
                    </a:ext>
                  </a:extLst>
                </a:gridCol>
              </a:tblGrid>
              <a:tr h="507179">
                <a:tc>
                  <a:txBody>
                    <a:bodyPr/>
                    <a:lstStyle/>
                    <a:p>
                      <a:pPr algn="ctr"/>
                      <a:r>
                        <a:rPr lang="en-US" altLang="zh-TW" sz="2800" dirty="0">
                          <a:latin typeface="標楷體" panose="03000509000000000000" pitchFamily="65" charset="-120"/>
                          <a:ea typeface="標楷體" panose="03000509000000000000" pitchFamily="65" charset="-120"/>
                        </a:rPr>
                        <a:t>No.</a:t>
                      </a: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r>
                        <a:rPr lang="zh-TW" altLang="en-US" sz="2800" dirty="0">
                          <a:latin typeface="標楷體" panose="03000509000000000000" pitchFamily="65" charset="-120"/>
                          <a:ea typeface="標楷體" panose="03000509000000000000" pitchFamily="65" charset="-120"/>
                        </a:rPr>
                        <a:t>檢核內容</a:t>
                      </a:r>
                    </a:p>
                  </a:txBody>
                  <a:tcPr/>
                </a:tc>
                <a:tc>
                  <a:txBody>
                    <a:bodyPr/>
                    <a:lstStyle/>
                    <a:p>
                      <a:pPr algn="ctr"/>
                      <a:r>
                        <a:rPr lang="zh-TW" altLang="en-US" sz="2800" dirty="0">
                          <a:latin typeface="標楷體" panose="03000509000000000000" pitchFamily="65" charset="-120"/>
                          <a:ea typeface="標楷體" panose="03000509000000000000" pitchFamily="65" charset="-120"/>
                        </a:rPr>
                        <a:t>日期</a:t>
                      </a:r>
                      <a:r>
                        <a:rPr lang="en-US" altLang="zh-TW" sz="2800" dirty="0">
                          <a:latin typeface="標楷體" panose="03000509000000000000" pitchFamily="65" charset="-120"/>
                          <a:ea typeface="標楷體" panose="03000509000000000000" pitchFamily="65" charset="-120"/>
                        </a:rPr>
                        <a:t>1</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日期</a:t>
                      </a:r>
                      <a:r>
                        <a:rPr kumimoji="0" lang="en-US" altLang="zh-TW"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2</a:t>
                      </a:r>
                      <a:endPar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日期</a:t>
                      </a:r>
                      <a:r>
                        <a:rPr kumimoji="0" lang="en-US" altLang="zh-TW"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3</a:t>
                      </a:r>
                      <a:endPar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日期</a:t>
                      </a:r>
                      <a:r>
                        <a:rPr kumimoji="0" lang="en-US" altLang="zh-TW"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4</a:t>
                      </a:r>
                      <a:endPar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日期</a:t>
                      </a:r>
                      <a:r>
                        <a:rPr kumimoji="0" lang="en-US" altLang="zh-TW"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5</a:t>
                      </a:r>
                      <a:endPar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日期</a:t>
                      </a:r>
                      <a:r>
                        <a:rPr kumimoji="0" lang="en-US" altLang="zh-TW"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6</a:t>
                      </a:r>
                      <a:endParaRPr kumimoji="0" lang="zh-TW" altLang="en-US" sz="28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453316744"/>
                  </a:ext>
                </a:extLst>
              </a:tr>
              <a:tr h="507179">
                <a:tc>
                  <a:txBody>
                    <a:bodyPr/>
                    <a:lstStyle/>
                    <a:p>
                      <a:pPr algn="ctr"/>
                      <a:r>
                        <a:rPr lang="en-US" altLang="zh-TW" sz="2800" dirty="0">
                          <a:latin typeface="標楷體" panose="03000509000000000000" pitchFamily="65" charset="-120"/>
                          <a:ea typeface="標楷體" panose="03000509000000000000" pitchFamily="65" charset="-120"/>
                        </a:rPr>
                        <a:t>25</a:t>
                      </a: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r>
                        <a:rPr lang="zh-TW" altLang="en-US" sz="2800" dirty="0">
                          <a:latin typeface="標楷體" panose="03000509000000000000" pitchFamily="65" charset="-120"/>
                          <a:ea typeface="標楷體" panose="03000509000000000000" pitchFamily="65" charset="-120"/>
                        </a:rPr>
                        <a:t>合心平等最吉祥</a:t>
                      </a: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524146553"/>
                  </a:ext>
                </a:extLst>
              </a:tr>
              <a:tr h="507179">
                <a:tc>
                  <a:txBody>
                    <a:bodyPr/>
                    <a:lstStyle/>
                    <a:p>
                      <a:pPr algn="ctr"/>
                      <a:r>
                        <a:rPr lang="en-US" altLang="zh-TW" sz="2800" dirty="0">
                          <a:latin typeface="標楷體" panose="03000509000000000000" pitchFamily="65" charset="-120"/>
                          <a:ea typeface="標楷體" panose="03000509000000000000" pitchFamily="65" charset="-120"/>
                        </a:rPr>
                        <a:t>26</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和氣弘願最大福</a:t>
                      </a: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354450186"/>
                  </a:ext>
                </a:extLst>
              </a:tr>
              <a:tr h="507179">
                <a:tc>
                  <a:txBody>
                    <a:bodyPr/>
                    <a:lstStyle/>
                    <a:p>
                      <a:pPr algn="ctr"/>
                      <a:r>
                        <a:rPr lang="en-US" altLang="zh-TW" sz="2800" dirty="0">
                          <a:latin typeface="標楷體" panose="03000509000000000000" pitchFamily="65" charset="-120"/>
                          <a:ea typeface="標楷體" panose="03000509000000000000" pitchFamily="65" charset="-120"/>
                        </a:rPr>
                        <a:t>27</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互愛無量最輕安</a:t>
                      </a: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318524730"/>
                  </a:ext>
                </a:extLst>
              </a:tr>
              <a:tr h="507179">
                <a:tc>
                  <a:txBody>
                    <a:bodyPr/>
                    <a:lstStyle/>
                    <a:p>
                      <a:pPr algn="ctr"/>
                      <a:r>
                        <a:rPr lang="en-US" altLang="zh-TW" sz="2800" dirty="0">
                          <a:latin typeface="標楷體" panose="03000509000000000000" pitchFamily="65" charset="-120"/>
                          <a:ea typeface="標楷體" panose="03000509000000000000" pitchFamily="65" charset="-120"/>
                        </a:rPr>
                        <a:t>28</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協力能捨最自在</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5873791"/>
                  </a:ext>
                </a:extLst>
              </a:tr>
              <a:tr h="507179">
                <a:tc>
                  <a:txBody>
                    <a:bodyPr/>
                    <a:lstStyle/>
                    <a:p>
                      <a:pPr algn="ctr"/>
                      <a:r>
                        <a:rPr lang="en-US" altLang="zh-TW" sz="2800" dirty="0">
                          <a:latin typeface="標楷體" panose="03000509000000000000" pitchFamily="65" charset="-120"/>
                          <a:ea typeface="標楷體" panose="03000509000000000000" pitchFamily="65" charset="-120"/>
                        </a:rPr>
                        <a:t>29</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立體琉璃同心圓</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4192791661"/>
                  </a:ext>
                </a:extLst>
              </a:tr>
              <a:tr h="507179">
                <a:tc>
                  <a:txBody>
                    <a:bodyPr/>
                    <a:lstStyle/>
                    <a:p>
                      <a:pPr algn="ctr"/>
                      <a:r>
                        <a:rPr lang="en-US" altLang="zh-TW" sz="2800" dirty="0">
                          <a:latin typeface="標楷體" panose="03000509000000000000" pitchFamily="65" charset="-120"/>
                          <a:ea typeface="標楷體" panose="03000509000000000000" pitchFamily="65" charset="-120"/>
                        </a:rPr>
                        <a:t>30</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菩提林立同根生</a:t>
                      </a: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33235548"/>
                  </a:ext>
                </a:extLst>
              </a:tr>
              <a:tr h="507179">
                <a:tc>
                  <a:txBody>
                    <a:bodyPr/>
                    <a:lstStyle/>
                    <a:p>
                      <a:pPr algn="ctr"/>
                      <a:r>
                        <a:rPr lang="en-US" altLang="zh-TW" sz="2800" dirty="0">
                          <a:latin typeface="標楷體" panose="03000509000000000000" pitchFamily="65" charset="-120"/>
                          <a:ea typeface="標楷體" panose="03000509000000000000" pitchFamily="65" charset="-120"/>
                        </a:rPr>
                        <a:t>31</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隊組合心耕福田</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837932220"/>
                  </a:ext>
                </a:extLst>
              </a:tr>
              <a:tr h="507179">
                <a:tc>
                  <a:txBody>
                    <a:bodyPr/>
                    <a:lstStyle/>
                    <a:p>
                      <a:pPr algn="ctr"/>
                      <a:r>
                        <a:rPr lang="en-US" altLang="zh-TW" sz="2800" dirty="0">
                          <a:latin typeface="標楷體" panose="03000509000000000000" pitchFamily="65" charset="-120"/>
                          <a:ea typeface="標楷體" panose="03000509000000000000" pitchFamily="65" charset="-120"/>
                        </a:rPr>
                        <a:t>32</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慧根深植菩薩道</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496005666"/>
                  </a:ext>
                </a:extLst>
              </a:tr>
              <a:tr h="507179">
                <a:tc>
                  <a:txBody>
                    <a:bodyPr/>
                    <a:lstStyle/>
                    <a:p>
                      <a:pPr algn="ctr"/>
                      <a:r>
                        <a:rPr lang="en-US" altLang="zh-TW" sz="2800" dirty="0">
                          <a:latin typeface="標楷體" panose="03000509000000000000" pitchFamily="65" charset="-120"/>
                          <a:ea typeface="標楷體" panose="03000509000000000000" pitchFamily="65" charset="-120"/>
                        </a:rPr>
                        <a:t>33</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靜思法脈勤行道</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54535552"/>
                  </a:ext>
                </a:extLst>
              </a:tr>
              <a:tr h="507179">
                <a:tc>
                  <a:txBody>
                    <a:bodyPr/>
                    <a:lstStyle/>
                    <a:p>
                      <a:pPr algn="ctr"/>
                      <a:r>
                        <a:rPr lang="en-US" altLang="zh-TW" sz="2800" dirty="0">
                          <a:latin typeface="標楷體" panose="03000509000000000000" pitchFamily="65" charset="-120"/>
                          <a:ea typeface="標楷體" panose="03000509000000000000" pitchFamily="65" charset="-120"/>
                        </a:rPr>
                        <a:t>34</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傳承法髓弘誓願</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4162920868"/>
                  </a:ext>
                </a:extLst>
              </a:tr>
              <a:tr h="507179">
                <a:tc>
                  <a:txBody>
                    <a:bodyPr/>
                    <a:lstStyle/>
                    <a:p>
                      <a:pPr algn="ctr"/>
                      <a:r>
                        <a:rPr lang="en-US" altLang="zh-TW" sz="2800" dirty="0">
                          <a:latin typeface="標楷體" panose="03000509000000000000" pitchFamily="65" charset="-120"/>
                          <a:ea typeface="標楷體" panose="03000509000000000000" pitchFamily="65" charset="-120"/>
                        </a:rPr>
                        <a:t>35</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慈濟宗門人間路</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715351961"/>
                  </a:ext>
                </a:extLst>
              </a:tr>
              <a:tr h="507179">
                <a:tc>
                  <a:txBody>
                    <a:bodyPr/>
                    <a:lstStyle/>
                    <a:p>
                      <a:pPr algn="ctr"/>
                      <a:r>
                        <a:rPr lang="en-US" altLang="zh-TW" sz="2800" dirty="0">
                          <a:latin typeface="標楷體" panose="03000509000000000000" pitchFamily="65" charset="-120"/>
                          <a:ea typeface="標楷體" panose="03000509000000000000" pitchFamily="65" charset="-120"/>
                        </a:rPr>
                        <a:t>36</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anose="03000509000000000000" pitchFamily="65" charset="-120"/>
                          <a:ea typeface="標楷體" panose="03000509000000000000" pitchFamily="65" charset="-120"/>
                        </a:rPr>
                        <a:t>悲智雙運無量心</a:t>
                      </a: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867162849"/>
                  </a:ext>
                </a:extLst>
              </a:tr>
            </a:tbl>
          </a:graphicData>
        </a:graphic>
      </p:graphicFrame>
    </p:spTree>
    <p:extLst>
      <p:ext uri="{BB962C8B-B14F-4D97-AF65-F5344CB8AC3E}">
        <p14:creationId xmlns:p14="http://schemas.microsoft.com/office/powerpoint/2010/main" val="2027438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a:extLst>
              <a:ext uri="{FF2B5EF4-FFF2-40B4-BE49-F238E27FC236}">
                <a16:creationId xmlns:a16="http://schemas.microsoft.com/office/drawing/2014/main" id="{FE2A9BF2-9616-45F6-AEB9-A4E0A80BA457}"/>
              </a:ext>
            </a:extLst>
          </p:cNvPr>
          <p:cNvGraphicFramePr/>
          <p:nvPr/>
        </p:nvGraphicFramePr>
        <p:xfrm>
          <a:off x="3367708" y="1570823"/>
          <a:ext cx="7189688" cy="4937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圖說文字: 直線 2">
            <a:extLst>
              <a:ext uri="{FF2B5EF4-FFF2-40B4-BE49-F238E27FC236}">
                <a16:creationId xmlns:a16="http://schemas.microsoft.com/office/drawing/2014/main" id="{31B9F86F-7D28-4A1E-8467-A77F567F73A0}"/>
              </a:ext>
            </a:extLst>
          </p:cNvPr>
          <p:cNvSpPr/>
          <p:nvPr/>
        </p:nvSpPr>
        <p:spPr bwMode="auto">
          <a:xfrm>
            <a:off x="9765308" y="5701281"/>
            <a:ext cx="3672408" cy="714377"/>
          </a:xfrm>
          <a:prstGeom prst="borderCallout1">
            <a:avLst>
              <a:gd name="adj1" fmla="val 18750"/>
              <a:gd name="adj2" fmla="val -8333"/>
              <a:gd name="adj3" fmla="val -22932"/>
              <a:gd name="adj4" fmla="val -20439"/>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r>
              <a:rPr kumimoji="0" lang="zh-TW" altLang="en-US" sz="4400" b="1" i="0" u="none" strike="noStrike" kern="1200" cap="none" spc="0" normalizeH="0" baseline="0" noProof="0" dirty="0">
                <a:ln>
                  <a:noFill/>
                </a:ln>
                <a:solidFill>
                  <a:srgbClr val="FFFFFF"/>
                </a:solidFill>
                <a:effectLst/>
                <a:uLnTx/>
                <a:uFillTx/>
                <a:latin typeface="Times New Roman" pitchFamily="18" charset="0"/>
                <a:ea typeface="新細明體" panose="02020500000000000000" pitchFamily="18" charset="-120"/>
                <a:cs typeface="+mn-cs"/>
              </a:rPr>
              <a:t>內修誠正信實</a:t>
            </a:r>
          </a:p>
        </p:txBody>
      </p:sp>
      <p:sp>
        <p:nvSpPr>
          <p:cNvPr id="4" name="圖說文字: 直線 3">
            <a:extLst>
              <a:ext uri="{FF2B5EF4-FFF2-40B4-BE49-F238E27FC236}">
                <a16:creationId xmlns:a16="http://schemas.microsoft.com/office/drawing/2014/main" id="{FBD544A9-D938-4F9A-A983-64983552F62B}"/>
              </a:ext>
            </a:extLst>
          </p:cNvPr>
          <p:cNvSpPr/>
          <p:nvPr/>
        </p:nvSpPr>
        <p:spPr bwMode="auto">
          <a:xfrm>
            <a:off x="9405268" y="3103290"/>
            <a:ext cx="3672408" cy="714377"/>
          </a:xfrm>
          <a:prstGeom prst="borderCallout1">
            <a:avLst>
              <a:gd name="adj1" fmla="val 18750"/>
              <a:gd name="adj2" fmla="val -8333"/>
              <a:gd name="adj3" fmla="val 113746"/>
              <a:gd name="adj4" fmla="val -44494"/>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r>
              <a:rPr kumimoji="0" lang="zh-TW" altLang="en-US" sz="4400" b="1" i="0" u="none" strike="noStrike" kern="1200" cap="none" spc="0" normalizeH="0" baseline="0" noProof="0" dirty="0">
                <a:ln>
                  <a:noFill/>
                </a:ln>
                <a:solidFill>
                  <a:srgbClr val="FFFFFF"/>
                </a:solidFill>
                <a:effectLst/>
                <a:uLnTx/>
                <a:uFillTx/>
                <a:latin typeface="Times New Roman" pitchFamily="18" charset="0"/>
                <a:ea typeface="新細明體" panose="02020500000000000000" pitchFamily="18" charset="-120"/>
                <a:cs typeface="+mn-cs"/>
              </a:rPr>
              <a:t>外行慈悲喜捨</a:t>
            </a:r>
          </a:p>
        </p:txBody>
      </p:sp>
      <p:sp>
        <p:nvSpPr>
          <p:cNvPr id="5" name="圖說文字: 直線 4">
            <a:extLst>
              <a:ext uri="{FF2B5EF4-FFF2-40B4-BE49-F238E27FC236}">
                <a16:creationId xmlns:a16="http://schemas.microsoft.com/office/drawing/2014/main" id="{8F388860-C779-4BB5-AAF8-0B93E89ECCF8}"/>
              </a:ext>
            </a:extLst>
          </p:cNvPr>
          <p:cNvSpPr/>
          <p:nvPr/>
        </p:nvSpPr>
        <p:spPr bwMode="auto">
          <a:xfrm>
            <a:off x="487388" y="5407546"/>
            <a:ext cx="3672408" cy="714377"/>
          </a:xfrm>
          <a:prstGeom prst="borderCallout1">
            <a:avLst>
              <a:gd name="adj1" fmla="val -21386"/>
              <a:gd name="adj2" fmla="val 98016"/>
              <a:gd name="adj3" fmla="val -60898"/>
              <a:gd name="adj4" fmla="val 112919"/>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r>
              <a:rPr kumimoji="0" lang="zh-TW" altLang="en-US" sz="4400" b="1" i="0" u="none" strike="noStrike" kern="1200" cap="none" spc="0" normalizeH="0" baseline="0" noProof="0" dirty="0">
                <a:ln>
                  <a:noFill/>
                </a:ln>
                <a:solidFill>
                  <a:srgbClr val="FFFFFF"/>
                </a:solidFill>
                <a:effectLst/>
                <a:uLnTx/>
                <a:uFillTx/>
                <a:latin typeface="Times New Roman" pitchFamily="18" charset="0"/>
                <a:ea typeface="新細明體" panose="02020500000000000000" pitchFamily="18" charset="-120"/>
                <a:cs typeface="+mn-cs"/>
              </a:rPr>
              <a:t>團隊合和互協</a:t>
            </a:r>
          </a:p>
        </p:txBody>
      </p:sp>
      <p:sp>
        <p:nvSpPr>
          <p:cNvPr id="6" name="圖說文字: 直線 5">
            <a:extLst>
              <a:ext uri="{FF2B5EF4-FFF2-40B4-BE49-F238E27FC236}">
                <a16:creationId xmlns:a16="http://schemas.microsoft.com/office/drawing/2014/main" id="{00C95403-561D-4247-AFD5-A998087DD1F2}"/>
              </a:ext>
            </a:extLst>
          </p:cNvPr>
          <p:cNvSpPr/>
          <p:nvPr/>
        </p:nvSpPr>
        <p:spPr bwMode="auto">
          <a:xfrm>
            <a:off x="631404" y="3209658"/>
            <a:ext cx="3672408" cy="714377"/>
          </a:xfrm>
          <a:prstGeom prst="borderCallout1">
            <a:avLst>
              <a:gd name="adj1" fmla="val 39359"/>
              <a:gd name="adj2" fmla="val 102447"/>
              <a:gd name="adj3" fmla="val 81203"/>
              <a:gd name="adj4" fmla="val 143726"/>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r>
              <a:rPr kumimoji="0" lang="zh-TW" altLang="en-US" sz="4400" b="1" i="0" u="none" strike="noStrike" kern="1200" cap="none" spc="0" normalizeH="0" baseline="0" noProof="0" dirty="0">
                <a:ln>
                  <a:noFill/>
                </a:ln>
                <a:solidFill>
                  <a:srgbClr val="FFFFFF"/>
                </a:solidFill>
                <a:effectLst/>
                <a:uLnTx/>
                <a:uFillTx/>
                <a:latin typeface="Times New Roman" pitchFamily="18" charset="0"/>
                <a:ea typeface="新細明體" panose="02020500000000000000" pitchFamily="18" charset="-120"/>
                <a:cs typeface="+mn-cs"/>
              </a:rPr>
              <a:t>立體琉璃同心</a:t>
            </a:r>
          </a:p>
        </p:txBody>
      </p:sp>
      <p:sp>
        <p:nvSpPr>
          <p:cNvPr id="7" name="圖說文字: 直線 6">
            <a:extLst>
              <a:ext uri="{FF2B5EF4-FFF2-40B4-BE49-F238E27FC236}">
                <a16:creationId xmlns:a16="http://schemas.microsoft.com/office/drawing/2014/main" id="{810E86D2-A7AF-4514-9B55-02D08B218C34}"/>
              </a:ext>
            </a:extLst>
          </p:cNvPr>
          <p:cNvSpPr/>
          <p:nvPr/>
        </p:nvSpPr>
        <p:spPr bwMode="auto">
          <a:xfrm>
            <a:off x="2436773" y="376011"/>
            <a:ext cx="3672408" cy="714377"/>
          </a:xfrm>
          <a:prstGeom prst="borderCallout1">
            <a:avLst>
              <a:gd name="adj1" fmla="val 106613"/>
              <a:gd name="adj2" fmla="val 51594"/>
              <a:gd name="adj3" fmla="val 548728"/>
              <a:gd name="adj4" fmla="val 122625"/>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r>
              <a:rPr kumimoji="0" lang="zh-TW" altLang="en-US" sz="4400" b="1" i="0" u="none" strike="noStrike" kern="1200" cap="none" spc="0" normalizeH="0" baseline="0" noProof="0" dirty="0">
                <a:ln>
                  <a:noFill/>
                </a:ln>
                <a:solidFill>
                  <a:srgbClr val="FFFFFF"/>
                </a:solidFill>
                <a:effectLst/>
                <a:uLnTx/>
                <a:uFillTx/>
                <a:latin typeface="Times New Roman" pitchFamily="18" charset="0"/>
                <a:ea typeface="新細明體" panose="02020500000000000000" pitchFamily="18" charset="-120"/>
                <a:cs typeface="+mn-cs"/>
              </a:rPr>
              <a:t>傳承法脈宗門</a:t>
            </a:r>
          </a:p>
        </p:txBody>
      </p:sp>
      <p:sp>
        <p:nvSpPr>
          <p:cNvPr id="8" name="圖說文字: 直線 7">
            <a:extLst>
              <a:ext uri="{FF2B5EF4-FFF2-40B4-BE49-F238E27FC236}">
                <a16:creationId xmlns:a16="http://schemas.microsoft.com/office/drawing/2014/main" id="{8E322A60-BA5B-4255-A573-E75051101C43}"/>
              </a:ext>
            </a:extLst>
          </p:cNvPr>
          <p:cNvSpPr/>
          <p:nvPr/>
        </p:nvSpPr>
        <p:spPr bwMode="auto">
          <a:xfrm>
            <a:off x="8048228" y="344572"/>
            <a:ext cx="3672408" cy="714377"/>
          </a:xfrm>
          <a:prstGeom prst="borderCallout1">
            <a:avLst>
              <a:gd name="adj1" fmla="val 106613"/>
              <a:gd name="adj2" fmla="val 51594"/>
              <a:gd name="adj3" fmla="val 342627"/>
              <a:gd name="adj4" fmla="val -7146"/>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r>
              <a:rPr kumimoji="0" lang="zh-TW" altLang="en-US" sz="4400" b="1" i="0" u="none" strike="noStrike" kern="1200" cap="none" spc="0" normalizeH="0" baseline="0" noProof="0" dirty="0">
                <a:ln>
                  <a:noFill/>
                </a:ln>
                <a:solidFill>
                  <a:srgbClr val="FFFFFF"/>
                </a:solidFill>
                <a:effectLst/>
                <a:uLnTx/>
                <a:uFillTx/>
                <a:latin typeface="Times New Roman" pitchFamily="18" charset="0"/>
                <a:ea typeface="新細明體" panose="02020500000000000000" pitchFamily="18" charset="-120"/>
                <a:cs typeface="+mn-cs"/>
              </a:rPr>
              <a:t>菩薩六度萬行</a:t>
            </a:r>
          </a:p>
        </p:txBody>
      </p:sp>
      <p:sp>
        <p:nvSpPr>
          <p:cNvPr id="9" name="圖說文字: 直線 8">
            <a:extLst>
              <a:ext uri="{FF2B5EF4-FFF2-40B4-BE49-F238E27FC236}">
                <a16:creationId xmlns:a16="http://schemas.microsoft.com/office/drawing/2014/main" id="{C1839B78-10C7-4356-A36A-4D65BA198565}"/>
              </a:ext>
            </a:extLst>
          </p:cNvPr>
          <p:cNvSpPr/>
          <p:nvPr/>
        </p:nvSpPr>
        <p:spPr bwMode="auto">
          <a:xfrm>
            <a:off x="5059896" y="6847706"/>
            <a:ext cx="3672408" cy="714377"/>
          </a:xfrm>
          <a:prstGeom prst="borderCallout1">
            <a:avLst>
              <a:gd name="adj1" fmla="val -2946"/>
              <a:gd name="adj2" fmla="val 52438"/>
              <a:gd name="adj3" fmla="val -250728"/>
              <a:gd name="adj4" fmla="val 52781"/>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a:pPr>
            <a:r>
              <a:rPr kumimoji="0" lang="zh-TW" altLang="en-US" sz="4400" b="1" i="0" u="none" strike="noStrike" kern="1200" cap="none" spc="0" normalizeH="0" baseline="0" noProof="0" dirty="0">
                <a:ln>
                  <a:noFill/>
                </a:ln>
                <a:solidFill>
                  <a:srgbClr val="FFFFFF"/>
                </a:solidFill>
                <a:effectLst/>
                <a:uLnTx/>
                <a:uFillTx/>
                <a:latin typeface="Times New Roman" pitchFamily="18" charset="0"/>
                <a:ea typeface="新細明體" panose="02020500000000000000" pitchFamily="18" charset="-120"/>
                <a:cs typeface="+mn-cs"/>
              </a:rPr>
              <a:t>四攝廣結善緣</a:t>
            </a:r>
          </a:p>
        </p:txBody>
      </p:sp>
    </p:spTree>
    <p:extLst>
      <p:ext uri="{BB962C8B-B14F-4D97-AF65-F5344CB8AC3E}">
        <p14:creationId xmlns:p14="http://schemas.microsoft.com/office/powerpoint/2010/main" val="4217821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CAF2AE7-6E1E-4791-86EC-614BB7F06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7988" y="2023170"/>
            <a:ext cx="6955972" cy="4968552"/>
          </a:xfrm>
          <a:prstGeom prst="rect">
            <a:avLst/>
          </a:prstGeom>
          <a:ln>
            <a:noFill/>
          </a:ln>
          <a:effectLst>
            <a:outerShdw blurRad="292100" dist="139700" dir="2700000" algn="tl" rotWithShape="0">
              <a:srgbClr val="333333">
                <a:alpha val="65000"/>
              </a:srgbClr>
            </a:outerShdw>
          </a:effectLst>
        </p:spPr>
      </p:pic>
      <p:sp>
        <p:nvSpPr>
          <p:cNvPr id="3" name="文字方塊 2">
            <a:extLst>
              <a:ext uri="{FF2B5EF4-FFF2-40B4-BE49-F238E27FC236}">
                <a16:creationId xmlns:a16="http://schemas.microsoft.com/office/drawing/2014/main" id="{D4780556-FF87-42D4-9476-D98E57AFABB7}"/>
              </a:ext>
            </a:extLst>
          </p:cNvPr>
          <p:cNvSpPr txBox="1"/>
          <p:nvPr/>
        </p:nvSpPr>
        <p:spPr>
          <a:xfrm>
            <a:off x="1063452" y="3175298"/>
            <a:ext cx="4248472" cy="2308324"/>
          </a:xfrm>
          <a:prstGeom prst="rect">
            <a:avLst/>
          </a:prstGeom>
          <a:noFill/>
          <a:ln w="28575">
            <a:solidFill>
              <a:srgbClr val="FFC000"/>
            </a:solidFill>
          </a:ln>
        </p:spPr>
        <p:txBody>
          <a:bodyPr wrap="square" anchor="ctr">
            <a:spAutoFit/>
          </a:bodyPr>
          <a:lstStyle/>
          <a:p>
            <a:pPr algn="ctr"/>
            <a:r>
              <a:rPr lang="zh-TW" altLang="en-US" sz="7200" dirty="0">
                <a:latin typeface="標楷體" panose="03000509000000000000" pitchFamily="65" charset="-120"/>
                <a:ea typeface="標楷體" panose="03000509000000000000" pitchFamily="65" charset="-120"/>
              </a:rPr>
              <a:t>生命價值</a:t>
            </a:r>
            <a:endParaRPr lang="en-US" altLang="zh-TW" sz="7200" dirty="0">
              <a:latin typeface="標楷體" panose="03000509000000000000" pitchFamily="65" charset="-120"/>
              <a:ea typeface="標楷體" panose="03000509000000000000" pitchFamily="65" charset="-120"/>
            </a:endParaRPr>
          </a:p>
          <a:p>
            <a:pPr algn="ctr"/>
            <a:r>
              <a:rPr lang="zh-TW" altLang="en-US" sz="7200" dirty="0">
                <a:latin typeface="標楷體" panose="03000509000000000000" pitchFamily="65" charset="-120"/>
                <a:ea typeface="標楷體" panose="03000509000000000000" pitchFamily="65" charset="-120"/>
              </a:rPr>
              <a:t>自己創造</a:t>
            </a:r>
            <a:endParaRPr lang="zh-TW" altLang="en-US" sz="6600" dirty="0">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97B9CD3E-F622-4AF7-9F17-645CDE285387}"/>
              </a:ext>
            </a:extLst>
          </p:cNvPr>
          <p:cNvSpPr txBox="1"/>
          <p:nvPr/>
        </p:nvSpPr>
        <p:spPr>
          <a:xfrm>
            <a:off x="847428" y="294978"/>
            <a:ext cx="12457384" cy="1200329"/>
          </a:xfrm>
          <a:prstGeom prst="rect">
            <a:avLst/>
          </a:prstGeom>
          <a:noFill/>
        </p:spPr>
        <p:txBody>
          <a:bodyPr wrap="square">
            <a:spAutoFit/>
          </a:bodyPr>
          <a:lstStyle/>
          <a:p>
            <a:r>
              <a:rPr lang="en-US" altLang="zh-TW" sz="7200" dirty="0">
                <a:latin typeface="微軟正黑體" panose="020B0604030504040204" pitchFamily="34" charset="-120"/>
                <a:ea typeface="微軟正黑體" panose="020B0604030504040204" pitchFamily="34" charset="-120"/>
              </a:rPr>
              <a:t>3.</a:t>
            </a:r>
            <a:r>
              <a:rPr lang="zh-TW" altLang="en-US" sz="7200" dirty="0">
                <a:latin typeface="微軟正黑體" panose="020B0604030504040204" pitchFamily="34" charset="-120"/>
                <a:ea typeface="微軟正黑體" panose="020B0604030504040204" pitchFamily="34" charset="-120"/>
              </a:rPr>
              <a:t>展望未來</a:t>
            </a:r>
            <a:r>
              <a:rPr lang="en-US" altLang="zh-TW" sz="7200" dirty="0">
                <a:latin typeface="微軟正黑體" panose="020B0604030504040204" pitchFamily="34" charset="-120"/>
                <a:ea typeface="微軟正黑體" panose="020B0604030504040204" pitchFamily="34" charset="-120"/>
              </a:rPr>
              <a:t>/</a:t>
            </a:r>
            <a:r>
              <a:rPr lang="zh-TW" altLang="en-US" sz="7200" dirty="0">
                <a:latin typeface="微軟正黑體" panose="020B0604030504040204" pitchFamily="34" charset="-120"/>
                <a:ea typeface="微軟正黑體" panose="020B0604030504040204" pitchFamily="34" charset="-120"/>
              </a:rPr>
              <a:t>計劃</a:t>
            </a:r>
            <a:endParaRPr lang="en-US" altLang="zh-TW" sz="7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37243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415380" y="294978"/>
            <a:ext cx="13177464" cy="8094524"/>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3.0</a:t>
            </a:r>
            <a:r>
              <a:rPr lang="zh-TW" altLang="en-US" sz="4400" dirty="0">
                <a:solidFill>
                  <a:srgbClr val="FFC000"/>
                </a:solidFill>
                <a:latin typeface="標楷體" panose="03000509000000000000" pitchFamily="65" charset="-120"/>
                <a:ea typeface="標楷體" panose="03000509000000000000" pitchFamily="65" charset="-120"/>
              </a:rPr>
              <a:t> 展望未來</a:t>
            </a:r>
            <a:r>
              <a:rPr lang="en-US" altLang="zh-TW" sz="4400" dirty="0">
                <a:solidFill>
                  <a:srgbClr val="FFC000"/>
                </a:solidFill>
                <a:latin typeface="標楷體" panose="03000509000000000000" pitchFamily="65" charset="-120"/>
                <a:ea typeface="標楷體" panose="03000509000000000000" pitchFamily="65" charset="-120"/>
              </a:rPr>
              <a:t>/</a:t>
            </a:r>
            <a:r>
              <a:rPr lang="zh-TW" altLang="en-US" sz="4400" dirty="0">
                <a:solidFill>
                  <a:srgbClr val="FFC000"/>
                </a:solidFill>
                <a:latin typeface="標楷體" panose="03000509000000000000" pitchFamily="65" charset="-120"/>
                <a:ea typeface="標楷體" panose="03000509000000000000" pitchFamily="65" charset="-120"/>
              </a:rPr>
              <a:t>計劃</a:t>
            </a:r>
            <a:endParaRPr lang="en-US" altLang="zh-TW" sz="4400" dirty="0">
              <a:solidFill>
                <a:srgbClr val="FFC000"/>
              </a:solidFill>
              <a:latin typeface="標楷體" panose="03000509000000000000" pitchFamily="65" charset="-120"/>
              <a:ea typeface="標楷體" panose="03000509000000000000" pitchFamily="65" charset="-120"/>
            </a:endParaRPr>
          </a:p>
          <a:p>
            <a:endParaRPr kumimoji="0" lang="en-US" altLang="zh-CN"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endParaRPr>
          </a:p>
          <a:p>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經過了這麼多的反思，回顧過去，活在當下</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接下來是展望未來</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你可以將未來要怎麼做的目標寫下來，行動計</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劃</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寫下來</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支持你這樣做的信心力量寫下來。</a:t>
            </a:r>
            <a:endParaRPr kumimoji="0" lang="en-US" altLang="zh-CN"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目標要勇於挑戰，具體明確，可衡量，</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附</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有完成的時間等等</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要符合</a:t>
            </a:r>
            <a:r>
              <a:rPr lang="zh-TW" altLang="en-US" sz="4400" dirty="0">
                <a:latin typeface="標楷體" panose="03000509000000000000" pitchFamily="65" charset="-120"/>
                <a:ea typeface="標楷體" panose="03000509000000000000" pitchFamily="65" charset="-120"/>
              </a:rPr>
              <a:t>定目標的</a:t>
            </a:r>
            <a:r>
              <a:rPr kumimoji="0" lang="en-US" altLang="zh-TW"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SMART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原則</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endParaRPr kumimoji="0" lang="en-US" altLang="zh-CN"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行動計</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劃</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就是你要做什麼</a:t>
            </a:r>
            <a:r>
              <a:rPr lang="zh-TW" altLang="en-US" sz="4400" dirty="0">
                <a:latin typeface="標楷體" panose="03000509000000000000" pitchFamily="65" charset="-120"/>
                <a:ea typeface="標楷體" panose="03000509000000000000" pitchFamily="65" charset="-120"/>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何時做</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如何做</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你也可以選擇用自己熟悉的表格或形式寫下來</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重要的是要有行動計</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劃</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，也要確實去做，定期檢核。想清楚了</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方向正確</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做就對了</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p>
          <a:p>
            <a:endParaRPr lang="zh-TW" altLang="en-US" sz="3600" dirty="0">
              <a:solidFill>
                <a:srgbClr val="FFC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865935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AEEE588F-3D6C-469F-B21C-F21213596FF8}"/>
              </a:ext>
            </a:extLst>
          </p:cNvPr>
          <p:cNvSpPr txBox="1"/>
          <p:nvPr/>
        </p:nvSpPr>
        <p:spPr>
          <a:xfrm>
            <a:off x="847428" y="727026"/>
            <a:ext cx="9505056" cy="6740307"/>
          </a:xfrm>
          <a:prstGeom prst="rect">
            <a:avLst/>
          </a:prstGeom>
          <a:noFill/>
          <a:ln w="28575">
            <a:solidFill>
              <a:schemeClr val="accent1"/>
            </a:solidFill>
          </a:ln>
        </p:spPr>
        <p:txBody>
          <a:bodyPr wrap="square">
            <a:spAutoFit/>
          </a:bodyPr>
          <a:lstStyle/>
          <a:p>
            <a:r>
              <a:rPr lang="zh-TW" altLang="en-US" sz="4800" dirty="0">
                <a:latin typeface="+mj-ea"/>
                <a:ea typeface="+mj-ea"/>
              </a:rPr>
              <a:t>我們人人在這樣的地球上，在不同的國度裡，期待各位菩薩們，正信、正方向，還要身體力行，叫做信、願、行，人人發願，不是大聲的發願，這要發願，還要回向自己，問自己發真願，還是發空願？所以期待人人發真實願。</a:t>
            </a:r>
            <a:endParaRPr lang="en-US" altLang="zh-TW" sz="4800" dirty="0">
              <a:latin typeface="+mj-ea"/>
              <a:ea typeface="+mj-ea"/>
            </a:endParaRPr>
          </a:p>
          <a:p>
            <a:endParaRPr lang="en-US" altLang="zh-TW" sz="4800" dirty="0">
              <a:latin typeface="+mj-ea"/>
              <a:ea typeface="+mj-ea"/>
            </a:endParaRPr>
          </a:p>
          <a:p>
            <a:r>
              <a:rPr lang="en-US" altLang="zh-TW" sz="4800" dirty="0">
                <a:latin typeface="+mj-ea"/>
                <a:ea typeface="+mj-ea"/>
              </a:rPr>
              <a:t>--</a:t>
            </a:r>
            <a:r>
              <a:rPr lang="zh-TW" altLang="en-US" sz="4800" dirty="0">
                <a:latin typeface="+mj-ea"/>
                <a:ea typeface="+mj-ea"/>
              </a:rPr>
              <a:t>證嚴法師</a:t>
            </a:r>
          </a:p>
        </p:txBody>
      </p:sp>
      <p:pic>
        <p:nvPicPr>
          <p:cNvPr id="5" name="圖片 4" descr="一張含有 文字, 天空, 室外, 雲朵 的圖片&#10;&#10;自動產生的描述">
            <a:extLst>
              <a:ext uri="{FF2B5EF4-FFF2-40B4-BE49-F238E27FC236}">
                <a16:creationId xmlns:a16="http://schemas.microsoft.com/office/drawing/2014/main" id="{EE0ACBC0-6778-4E0B-A8F6-E0F1A4CF1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6500" y="727024"/>
            <a:ext cx="3024000" cy="2029007"/>
          </a:xfrm>
          <a:prstGeom prst="rect">
            <a:avLst/>
          </a:prstGeom>
        </p:spPr>
      </p:pic>
      <p:pic>
        <p:nvPicPr>
          <p:cNvPr id="7" name="圖片 6" descr="一張含有 植物 的圖片&#10;&#10;自動產生的描述">
            <a:extLst>
              <a:ext uri="{FF2B5EF4-FFF2-40B4-BE49-F238E27FC236}">
                <a16:creationId xmlns:a16="http://schemas.microsoft.com/office/drawing/2014/main" id="{209E1643-CF68-43C6-95D0-8C8C2612B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6500" y="3208232"/>
            <a:ext cx="3024000" cy="1797123"/>
          </a:xfrm>
          <a:prstGeom prst="rect">
            <a:avLst/>
          </a:prstGeom>
        </p:spPr>
      </p:pic>
      <p:pic>
        <p:nvPicPr>
          <p:cNvPr id="9" name="圖片 8" descr="一張含有 草, 天空, 室外, 曠野 的圖片&#10;&#10;自動產生的描述">
            <a:extLst>
              <a:ext uri="{FF2B5EF4-FFF2-40B4-BE49-F238E27FC236}">
                <a16:creationId xmlns:a16="http://schemas.microsoft.com/office/drawing/2014/main" id="{460B8750-EF15-4878-BF56-1348BB155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6500" y="5457556"/>
            <a:ext cx="3024000" cy="2009777"/>
          </a:xfrm>
          <a:prstGeom prst="rect">
            <a:avLst/>
          </a:prstGeom>
        </p:spPr>
      </p:pic>
    </p:spTree>
    <p:extLst>
      <p:ext uri="{BB962C8B-B14F-4D97-AF65-F5344CB8AC3E}">
        <p14:creationId xmlns:p14="http://schemas.microsoft.com/office/powerpoint/2010/main" val="2338328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343372" y="294978"/>
            <a:ext cx="12817424" cy="6494085"/>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1.1</a:t>
            </a:r>
            <a:r>
              <a:rPr lang="zh-TW" altLang="en-US" sz="4400" dirty="0">
                <a:solidFill>
                  <a:srgbClr val="FFC000"/>
                </a:solidFill>
                <a:latin typeface="標楷體" panose="03000509000000000000" pitchFamily="65" charset="-120"/>
                <a:ea typeface="標楷體" panose="03000509000000000000" pitchFamily="65" charset="-120"/>
              </a:rPr>
              <a:t> </a:t>
            </a:r>
            <a:r>
              <a:rPr lang="zh-CN" altLang="en-US" sz="4400" dirty="0">
                <a:solidFill>
                  <a:srgbClr val="FFC000"/>
                </a:solidFill>
                <a:latin typeface="標楷體" panose="03000509000000000000" pitchFamily="65" charset="-120"/>
                <a:ea typeface="標楷體" panose="03000509000000000000" pitchFamily="65" charset="-120"/>
              </a:rPr>
              <a:t>人生成績單</a:t>
            </a:r>
            <a:endParaRPr lang="en-US" altLang="zh-CN" sz="4400" dirty="0">
              <a:solidFill>
                <a:srgbClr val="FFC000"/>
              </a:solidFill>
              <a:latin typeface="標楷體" panose="03000509000000000000" pitchFamily="65" charset="-120"/>
              <a:ea typeface="標楷體" panose="03000509000000000000" pitchFamily="65" charset="-120"/>
            </a:endParaRPr>
          </a:p>
          <a:p>
            <a:endParaRPr lang="en-US" altLang="zh-CN" sz="3200" dirty="0">
              <a:solidFill>
                <a:srgbClr val="FFC000"/>
              </a:solidFill>
              <a:latin typeface="標楷體" panose="03000509000000000000" pitchFamily="65" charset="-120"/>
              <a:ea typeface="標楷體" panose="03000509000000000000" pitchFamily="65" charset="-120"/>
            </a:endParaRPr>
          </a:p>
          <a:p>
            <a:endParaRPr lang="en-US" altLang="zh-CN" sz="3200" dirty="0">
              <a:latin typeface="標楷體" panose="03000509000000000000" pitchFamily="65" charset="-120"/>
              <a:ea typeface="標楷體" panose="03000509000000000000" pitchFamily="65" charset="-120"/>
            </a:endParaRPr>
          </a:p>
          <a:p>
            <a:r>
              <a:rPr lang="zh-CN" altLang="en-US" sz="4400" dirty="0">
                <a:latin typeface="標楷體" panose="03000509000000000000" pitchFamily="65" charset="-120"/>
                <a:ea typeface="標楷體" panose="03000509000000000000" pitchFamily="65" charset="-120"/>
              </a:rPr>
              <a:t>在人生的旅途上不管你現在是幾歲，回顧一下你的之前的人生，你覺得自己最滿意的事件可以讓它像一張一張的照片一樣浮現，可以畫出來或寫出來</a:t>
            </a:r>
            <a:r>
              <a:rPr lang="zh-TW" altLang="en-US" sz="4400" dirty="0">
                <a:latin typeface="標楷體" panose="03000509000000000000" pitchFamily="65" charset="-120"/>
                <a:ea typeface="標楷體" panose="03000509000000000000" pitchFamily="65" charset="-120"/>
              </a:rPr>
              <a:t>，</a:t>
            </a:r>
            <a:r>
              <a:rPr lang="zh-CN" altLang="en-US" sz="4400" dirty="0">
                <a:latin typeface="標楷體" panose="03000509000000000000" pitchFamily="65" charset="-120"/>
                <a:ea typeface="標楷體" panose="03000509000000000000" pitchFamily="65" charset="-120"/>
              </a:rPr>
              <a:t>你最滿意</a:t>
            </a:r>
            <a:r>
              <a:rPr lang="zh-TW" altLang="en-US" sz="4400" dirty="0">
                <a:latin typeface="標楷體" panose="03000509000000000000" pitchFamily="65" charset="-120"/>
                <a:ea typeface="標楷體" panose="03000509000000000000" pitchFamily="65" charset="-120"/>
              </a:rPr>
              <a:t>、最自豪</a:t>
            </a:r>
            <a:r>
              <a:rPr lang="zh-CN" altLang="en-US" sz="4400" dirty="0">
                <a:latin typeface="標楷體" panose="03000509000000000000" pitchFamily="65" charset="-120"/>
                <a:ea typeface="標楷體" panose="03000509000000000000" pitchFamily="65" charset="-120"/>
              </a:rPr>
              <a:t>的</a:t>
            </a:r>
            <a:r>
              <a:rPr lang="en-US" altLang="zh-CN" sz="4400" dirty="0">
                <a:latin typeface="標楷體" panose="03000509000000000000" pitchFamily="65" charset="-120"/>
                <a:ea typeface="標楷體" panose="03000509000000000000" pitchFamily="65" charset="-120"/>
              </a:rPr>
              <a:t>3</a:t>
            </a:r>
            <a:r>
              <a:rPr lang="zh-CN" altLang="en-US" sz="4400" dirty="0">
                <a:latin typeface="標楷體" panose="03000509000000000000" pitchFamily="65" charset="-120"/>
                <a:ea typeface="標楷體" panose="03000509000000000000" pitchFamily="65" charset="-120"/>
              </a:rPr>
              <a:t>到</a:t>
            </a:r>
            <a:r>
              <a:rPr lang="en-US" altLang="zh-CN" sz="4400" dirty="0">
                <a:latin typeface="標楷體" panose="03000509000000000000" pitchFamily="65" charset="-120"/>
                <a:ea typeface="標楷體" panose="03000509000000000000" pitchFamily="65" charset="-120"/>
              </a:rPr>
              <a:t>6</a:t>
            </a:r>
            <a:r>
              <a:rPr lang="zh-CN" altLang="en-US" sz="4400" dirty="0">
                <a:latin typeface="標楷體" panose="03000509000000000000" pitchFamily="65" charset="-120"/>
                <a:ea typeface="標楷體" panose="03000509000000000000" pitchFamily="65" charset="-120"/>
              </a:rPr>
              <a:t>張照片回憶</a:t>
            </a:r>
            <a:r>
              <a:rPr lang="zh-TW" altLang="en-US" sz="4400" dirty="0">
                <a:latin typeface="標楷體" panose="03000509000000000000" pitchFamily="65" charset="-120"/>
                <a:ea typeface="標楷體" panose="03000509000000000000" pitchFamily="65" charset="-120"/>
              </a:rPr>
              <a:t>。</a:t>
            </a:r>
            <a:r>
              <a:rPr lang="zh-CN" altLang="en-US" sz="4400" dirty="0">
                <a:latin typeface="標楷體" panose="03000509000000000000" pitchFamily="65" charset="-120"/>
                <a:ea typeface="標楷體" panose="03000509000000000000" pitchFamily="65" charset="-120"/>
              </a:rPr>
              <a:t>想想他們是代表了什麼，為什麼你會滿意，對你而言這就意味著什麼？經過這些思考以後</a:t>
            </a:r>
            <a:r>
              <a:rPr lang="zh-TW" altLang="en-US" sz="4400" dirty="0">
                <a:latin typeface="標楷體" panose="03000509000000000000" pitchFamily="65" charset="-120"/>
                <a:ea typeface="標楷體" panose="03000509000000000000" pitchFamily="65" charset="-120"/>
              </a:rPr>
              <a:t>，</a:t>
            </a:r>
            <a:r>
              <a:rPr lang="zh-CN" altLang="en-US" sz="4400" dirty="0">
                <a:latin typeface="標楷體" panose="03000509000000000000" pitchFamily="65" charset="-120"/>
                <a:ea typeface="標楷體" panose="03000509000000000000" pitchFamily="65" charset="-120"/>
              </a:rPr>
              <a:t>給自己打一個分數</a:t>
            </a:r>
            <a:r>
              <a:rPr lang="zh-TW" altLang="en-US" sz="4400" dirty="0">
                <a:latin typeface="標楷體" panose="03000509000000000000" pitchFamily="65" charset="-120"/>
                <a:ea typeface="標楷體" panose="03000509000000000000" pitchFamily="65" charset="-120"/>
              </a:rPr>
              <a:t>，</a:t>
            </a:r>
            <a:r>
              <a:rPr lang="zh-CN" altLang="en-US" sz="4400" dirty="0">
                <a:latin typeface="標楷體" panose="03000509000000000000" pitchFamily="65" charset="-120"/>
                <a:ea typeface="標楷體" panose="03000509000000000000" pitchFamily="65" charset="-120"/>
              </a:rPr>
              <a:t>到目前為止</a:t>
            </a:r>
            <a:r>
              <a:rPr lang="zh-TW" altLang="en-US" sz="4400" dirty="0">
                <a:latin typeface="標楷體" panose="03000509000000000000" pitchFamily="65" charset="-120"/>
                <a:ea typeface="標楷體" panose="03000509000000000000" pitchFamily="65" charset="-120"/>
              </a:rPr>
              <a:t>，</a:t>
            </a:r>
            <a:r>
              <a:rPr lang="zh-CN" altLang="en-US" sz="4400" dirty="0">
                <a:latin typeface="標楷體" panose="03000509000000000000" pitchFamily="65" charset="-120"/>
                <a:ea typeface="標楷體" panose="03000509000000000000" pitchFamily="65" charset="-120"/>
              </a:rPr>
              <a:t>如果滿分是</a:t>
            </a:r>
            <a:r>
              <a:rPr lang="en-US" altLang="zh-CN" sz="4400" dirty="0">
                <a:latin typeface="標楷體" panose="03000509000000000000" pitchFamily="65" charset="-120"/>
                <a:ea typeface="標楷體" panose="03000509000000000000" pitchFamily="65" charset="-120"/>
              </a:rPr>
              <a:t>100</a:t>
            </a:r>
            <a:r>
              <a:rPr lang="zh-CN" altLang="en-US" sz="4400" dirty="0">
                <a:latin typeface="標楷體" panose="03000509000000000000" pitchFamily="65" charset="-120"/>
                <a:ea typeface="標楷體" panose="03000509000000000000" pitchFamily="65" charset="-120"/>
              </a:rPr>
              <a:t>分你會給自己幾分。</a:t>
            </a:r>
            <a:endParaRPr lang="zh-TW" altLang="en-US" sz="4400" dirty="0">
              <a:latin typeface="標楷體" panose="03000509000000000000" pitchFamily="65" charset="-120"/>
              <a:ea typeface="標楷體" panose="03000509000000000000" pitchFamily="65" charset="-120"/>
            </a:endParaRPr>
          </a:p>
        </p:txBody>
      </p:sp>
      <p:sp>
        <p:nvSpPr>
          <p:cNvPr id="9" name="流程圖: 文件 8">
            <a:extLst>
              <a:ext uri="{FF2B5EF4-FFF2-40B4-BE49-F238E27FC236}">
                <a16:creationId xmlns:a16="http://schemas.microsoft.com/office/drawing/2014/main" id="{3E86D701-4551-4E02-83AD-732A653D8168}"/>
              </a:ext>
            </a:extLst>
          </p:cNvPr>
          <p:cNvSpPr/>
          <p:nvPr/>
        </p:nvSpPr>
        <p:spPr bwMode="auto">
          <a:xfrm>
            <a:off x="10064452" y="458270"/>
            <a:ext cx="2952328" cy="1194141"/>
          </a:xfrm>
          <a:prstGeom prst="flowChartDocumen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r>
              <a:rPr lang="zh-TW" altLang="en-US" dirty="0">
                <a:latin typeface="微軟正黑體" panose="020B0604030504040204" pitchFamily="34" charset="-120"/>
                <a:ea typeface="微軟正黑體" panose="020B0604030504040204" pitchFamily="34" charset="-120"/>
              </a:rPr>
              <a:t>分數</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   </a:t>
            </a:r>
            <a:endParaRPr kumimoji="0" lang="zh-TW" altLang="en-US" sz="6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24192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415380" y="511002"/>
            <a:ext cx="12169352" cy="769441"/>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3.1</a:t>
            </a:r>
            <a:r>
              <a:rPr lang="zh-TW" altLang="en-US" sz="4400" dirty="0">
                <a:solidFill>
                  <a:srgbClr val="FFC000"/>
                </a:solidFill>
                <a:latin typeface="標楷體" panose="03000509000000000000" pitchFamily="65" charset="-120"/>
                <a:ea typeface="標楷體" panose="03000509000000000000" pitchFamily="65" charset="-120"/>
              </a:rPr>
              <a:t> 生命目標</a:t>
            </a:r>
            <a:r>
              <a:rPr lang="en-US" altLang="zh-TW" sz="3600" dirty="0">
                <a:solidFill>
                  <a:srgbClr val="FFC000"/>
                </a:solidFill>
                <a:latin typeface="標楷體" panose="03000509000000000000" pitchFamily="65" charset="-120"/>
                <a:ea typeface="標楷體" panose="03000509000000000000" pitchFamily="65" charset="-120"/>
              </a:rPr>
              <a:t>(</a:t>
            </a:r>
            <a:r>
              <a:rPr lang="zh-TW" altLang="en-US" sz="3600" dirty="0">
                <a:solidFill>
                  <a:srgbClr val="FFC000"/>
                </a:solidFill>
                <a:latin typeface="標楷體" panose="03000509000000000000" pitchFamily="65" charset="-120"/>
                <a:ea typeface="標楷體" panose="03000509000000000000" pitchFamily="65" charset="-120"/>
              </a:rPr>
              <a:t>寫下</a:t>
            </a:r>
            <a:r>
              <a:rPr lang="en-US" altLang="zh-TW" sz="3600" dirty="0">
                <a:solidFill>
                  <a:srgbClr val="FFC000"/>
                </a:solidFill>
                <a:latin typeface="標楷體" panose="03000509000000000000" pitchFamily="65" charset="-120"/>
                <a:ea typeface="標楷體" panose="03000509000000000000" pitchFamily="65" charset="-120"/>
              </a:rPr>
              <a:t>1-3</a:t>
            </a:r>
            <a:r>
              <a:rPr lang="zh-TW" altLang="en-US" sz="3600" dirty="0">
                <a:solidFill>
                  <a:srgbClr val="FFC000"/>
                </a:solidFill>
                <a:latin typeface="標楷體" panose="03000509000000000000" pitchFamily="65" charset="-120"/>
                <a:ea typeface="標楷體" panose="03000509000000000000" pitchFamily="65" charset="-120"/>
              </a:rPr>
              <a:t>個目標，</a:t>
            </a:r>
            <a:r>
              <a:rPr lang="en-US" altLang="zh-TW" sz="3600" dirty="0">
                <a:solidFill>
                  <a:srgbClr val="FFC000"/>
                </a:solidFill>
                <a:latin typeface="標楷體" panose="03000509000000000000" pitchFamily="65" charset="-120"/>
                <a:ea typeface="標楷體" panose="03000509000000000000" pitchFamily="65" charset="-120"/>
              </a:rPr>
              <a:t>SMART)</a:t>
            </a:r>
            <a:endParaRPr lang="zh-TW" altLang="en-US" sz="3600" dirty="0">
              <a:solidFill>
                <a:srgbClr val="FFC000"/>
              </a:solidFill>
              <a:latin typeface="標楷體" panose="03000509000000000000" pitchFamily="65" charset="-120"/>
              <a:ea typeface="標楷體" panose="03000509000000000000" pitchFamily="65" charset="-120"/>
            </a:endParaRPr>
          </a:p>
        </p:txBody>
      </p:sp>
      <p:sp>
        <p:nvSpPr>
          <p:cNvPr id="2" name="矩形 1">
            <a:extLst>
              <a:ext uri="{FF2B5EF4-FFF2-40B4-BE49-F238E27FC236}">
                <a16:creationId xmlns:a16="http://schemas.microsoft.com/office/drawing/2014/main" id="{1276085A-5D4E-4DCF-9376-3EA7A61DC44F}"/>
              </a:ext>
            </a:extLst>
          </p:cNvPr>
          <p:cNvSpPr/>
          <p:nvPr/>
        </p:nvSpPr>
        <p:spPr bwMode="auto">
          <a:xfrm>
            <a:off x="487388" y="1591122"/>
            <a:ext cx="12457384" cy="6120680"/>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36417842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415380" y="511002"/>
            <a:ext cx="12169352" cy="769441"/>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3.2</a:t>
            </a:r>
            <a:r>
              <a:rPr lang="zh-TW" altLang="en-US" sz="4400" dirty="0">
                <a:solidFill>
                  <a:srgbClr val="FFC000"/>
                </a:solidFill>
                <a:latin typeface="標楷體" panose="03000509000000000000" pitchFamily="65" charset="-120"/>
                <a:ea typeface="標楷體" panose="03000509000000000000" pitchFamily="65" charset="-120"/>
              </a:rPr>
              <a:t> 行動計劃</a:t>
            </a:r>
          </a:p>
        </p:txBody>
      </p:sp>
      <p:sp>
        <p:nvSpPr>
          <p:cNvPr id="4" name="矩形 3">
            <a:extLst>
              <a:ext uri="{FF2B5EF4-FFF2-40B4-BE49-F238E27FC236}">
                <a16:creationId xmlns:a16="http://schemas.microsoft.com/office/drawing/2014/main" id="{CB3DF275-4AC4-4754-A12C-2F20C209092E}"/>
              </a:ext>
            </a:extLst>
          </p:cNvPr>
          <p:cNvSpPr/>
          <p:nvPr/>
        </p:nvSpPr>
        <p:spPr bwMode="auto">
          <a:xfrm>
            <a:off x="487388" y="1591122"/>
            <a:ext cx="12457384" cy="6120680"/>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3678758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468651" y="222970"/>
            <a:ext cx="13465496" cy="1261884"/>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3.3</a:t>
            </a:r>
            <a:r>
              <a:rPr lang="zh-TW" altLang="en-US" sz="4400" dirty="0">
                <a:solidFill>
                  <a:srgbClr val="FFC000"/>
                </a:solidFill>
                <a:latin typeface="標楷體" panose="03000509000000000000" pitchFamily="65" charset="-120"/>
                <a:ea typeface="標楷體" panose="03000509000000000000" pitchFamily="65" charset="-120"/>
              </a:rPr>
              <a:t> 信心力量</a:t>
            </a:r>
            <a:endParaRPr lang="en-US" altLang="zh-TW" sz="4400" dirty="0">
              <a:solidFill>
                <a:srgbClr val="FFC000"/>
              </a:solidFill>
              <a:latin typeface="標楷體" panose="03000509000000000000" pitchFamily="65" charset="-120"/>
              <a:ea typeface="標楷體" panose="03000509000000000000" pitchFamily="65" charset="-120"/>
            </a:endParaRPr>
          </a:p>
          <a:p>
            <a:r>
              <a:rPr lang="en-US" altLang="zh-TW" sz="3200" dirty="0">
                <a:solidFill>
                  <a:srgbClr val="FFC000"/>
                </a:solidFill>
                <a:latin typeface="標楷體" panose="03000509000000000000" pitchFamily="65" charset="-120"/>
                <a:ea typeface="標楷體" panose="03000509000000000000" pitchFamily="65" charset="-120"/>
              </a:rPr>
              <a:t>(</a:t>
            </a:r>
            <a:r>
              <a:rPr lang="zh-TW" altLang="en-US" sz="3200" dirty="0">
                <a:solidFill>
                  <a:srgbClr val="FFC000"/>
                </a:solidFill>
                <a:latin typeface="標楷體" panose="03000509000000000000" pitchFamily="65" charset="-120"/>
                <a:ea typeface="標楷體" panose="03000509000000000000" pitchFamily="65" charset="-120"/>
              </a:rPr>
              <a:t>使命、價值觀、信念的來源，將這些支持你達成人生目標的想法寫下來</a:t>
            </a:r>
            <a:r>
              <a:rPr lang="en-US" altLang="zh-TW" sz="3200" dirty="0">
                <a:solidFill>
                  <a:srgbClr val="FFC000"/>
                </a:solidFill>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
        <p:nvSpPr>
          <p:cNvPr id="4" name="矩形 3">
            <a:extLst>
              <a:ext uri="{FF2B5EF4-FFF2-40B4-BE49-F238E27FC236}">
                <a16:creationId xmlns:a16="http://schemas.microsoft.com/office/drawing/2014/main" id="{05B9DF25-C784-491D-834F-55F608925F15}"/>
              </a:ext>
            </a:extLst>
          </p:cNvPr>
          <p:cNvSpPr/>
          <p:nvPr/>
        </p:nvSpPr>
        <p:spPr bwMode="auto">
          <a:xfrm>
            <a:off x="472767" y="1807146"/>
            <a:ext cx="12457384" cy="5904656"/>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12295821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559396" y="294978"/>
            <a:ext cx="12529392" cy="1754326"/>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4.0</a:t>
            </a:r>
            <a:r>
              <a:rPr lang="zh-TW" altLang="en-US" sz="4400" dirty="0">
                <a:solidFill>
                  <a:srgbClr val="FFC000"/>
                </a:solidFill>
                <a:latin typeface="標楷體" panose="03000509000000000000" pitchFamily="65" charset="-120"/>
                <a:ea typeface="標楷體" panose="03000509000000000000" pitchFamily="65" charset="-120"/>
              </a:rPr>
              <a:t> 自我觀照</a:t>
            </a:r>
            <a:endParaRPr lang="en-US" altLang="zh-TW" sz="4400" dirty="0">
              <a:solidFill>
                <a:srgbClr val="FFC000"/>
              </a:solidFill>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以旁觀者的角度，看看自己這一次生命價值盤點之旅，你的學習心得，啟發又是如何？</a:t>
            </a:r>
          </a:p>
        </p:txBody>
      </p:sp>
      <p:sp>
        <p:nvSpPr>
          <p:cNvPr id="4" name="矩形 3">
            <a:extLst>
              <a:ext uri="{FF2B5EF4-FFF2-40B4-BE49-F238E27FC236}">
                <a16:creationId xmlns:a16="http://schemas.microsoft.com/office/drawing/2014/main" id="{966276F7-311A-47B1-957D-53A6E6D280CD}"/>
              </a:ext>
            </a:extLst>
          </p:cNvPr>
          <p:cNvSpPr/>
          <p:nvPr/>
        </p:nvSpPr>
        <p:spPr bwMode="auto">
          <a:xfrm>
            <a:off x="487388" y="2311202"/>
            <a:ext cx="12457384" cy="5400600"/>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13149769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生產力金字塔</a:t>
            </a:r>
          </a:p>
        </p:txBody>
      </p:sp>
      <p:graphicFrame>
        <p:nvGraphicFramePr>
          <p:cNvPr id="4" name="內容版面配置區 3"/>
          <p:cNvGraphicFramePr>
            <a:graphicFrameLocks noGrp="1"/>
          </p:cNvGraphicFramePr>
          <p:nvPr>
            <p:ph sz="quarter" idx="1"/>
          </p:nvPr>
        </p:nvGraphicFramePr>
        <p:xfrm>
          <a:off x="3614069" y="1935528"/>
          <a:ext cx="7068989" cy="5554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A68456F-087D-47E9-9D7A-102A720D9F94}"/>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自我改善行動與建議</a:t>
            </a:r>
          </a:p>
        </p:txBody>
      </p:sp>
      <p:sp>
        <p:nvSpPr>
          <p:cNvPr id="70659" name="Rectangle 3">
            <a:extLst>
              <a:ext uri="{FF2B5EF4-FFF2-40B4-BE49-F238E27FC236}">
                <a16:creationId xmlns:a16="http://schemas.microsoft.com/office/drawing/2014/main" id="{6A35B7E7-CD30-4871-8B0A-7C40388403AA}"/>
              </a:ext>
            </a:extLst>
          </p:cNvPr>
          <p:cNvSpPr>
            <a:spLocks noGrp="1" noChangeArrowheads="1"/>
          </p:cNvSpPr>
          <p:nvPr>
            <p:ph type="body" idx="1"/>
          </p:nvPr>
        </p:nvSpPr>
        <p:spPr/>
        <p:txBody>
          <a:bodyPr/>
          <a:lstStyle/>
          <a:p>
            <a:pPr eaLnBrk="1" hangingPunct="1"/>
            <a:r>
              <a:rPr lang="zh-TW" altLang="en-US" sz="4000" dirty="0">
                <a:latin typeface="標楷體" panose="03000509000000000000" pitchFamily="65" charset="-120"/>
                <a:ea typeface="標楷體" panose="03000509000000000000" pitchFamily="65" charset="-120"/>
              </a:rPr>
              <a:t>針對各項價值觀及生涯能力盤點，找出你分數最低的三到四項，訂定具體的改善行動計劃。</a:t>
            </a:r>
            <a:endParaRPr lang="en-US" altLang="zh-TW" sz="4000" dirty="0">
              <a:latin typeface="標楷體" panose="03000509000000000000" pitchFamily="65" charset="-120"/>
              <a:ea typeface="標楷體" panose="03000509000000000000" pitchFamily="65" charset="-120"/>
            </a:endParaRPr>
          </a:p>
          <a:p>
            <a:pPr eaLnBrk="1" hangingPunct="1"/>
            <a:r>
              <a:rPr lang="zh-TW" altLang="en-US" sz="4000" dirty="0">
                <a:latin typeface="標楷體" panose="03000509000000000000" pitchFamily="65" charset="-120"/>
                <a:ea typeface="標楷體" panose="03000509000000000000" pitchFamily="65" charset="-120"/>
              </a:rPr>
              <a:t>下列只是參考方向，你可以更具體、更聚焦，更有針對性地訂出自己的計劃，要附上明確的做法與時間起迄點。</a:t>
            </a:r>
            <a:endParaRPr lang="en-US" altLang="zh-TW" sz="4000" dirty="0">
              <a:latin typeface="標楷體" panose="03000509000000000000" pitchFamily="65" charset="-120"/>
              <a:ea typeface="標楷體" panose="03000509000000000000" pitchFamily="65" charset="-120"/>
            </a:endParaRPr>
          </a:p>
          <a:p>
            <a:pPr eaLnBrk="1" hangingPunct="1"/>
            <a:r>
              <a:rPr lang="zh-TW" altLang="en-US" sz="4000" dirty="0">
                <a:latin typeface="標楷體" panose="03000509000000000000" pitchFamily="65" charset="-120"/>
                <a:ea typeface="標楷體" panose="03000509000000000000" pitchFamily="65" charset="-120"/>
              </a:rPr>
              <a:t>確實執行，經過一段時間，大約三個月到半年後，你的自信自尊必有顯著的改善，加油。</a:t>
            </a:r>
          </a:p>
          <a:p>
            <a:pPr eaLnBrk="1" hangingPunct="1"/>
            <a:endParaRPr lang="zh-TW"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2E8628ED-C9C1-4888-B943-7AC7AACC1336}"/>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自信自重</a:t>
            </a:r>
          </a:p>
        </p:txBody>
      </p:sp>
      <p:sp>
        <p:nvSpPr>
          <p:cNvPr id="71683" name="Rectangle 3">
            <a:extLst>
              <a:ext uri="{FF2B5EF4-FFF2-40B4-BE49-F238E27FC236}">
                <a16:creationId xmlns:a16="http://schemas.microsoft.com/office/drawing/2014/main" id="{07235EDA-4ACE-4562-9941-3A86020158EF}"/>
              </a:ext>
            </a:extLst>
          </p:cNvPr>
          <p:cNvSpPr>
            <a:spLocks noGrp="1" noChangeArrowheads="1"/>
          </p:cNvSpPr>
          <p:nvPr>
            <p:ph type="body" idx="1"/>
          </p:nvPr>
        </p:nvSpPr>
        <p:spPr>
          <a:xfrm>
            <a:off x="1735999" y="2257199"/>
            <a:ext cx="10329029" cy="5428870"/>
          </a:xfrm>
        </p:spPr>
        <p:txBody>
          <a:bodyPr/>
          <a:lstStyle/>
          <a:p>
            <a:pPr eaLnBrk="1" hangingPunct="1">
              <a:lnSpc>
                <a:spcPct val="90000"/>
              </a:lnSpc>
            </a:pPr>
            <a:r>
              <a:rPr lang="zh-TW" altLang="en-US" sz="4000" dirty="0">
                <a:latin typeface="標楷體" panose="03000509000000000000" pitchFamily="65" charset="-120"/>
                <a:ea typeface="標楷體" panose="03000509000000000000" pitchFamily="65" charset="-120"/>
              </a:rPr>
              <a:t>我接受現在的我，我可以滿意現狀，也可以變得更好。</a:t>
            </a:r>
          </a:p>
          <a:p>
            <a:pPr eaLnBrk="1" hangingPunct="1">
              <a:lnSpc>
                <a:spcPct val="90000"/>
              </a:lnSpc>
            </a:pPr>
            <a:r>
              <a:rPr lang="zh-TW" altLang="en-US" sz="4000" dirty="0">
                <a:latin typeface="標楷體" panose="03000509000000000000" pitchFamily="65" charset="-120"/>
                <a:ea typeface="標楷體" panose="03000509000000000000" pitchFamily="65" charset="-120"/>
              </a:rPr>
              <a:t>我可以靠自己的努力，獲得別人的尊敬。</a:t>
            </a:r>
          </a:p>
          <a:p>
            <a:pPr eaLnBrk="1" hangingPunct="1">
              <a:lnSpc>
                <a:spcPct val="90000"/>
              </a:lnSpc>
            </a:pPr>
            <a:r>
              <a:rPr lang="zh-TW" altLang="en-US" sz="4000" dirty="0">
                <a:latin typeface="標楷體" panose="03000509000000000000" pitchFamily="65" charset="-120"/>
                <a:ea typeface="標楷體" panose="03000509000000000000" pitchFamily="65" charset="-120"/>
              </a:rPr>
              <a:t>我很喜歡我自己，我覺得自己很重要。</a:t>
            </a:r>
          </a:p>
          <a:p>
            <a:pPr eaLnBrk="1" hangingPunct="1">
              <a:lnSpc>
                <a:spcPct val="90000"/>
              </a:lnSpc>
            </a:pPr>
            <a:r>
              <a:rPr lang="zh-TW" altLang="en-US" sz="4000" dirty="0">
                <a:latin typeface="標楷體" panose="03000509000000000000" pitchFamily="65" charset="-120"/>
                <a:ea typeface="標楷體" panose="03000509000000000000" pitchFamily="65" charset="-120"/>
              </a:rPr>
              <a:t>多學一些興趣技能例如插花</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語言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舞蹈</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烹飪</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運動</a:t>
            </a:r>
            <a:r>
              <a:rPr lang="en-US" altLang="zh-TW" sz="4000" dirty="0">
                <a:latin typeface="標楷體" panose="03000509000000000000" pitchFamily="65" charset="-120"/>
                <a:ea typeface="標楷體" panose="03000509000000000000" pitchFamily="65" charset="-120"/>
              </a:rPr>
              <a:t>, </a:t>
            </a:r>
            <a:r>
              <a:rPr lang="zh-TW" altLang="en-US" sz="4000" dirty="0">
                <a:latin typeface="標楷體" panose="03000509000000000000" pitchFamily="65" charset="-120"/>
                <a:ea typeface="標楷體" panose="03000509000000000000" pitchFamily="65" charset="-120"/>
              </a:rPr>
              <a:t>會增加自信心</a:t>
            </a:r>
          </a:p>
          <a:p>
            <a:pPr eaLnBrk="1" hangingPunct="1">
              <a:lnSpc>
                <a:spcPct val="90000"/>
              </a:lnSpc>
            </a:pPr>
            <a:r>
              <a:rPr lang="zh-TW" altLang="en-US" sz="4000" dirty="0">
                <a:latin typeface="標楷體" panose="03000509000000000000" pitchFamily="65" charset="-120"/>
                <a:ea typeface="標楷體" panose="03000509000000000000" pitchFamily="65" charset="-120"/>
              </a:rPr>
              <a:t>多做志工</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多參加社團</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多助人也可以增加自信</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66A16B3-D1D0-49DA-8E6F-8BE53486D418}"/>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樂觀積極</a:t>
            </a:r>
          </a:p>
        </p:txBody>
      </p:sp>
      <p:sp>
        <p:nvSpPr>
          <p:cNvPr id="72707" name="Rectangle 3">
            <a:extLst>
              <a:ext uri="{FF2B5EF4-FFF2-40B4-BE49-F238E27FC236}">
                <a16:creationId xmlns:a16="http://schemas.microsoft.com/office/drawing/2014/main" id="{908EB724-4D53-46FC-A27E-74FF30DE401D}"/>
              </a:ext>
            </a:extLst>
          </p:cNvPr>
          <p:cNvSpPr>
            <a:spLocks noGrp="1" noChangeArrowheads="1"/>
          </p:cNvSpPr>
          <p:nvPr>
            <p:ph type="body" idx="1"/>
          </p:nvPr>
        </p:nvSpPr>
        <p:spPr>
          <a:xfrm>
            <a:off x="1783888" y="2376885"/>
            <a:ext cx="11088876" cy="4847273"/>
          </a:xfrm>
        </p:spPr>
        <p:txBody>
          <a:bodyPr/>
          <a:lstStyle/>
          <a:p>
            <a:pPr eaLnBrk="1" hangingPunct="1"/>
            <a:r>
              <a:rPr lang="zh-TW" altLang="en-US" sz="4000" dirty="0">
                <a:latin typeface="標楷體" panose="03000509000000000000" pitchFamily="65" charset="-120"/>
                <a:ea typeface="標楷體" panose="03000509000000000000" pitchFamily="65" charset="-120"/>
              </a:rPr>
              <a:t>下定決心以後，不要怕失敗，堅持到底就會成功。</a:t>
            </a:r>
          </a:p>
          <a:p>
            <a:pPr eaLnBrk="1" hangingPunct="1"/>
            <a:r>
              <a:rPr lang="zh-TW" altLang="en-US" sz="4000" dirty="0">
                <a:latin typeface="標楷體" panose="03000509000000000000" pitchFamily="65" charset="-120"/>
                <a:ea typeface="標楷體" panose="03000509000000000000" pitchFamily="65" charset="-120"/>
              </a:rPr>
              <a:t>事情有正反兩面，可以多看看正向的一面，練習去發現希望與機會。</a:t>
            </a:r>
          </a:p>
          <a:p>
            <a:pPr eaLnBrk="1" hangingPunct="1"/>
            <a:r>
              <a:rPr lang="zh-TW" altLang="en-US" sz="4000" dirty="0">
                <a:latin typeface="標楷體" panose="03000509000000000000" pitchFamily="65" charset="-120"/>
                <a:ea typeface="標楷體" panose="03000509000000000000" pitchFamily="65" charset="-120"/>
              </a:rPr>
              <a:t>保持對人與對事的熱忱，經常盡最大努力將事情做好。</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1EF4151C-BE95-43F2-A52B-ACAD38938203}"/>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健康體魄</a:t>
            </a:r>
          </a:p>
        </p:txBody>
      </p:sp>
      <p:sp>
        <p:nvSpPr>
          <p:cNvPr id="73731" name="Rectangle 3">
            <a:extLst>
              <a:ext uri="{FF2B5EF4-FFF2-40B4-BE49-F238E27FC236}">
                <a16:creationId xmlns:a16="http://schemas.microsoft.com/office/drawing/2014/main" id="{45004187-D27F-4B32-9E9F-D392B1BB1A5A}"/>
              </a:ext>
            </a:extLst>
          </p:cNvPr>
          <p:cNvSpPr>
            <a:spLocks noGrp="1" noChangeArrowheads="1"/>
          </p:cNvSpPr>
          <p:nvPr>
            <p:ph type="body" idx="1"/>
          </p:nvPr>
        </p:nvSpPr>
        <p:spPr>
          <a:xfrm>
            <a:off x="1783888" y="2376885"/>
            <a:ext cx="10944860" cy="4847273"/>
          </a:xfrm>
        </p:spPr>
        <p:txBody>
          <a:bodyPr/>
          <a:lstStyle/>
          <a:p>
            <a:pPr eaLnBrk="1" hangingPunct="1">
              <a:lnSpc>
                <a:spcPct val="80000"/>
              </a:lnSpc>
            </a:pPr>
            <a:r>
              <a:rPr lang="zh-TW" altLang="en-US" sz="4000" dirty="0">
                <a:latin typeface="標楷體" panose="03000509000000000000" pitchFamily="65" charset="-120"/>
                <a:ea typeface="標楷體" panose="03000509000000000000" pitchFamily="65" charset="-120"/>
              </a:rPr>
              <a:t>立刻訂出一套讓自己身體狀況保持良好狀態的計劃，然後很努力的執行。</a:t>
            </a:r>
          </a:p>
          <a:p>
            <a:pPr eaLnBrk="1" hangingPunct="1">
              <a:lnSpc>
                <a:spcPct val="80000"/>
              </a:lnSpc>
            </a:pPr>
            <a:r>
              <a:rPr lang="zh-TW" altLang="en-US" sz="4000" dirty="0">
                <a:latin typeface="標楷體" panose="03000509000000000000" pitchFamily="65" charset="-120"/>
                <a:ea typeface="標楷體" panose="03000509000000000000" pitchFamily="65" charset="-120"/>
              </a:rPr>
              <a:t>自我要求，每天都做運動</a:t>
            </a:r>
            <a:r>
              <a:rPr lang="en-US" altLang="zh-TW" sz="4000" dirty="0">
                <a:latin typeface="標楷體" panose="03000509000000000000" pitchFamily="65" charset="-120"/>
                <a:ea typeface="標楷體" panose="03000509000000000000" pitchFamily="65" charset="-120"/>
              </a:rPr>
              <a:t>15-30</a:t>
            </a:r>
            <a:r>
              <a:rPr lang="zh-TW" altLang="en-US" sz="4000" dirty="0">
                <a:latin typeface="標楷體" panose="03000509000000000000" pitchFamily="65" charset="-120"/>
                <a:ea typeface="標楷體" panose="03000509000000000000" pitchFamily="65" charset="-120"/>
              </a:rPr>
              <a:t>分鐘以上，每天排汗，保持身體活力與健康。</a:t>
            </a:r>
          </a:p>
          <a:p>
            <a:pPr eaLnBrk="1" hangingPunct="1">
              <a:lnSpc>
                <a:spcPct val="80000"/>
              </a:lnSpc>
            </a:pPr>
            <a:r>
              <a:rPr lang="zh-TW" altLang="en-US" sz="4000" dirty="0">
                <a:latin typeface="標楷體" panose="03000509000000000000" pitchFamily="65" charset="-120"/>
                <a:ea typeface="標楷體" panose="03000509000000000000" pitchFamily="65" charset="-120"/>
              </a:rPr>
              <a:t>執行安心睡、健康吃、快樂做、歡喜笑的計劃，維持身心舒暢。</a:t>
            </a:r>
          </a:p>
          <a:p>
            <a:pPr eaLnBrk="1" hangingPunct="1">
              <a:lnSpc>
                <a:spcPct val="80000"/>
              </a:lnSpc>
            </a:pPr>
            <a:r>
              <a:rPr lang="zh-TW" altLang="en-US" sz="4000" dirty="0">
                <a:latin typeface="標楷體" panose="03000509000000000000" pitchFamily="65" charset="-120"/>
                <a:ea typeface="標楷體" panose="03000509000000000000" pitchFamily="65" charset="-120"/>
              </a:rPr>
              <a:t>聽自己喜歡的音樂，做瑜伽、打坐、禮佛、打球、游泳、爬山，放鬆心情。</a:t>
            </a:r>
          </a:p>
          <a:p>
            <a:pPr eaLnBrk="1" hangingPunct="1">
              <a:lnSpc>
                <a:spcPct val="80000"/>
              </a:lnSpc>
            </a:pPr>
            <a:r>
              <a:rPr lang="zh-TW" altLang="en-US" sz="4000" dirty="0">
                <a:latin typeface="標楷體" panose="03000509000000000000" pitchFamily="65" charset="-120"/>
                <a:ea typeface="標楷體" panose="03000509000000000000" pitchFamily="65" charset="-120"/>
              </a:rPr>
              <a:t>三好破三災，多讚美，多素食，多祈福，多給自己祝福，面對問題，不逃避。</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E5C36CF-62E2-4664-9749-F13E5700BC9A}"/>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生涯方向</a:t>
            </a:r>
          </a:p>
        </p:txBody>
      </p:sp>
      <p:sp>
        <p:nvSpPr>
          <p:cNvPr id="74755" name="Rectangle 3">
            <a:extLst>
              <a:ext uri="{FF2B5EF4-FFF2-40B4-BE49-F238E27FC236}">
                <a16:creationId xmlns:a16="http://schemas.microsoft.com/office/drawing/2014/main" id="{FCA20FFB-1C48-4B72-B5E9-58DBB7B5CFA7}"/>
              </a:ext>
            </a:extLst>
          </p:cNvPr>
          <p:cNvSpPr>
            <a:spLocks noGrp="1" noChangeArrowheads="1"/>
          </p:cNvSpPr>
          <p:nvPr>
            <p:ph type="body" idx="1"/>
          </p:nvPr>
        </p:nvSpPr>
        <p:spPr>
          <a:xfrm>
            <a:off x="1783888" y="2376885"/>
            <a:ext cx="10944860" cy="4847273"/>
          </a:xfrm>
        </p:spPr>
        <p:txBody>
          <a:bodyPr/>
          <a:lstStyle/>
          <a:p>
            <a:pPr eaLnBrk="1" hangingPunct="1"/>
            <a:r>
              <a:rPr lang="zh-TW" altLang="en-US" sz="4000" dirty="0">
                <a:latin typeface="標楷體" panose="03000509000000000000" pitchFamily="65" charset="-120"/>
                <a:ea typeface="標楷體" panose="03000509000000000000" pitchFamily="65" charset="-120"/>
              </a:rPr>
              <a:t>找出自己喜歡的是什麼，你可以去做一個工作價值觀測驗，或是好好思考。</a:t>
            </a:r>
          </a:p>
          <a:p>
            <a:pPr eaLnBrk="1" hangingPunct="1"/>
            <a:r>
              <a:rPr lang="zh-TW" altLang="en-US" sz="4000" dirty="0">
                <a:latin typeface="標楷體" panose="03000509000000000000" pitchFamily="65" charset="-120"/>
                <a:ea typeface="標楷體" panose="03000509000000000000" pitchFamily="65" charset="-120"/>
              </a:rPr>
              <a:t>確認你目前是在你可以有最佳表現的情境與環境中工作，如果是，恭喜你。</a:t>
            </a:r>
          </a:p>
          <a:p>
            <a:pPr eaLnBrk="1" hangingPunct="1"/>
            <a:r>
              <a:rPr lang="zh-TW" altLang="en-US" sz="4000" dirty="0">
                <a:latin typeface="標楷體" panose="03000509000000000000" pitchFamily="65" charset="-120"/>
                <a:ea typeface="標楷體" panose="03000509000000000000" pitchFamily="65" charset="-120"/>
              </a:rPr>
              <a:t>如果不想或不需要換工作，記得，喜歡你做的工作比做你喜歡的工作重要。</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D440699-2469-4A1C-8EFC-8B007DBFA1F6}"/>
              </a:ext>
            </a:extLst>
          </p:cNvPr>
          <p:cNvSpPr/>
          <p:nvPr/>
        </p:nvSpPr>
        <p:spPr bwMode="auto">
          <a:xfrm>
            <a:off x="631404" y="294978"/>
            <a:ext cx="3816424" cy="3671363"/>
          </a:xfrm>
          <a:prstGeom prst="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
        <p:nvSpPr>
          <p:cNvPr id="17" name="矩形 16">
            <a:extLst>
              <a:ext uri="{FF2B5EF4-FFF2-40B4-BE49-F238E27FC236}">
                <a16:creationId xmlns:a16="http://schemas.microsoft.com/office/drawing/2014/main" id="{C5AC21A3-4D62-4DAA-A743-E10C249C3743}"/>
              </a:ext>
            </a:extLst>
          </p:cNvPr>
          <p:cNvSpPr/>
          <p:nvPr/>
        </p:nvSpPr>
        <p:spPr bwMode="auto">
          <a:xfrm>
            <a:off x="4978088" y="310754"/>
            <a:ext cx="3816424" cy="3671363"/>
          </a:xfrm>
          <a:prstGeom prst="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
        <p:nvSpPr>
          <p:cNvPr id="19" name="矩形 18">
            <a:extLst>
              <a:ext uri="{FF2B5EF4-FFF2-40B4-BE49-F238E27FC236}">
                <a16:creationId xmlns:a16="http://schemas.microsoft.com/office/drawing/2014/main" id="{ECD25861-946A-411A-A33D-79616569ABAD}"/>
              </a:ext>
            </a:extLst>
          </p:cNvPr>
          <p:cNvSpPr/>
          <p:nvPr/>
        </p:nvSpPr>
        <p:spPr bwMode="auto">
          <a:xfrm>
            <a:off x="9324772" y="294978"/>
            <a:ext cx="3816424" cy="3671363"/>
          </a:xfrm>
          <a:prstGeom prst="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
        <p:nvSpPr>
          <p:cNvPr id="21" name="矩形 20">
            <a:extLst>
              <a:ext uri="{FF2B5EF4-FFF2-40B4-BE49-F238E27FC236}">
                <a16:creationId xmlns:a16="http://schemas.microsoft.com/office/drawing/2014/main" id="{8BC81003-4695-429E-950F-30F2563CB353}"/>
              </a:ext>
            </a:extLst>
          </p:cNvPr>
          <p:cNvSpPr/>
          <p:nvPr/>
        </p:nvSpPr>
        <p:spPr bwMode="auto">
          <a:xfrm>
            <a:off x="619645" y="4147346"/>
            <a:ext cx="3816424" cy="3671363"/>
          </a:xfrm>
          <a:prstGeom prst="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
        <p:nvSpPr>
          <p:cNvPr id="22" name="矩形 21">
            <a:extLst>
              <a:ext uri="{FF2B5EF4-FFF2-40B4-BE49-F238E27FC236}">
                <a16:creationId xmlns:a16="http://schemas.microsoft.com/office/drawing/2014/main" id="{36499440-1A1A-4C1C-A208-D2D8CE14F677}"/>
              </a:ext>
            </a:extLst>
          </p:cNvPr>
          <p:cNvSpPr/>
          <p:nvPr/>
        </p:nvSpPr>
        <p:spPr bwMode="auto">
          <a:xfrm>
            <a:off x="4966329" y="4163122"/>
            <a:ext cx="3816424" cy="3671363"/>
          </a:xfrm>
          <a:prstGeom prst="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
        <p:nvSpPr>
          <p:cNvPr id="23" name="矩形 22">
            <a:extLst>
              <a:ext uri="{FF2B5EF4-FFF2-40B4-BE49-F238E27FC236}">
                <a16:creationId xmlns:a16="http://schemas.microsoft.com/office/drawing/2014/main" id="{B76FC8E0-1423-4442-B2F6-F4673E14F732}"/>
              </a:ext>
            </a:extLst>
          </p:cNvPr>
          <p:cNvSpPr/>
          <p:nvPr/>
        </p:nvSpPr>
        <p:spPr bwMode="auto">
          <a:xfrm>
            <a:off x="9313013" y="4147346"/>
            <a:ext cx="3816424" cy="3671363"/>
          </a:xfrm>
          <a:prstGeom prst="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14842821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4EB13B0D-4E39-4D69-B36D-BD287E845A25}"/>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社交能力</a:t>
            </a:r>
          </a:p>
        </p:txBody>
      </p:sp>
      <p:sp>
        <p:nvSpPr>
          <p:cNvPr id="75779" name="Rectangle 3">
            <a:extLst>
              <a:ext uri="{FF2B5EF4-FFF2-40B4-BE49-F238E27FC236}">
                <a16:creationId xmlns:a16="http://schemas.microsoft.com/office/drawing/2014/main" id="{C789A844-A51D-4152-AC80-B64744D5BB8C}"/>
              </a:ext>
            </a:extLst>
          </p:cNvPr>
          <p:cNvSpPr>
            <a:spLocks noGrp="1" noChangeArrowheads="1"/>
          </p:cNvSpPr>
          <p:nvPr>
            <p:ph type="body" idx="1"/>
          </p:nvPr>
        </p:nvSpPr>
        <p:spPr>
          <a:xfrm>
            <a:off x="1783888" y="2376885"/>
            <a:ext cx="10944860" cy="4847273"/>
          </a:xfrm>
        </p:spPr>
        <p:txBody>
          <a:bodyPr/>
          <a:lstStyle/>
          <a:p>
            <a:pPr eaLnBrk="1" hangingPunct="1"/>
            <a:r>
              <a:rPr lang="zh-TW" altLang="en-US" sz="4000" dirty="0">
                <a:latin typeface="標楷體" panose="03000509000000000000" pitchFamily="65" charset="-120"/>
                <a:ea typeface="標楷體" panose="03000509000000000000" pitchFamily="65" charset="-120"/>
              </a:rPr>
              <a:t>適度的關心與接受新興的社會趨勢，可以讓你更輕鬆自在，讓你更受歡迎。</a:t>
            </a:r>
          </a:p>
          <a:p>
            <a:pPr eaLnBrk="1" hangingPunct="1"/>
            <a:r>
              <a:rPr lang="zh-TW" altLang="en-US" sz="4000" dirty="0">
                <a:latin typeface="標楷體" panose="03000509000000000000" pitchFamily="65" charset="-120"/>
                <a:ea typeface="標楷體" panose="03000509000000000000" pitchFamily="65" charset="-120"/>
              </a:rPr>
              <a:t>朋友相互扶持與相互讚美是必要的，打個電話或寫個</a:t>
            </a:r>
            <a:r>
              <a:rPr lang="en-US" altLang="zh-TW" sz="4000" dirty="0">
                <a:latin typeface="標楷體" panose="03000509000000000000" pitchFamily="65" charset="-120"/>
                <a:ea typeface="標楷體" panose="03000509000000000000" pitchFamily="65" charset="-120"/>
              </a:rPr>
              <a:t>Mail</a:t>
            </a:r>
            <a:r>
              <a:rPr lang="zh-TW" altLang="en-US" sz="4000" dirty="0">
                <a:latin typeface="標楷體" panose="03000509000000000000" pitchFamily="65" charset="-120"/>
                <a:ea typeface="標楷體" panose="03000509000000000000" pitchFamily="65" charset="-120"/>
              </a:rPr>
              <a:t>給你的好朋友。</a:t>
            </a:r>
          </a:p>
          <a:p>
            <a:pPr eaLnBrk="1" hangingPunct="1"/>
            <a:r>
              <a:rPr lang="zh-TW" altLang="en-US" sz="4000" dirty="0">
                <a:latin typeface="標楷體" panose="03000509000000000000" pitchFamily="65" charset="-120"/>
                <a:ea typeface="標楷體" panose="03000509000000000000" pitchFamily="65" charset="-120"/>
              </a:rPr>
              <a:t>真心的與人交往，好東西與好朋友分享，只求付出不求回報的感覺真好。</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FA44ABC3-88EC-4F30-968B-99C07DD2B825}"/>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情緒能力</a:t>
            </a:r>
          </a:p>
        </p:txBody>
      </p:sp>
      <p:sp>
        <p:nvSpPr>
          <p:cNvPr id="76803" name="Rectangle 3">
            <a:extLst>
              <a:ext uri="{FF2B5EF4-FFF2-40B4-BE49-F238E27FC236}">
                <a16:creationId xmlns:a16="http://schemas.microsoft.com/office/drawing/2014/main" id="{0CE86C62-6EC9-4922-AEFA-86F4C5129E68}"/>
              </a:ext>
            </a:extLst>
          </p:cNvPr>
          <p:cNvSpPr>
            <a:spLocks noGrp="1" noChangeArrowheads="1"/>
          </p:cNvSpPr>
          <p:nvPr>
            <p:ph type="body" idx="1"/>
          </p:nvPr>
        </p:nvSpPr>
        <p:spPr>
          <a:xfrm>
            <a:off x="1783888" y="2376885"/>
            <a:ext cx="11088876" cy="5118893"/>
          </a:xfrm>
        </p:spPr>
        <p:txBody>
          <a:bodyPr/>
          <a:lstStyle/>
          <a:p>
            <a:pPr eaLnBrk="1" hangingPunct="1">
              <a:lnSpc>
                <a:spcPct val="80000"/>
              </a:lnSpc>
            </a:pPr>
            <a:r>
              <a:rPr lang="zh-TW" altLang="en-US" sz="4000" dirty="0">
                <a:latin typeface="標楷體" panose="03000509000000000000" pitchFamily="65" charset="-120"/>
                <a:ea typeface="標楷體" panose="03000509000000000000" pitchFamily="65" charset="-120"/>
              </a:rPr>
              <a:t>多正向思考，當有需要的時候，我會主動尋求別人的協助而不覺得羞愧。</a:t>
            </a:r>
          </a:p>
          <a:p>
            <a:pPr eaLnBrk="1" hangingPunct="1">
              <a:lnSpc>
                <a:spcPct val="80000"/>
              </a:lnSpc>
            </a:pPr>
            <a:r>
              <a:rPr lang="en-US" altLang="zh-TW" sz="4000" dirty="0">
                <a:latin typeface="標楷體" panose="03000509000000000000" pitchFamily="65" charset="-120"/>
                <a:ea typeface="標楷體" panose="03000509000000000000" pitchFamily="65" charset="-120"/>
              </a:rPr>
              <a:t>EQ</a:t>
            </a:r>
            <a:r>
              <a:rPr lang="zh-TW" altLang="en-US" sz="4000" dirty="0">
                <a:latin typeface="標楷體" panose="03000509000000000000" pitchFamily="65" charset="-120"/>
                <a:ea typeface="標楷體" panose="03000509000000000000" pitchFamily="65" charset="-120"/>
              </a:rPr>
              <a:t>就是在適當的時間、地點、用適當的方式、對適當的人表達適當的情緒。</a:t>
            </a:r>
          </a:p>
          <a:p>
            <a:pPr eaLnBrk="1" hangingPunct="1">
              <a:lnSpc>
                <a:spcPct val="80000"/>
              </a:lnSpc>
            </a:pPr>
            <a:r>
              <a:rPr lang="zh-TW" altLang="en-US" sz="4000" dirty="0">
                <a:latin typeface="標楷體" panose="03000509000000000000" pitchFamily="65" charset="-120"/>
                <a:ea typeface="標楷體" panose="03000509000000000000" pitchFamily="65" charset="-120"/>
              </a:rPr>
              <a:t>你可以試著對於家人或同事表達你的感謝或讚美，多看別人的優點。</a:t>
            </a:r>
          </a:p>
          <a:p>
            <a:pPr eaLnBrk="1" hangingPunct="1">
              <a:lnSpc>
                <a:spcPct val="80000"/>
              </a:lnSpc>
            </a:pPr>
            <a:r>
              <a:rPr lang="zh-TW" altLang="en-US" sz="4000" dirty="0">
                <a:latin typeface="標楷體" panose="03000509000000000000" pitchFamily="65" charset="-120"/>
                <a:ea typeface="標楷體" panose="03000509000000000000" pitchFamily="65" charset="-120"/>
              </a:rPr>
              <a:t>試著以我覺得表達你對事情的感覺，先陳述發生的事情，再講出你的感覺。</a:t>
            </a:r>
          </a:p>
          <a:p>
            <a:pPr eaLnBrk="1" hangingPunct="1">
              <a:lnSpc>
                <a:spcPct val="80000"/>
              </a:lnSpc>
            </a:pPr>
            <a:r>
              <a:rPr lang="zh-TW" altLang="en-US" sz="4000" dirty="0">
                <a:latin typeface="標楷體" panose="03000509000000000000" pitchFamily="65" charset="-120"/>
                <a:ea typeface="標楷體" panose="03000509000000000000" pitchFamily="65" charset="-120"/>
              </a:rPr>
              <a:t>練習將心比心的同理心功夫，多看書，多靜心與靜思，確實做好善解與包容。</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387E23E8-896B-4825-9317-9D19893D45CF}"/>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自我負責</a:t>
            </a:r>
          </a:p>
        </p:txBody>
      </p:sp>
      <p:sp>
        <p:nvSpPr>
          <p:cNvPr id="77827" name="Rectangle 3">
            <a:extLst>
              <a:ext uri="{FF2B5EF4-FFF2-40B4-BE49-F238E27FC236}">
                <a16:creationId xmlns:a16="http://schemas.microsoft.com/office/drawing/2014/main" id="{AE79C91F-F499-4F30-8AE0-26DDA84C7AB3}"/>
              </a:ext>
            </a:extLst>
          </p:cNvPr>
          <p:cNvSpPr>
            <a:spLocks noGrp="1" noChangeArrowheads="1"/>
          </p:cNvSpPr>
          <p:nvPr>
            <p:ph type="body" idx="1"/>
          </p:nvPr>
        </p:nvSpPr>
        <p:spPr>
          <a:xfrm>
            <a:off x="1783888" y="2376885"/>
            <a:ext cx="11016868" cy="4847273"/>
          </a:xfrm>
        </p:spPr>
        <p:txBody>
          <a:bodyPr/>
          <a:lstStyle/>
          <a:p>
            <a:pPr eaLnBrk="1" hangingPunct="1"/>
            <a:r>
              <a:rPr lang="zh-TW" altLang="en-US" sz="4000" dirty="0">
                <a:latin typeface="標楷體" panose="03000509000000000000" pitchFamily="65" charset="-120"/>
                <a:ea typeface="標楷體" panose="03000509000000000000" pitchFamily="65" charset="-120"/>
              </a:rPr>
              <a:t>從今天起，對自己的想法與行為負責任，堅決做一個受人信賴的人。</a:t>
            </a:r>
          </a:p>
          <a:p>
            <a:pPr eaLnBrk="1" hangingPunct="1"/>
            <a:r>
              <a:rPr lang="zh-TW" altLang="en-US" sz="4000" dirty="0">
                <a:latin typeface="標楷體" panose="03000509000000000000" pitchFamily="65" charset="-120"/>
                <a:ea typeface="標楷體" panose="03000509000000000000" pitchFamily="65" charset="-120"/>
              </a:rPr>
              <a:t>珍惜自己的羽毛，即使沒有人看到，也不要讓自己做任何不該做的事情。</a:t>
            </a:r>
          </a:p>
          <a:p>
            <a:pPr eaLnBrk="1" hangingPunct="1"/>
            <a:r>
              <a:rPr lang="zh-TW" altLang="en-US" sz="4000" dirty="0">
                <a:latin typeface="標楷體" panose="03000509000000000000" pitchFamily="65" charset="-120"/>
                <a:ea typeface="標楷體" panose="03000509000000000000" pitchFamily="65" charset="-120"/>
              </a:rPr>
              <a:t>自我紀律就從尊守交通規則開始吧，服從社會與團體的規範讓社會更祥和。</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5A3038F-1E7F-42ED-BB52-D9F9EBF0D0BB}"/>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承擔風險</a:t>
            </a:r>
          </a:p>
        </p:txBody>
      </p:sp>
      <p:sp>
        <p:nvSpPr>
          <p:cNvPr id="78851" name="Rectangle 3">
            <a:extLst>
              <a:ext uri="{FF2B5EF4-FFF2-40B4-BE49-F238E27FC236}">
                <a16:creationId xmlns:a16="http://schemas.microsoft.com/office/drawing/2014/main" id="{C91D61DD-B202-483D-BC0C-74914396440B}"/>
              </a:ext>
            </a:extLst>
          </p:cNvPr>
          <p:cNvSpPr>
            <a:spLocks noGrp="1" noChangeArrowheads="1"/>
          </p:cNvSpPr>
          <p:nvPr>
            <p:ph type="body" idx="1"/>
          </p:nvPr>
        </p:nvSpPr>
        <p:spPr>
          <a:xfrm>
            <a:off x="1783888" y="2376885"/>
            <a:ext cx="10944860" cy="4847273"/>
          </a:xfrm>
        </p:spPr>
        <p:txBody>
          <a:bodyPr/>
          <a:lstStyle/>
          <a:p>
            <a:pPr eaLnBrk="1" hangingPunct="1">
              <a:lnSpc>
                <a:spcPct val="80000"/>
              </a:lnSpc>
            </a:pPr>
            <a:r>
              <a:rPr lang="zh-TW" altLang="en-US" sz="3200" dirty="0">
                <a:latin typeface="標楷體" panose="03000509000000000000" pitchFamily="65" charset="-120"/>
                <a:ea typeface="標楷體" panose="03000509000000000000" pitchFamily="65" charset="-120"/>
              </a:rPr>
              <a:t>離開自己的舒適區，嘗試創新，接受一些平常不敢接受但可以來做的挑戰。</a:t>
            </a:r>
          </a:p>
          <a:p>
            <a:pPr eaLnBrk="1" hangingPunct="1">
              <a:lnSpc>
                <a:spcPct val="80000"/>
              </a:lnSpc>
            </a:pPr>
            <a:r>
              <a:rPr lang="zh-TW" altLang="en-US" sz="3200" dirty="0">
                <a:latin typeface="標楷體" panose="03000509000000000000" pitchFamily="65" charset="-120"/>
                <a:ea typeface="標楷體" panose="03000509000000000000" pitchFamily="65" charset="-120"/>
              </a:rPr>
              <a:t>先鍛鍊好體能與專業，然後可以尋求高難度的挑戰，向自我的極限挑戰。</a:t>
            </a:r>
          </a:p>
          <a:p>
            <a:pPr eaLnBrk="1" hangingPunct="1">
              <a:lnSpc>
                <a:spcPct val="80000"/>
              </a:lnSpc>
            </a:pPr>
            <a:r>
              <a:rPr lang="zh-TW" altLang="en-US" sz="3200" dirty="0">
                <a:latin typeface="標楷體" panose="03000509000000000000" pitchFamily="65" charset="-120"/>
                <a:ea typeface="標楷體" panose="03000509000000000000" pitchFamily="65" charset="-120"/>
              </a:rPr>
              <a:t>多練習面對自己，面對問題，面對衝突，接受變化，收集資訊，解決問題。</a:t>
            </a:r>
          </a:p>
          <a:p>
            <a:pPr eaLnBrk="1" hangingPunct="1">
              <a:lnSpc>
                <a:spcPct val="80000"/>
              </a:lnSpc>
            </a:pPr>
            <a:r>
              <a:rPr lang="zh-TW" altLang="en-US" sz="3200" dirty="0">
                <a:latin typeface="標楷體" panose="03000509000000000000" pitchFamily="65" charset="-120"/>
                <a:ea typeface="標楷體" panose="03000509000000000000" pitchFamily="65" charset="-120"/>
              </a:rPr>
              <a:t>專注於自己的目標、夢想、理想，誠心正念，可以安心前進，不受外界影響。</a:t>
            </a:r>
          </a:p>
          <a:p>
            <a:pPr eaLnBrk="1" hangingPunct="1">
              <a:lnSpc>
                <a:spcPct val="80000"/>
              </a:lnSpc>
            </a:pPr>
            <a:r>
              <a:rPr lang="zh-TW" altLang="en-US" sz="3200" dirty="0">
                <a:latin typeface="標楷體" panose="03000509000000000000" pitchFamily="65" charset="-120"/>
                <a:ea typeface="標楷體" panose="03000509000000000000" pitchFamily="65" charset="-120"/>
              </a:rPr>
              <a:t>接受諸行無常，失敗是正常的觀念，心中自然不會害怕恐懼，你可以更自在。</a:t>
            </a:r>
          </a:p>
          <a:p>
            <a:pPr eaLnBrk="1" hangingPunct="1">
              <a:lnSpc>
                <a:spcPct val="80000"/>
              </a:lnSpc>
            </a:pPr>
            <a:r>
              <a:rPr lang="zh-TW" altLang="en-US" sz="3200" dirty="0">
                <a:latin typeface="標楷體" panose="03000509000000000000" pitchFamily="65" charset="-120"/>
                <a:ea typeface="標楷體" panose="03000509000000000000" pitchFamily="65" charset="-120"/>
              </a:rPr>
              <a:t>多登山</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攀岩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泛舟</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越野慢跑可以增加風險承受度</a:t>
            </a:r>
          </a:p>
          <a:p>
            <a:pPr eaLnBrk="1" hangingPunct="1">
              <a:lnSpc>
                <a:spcPct val="80000"/>
              </a:lnSpc>
            </a:pPr>
            <a:r>
              <a:rPr lang="zh-TW" altLang="en-US" sz="3200" dirty="0">
                <a:latin typeface="標楷體" panose="03000509000000000000" pitchFamily="65" charset="-120"/>
                <a:ea typeface="標楷體" panose="03000509000000000000" pitchFamily="65" charset="-120"/>
              </a:rPr>
              <a:t>多上台</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多發表觀點</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多接觸人群可以增加風險承受度</a:t>
            </a:r>
          </a:p>
          <a:p>
            <a:pPr eaLnBrk="1" hangingPunct="1">
              <a:lnSpc>
                <a:spcPct val="80000"/>
              </a:lnSpc>
            </a:pPr>
            <a:endParaRPr lang="zh-TW" altLang="en-US" sz="2827"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039A91E2-67DB-4821-8CFE-731CB293F6A2}"/>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目標決心</a:t>
            </a:r>
          </a:p>
        </p:txBody>
      </p:sp>
      <p:sp>
        <p:nvSpPr>
          <p:cNvPr id="79875" name="Rectangle 3">
            <a:extLst>
              <a:ext uri="{FF2B5EF4-FFF2-40B4-BE49-F238E27FC236}">
                <a16:creationId xmlns:a16="http://schemas.microsoft.com/office/drawing/2014/main" id="{0E0E3D2C-57B7-4E2A-ABCF-2CB7D5C523F9}"/>
              </a:ext>
            </a:extLst>
          </p:cNvPr>
          <p:cNvSpPr>
            <a:spLocks noGrp="1" noChangeArrowheads="1"/>
          </p:cNvSpPr>
          <p:nvPr>
            <p:ph type="body" idx="1"/>
          </p:nvPr>
        </p:nvSpPr>
        <p:spPr>
          <a:xfrm>
            <a:off x="1783888" y="2376885"/>
            <a:ext cx="11304900" cy="4847273"/>
          </a:xfrm>
        </p:spPr>
        <p:txBody>
          <a:bodyPr/>
          <a:lstStyle/>
          <a:p>
            <a:pPr eaLnBrk="1" hangingPunct="1"/>
            <a:r>
              <a:rPr lang="zh-TW" altLang="en-US" sz="4000" dirty="0">
                <a:latin typeface="標楷體" panose="03000509000000000000" pitchFamily="65" charset="-120"/>
                <a:ea typeface="標楷體" panose="03000509000000000000" pitchFamily="65" charset="-120"/>
              </a:rPr>
              <a:t>環境變化快速無常是自然的法則，唯有輕鬆自在的心可以看清楚，可以面對。</a:t>
            </a:r>
          </a:p>
          <a:p>
            <a:pPr eaLnBrk="1" hangingPunct="1"/>
            <a:r>
              <a:rPr lang="zh-TW" altLang="en-US" sz="4000" dirty="0">
                <a:latin typeface="標楷體" panose="03000509000000000000" pitchFamily="65" charset="-120"/>
                <a:ea typeface="標楷體" panose="03000509000000000000" pitchFamily="65" charset="-120"/>
              </a:rPr>
              <a:t>給自己設定一個具體可行的目標，有方向的人做事時心中始終感到踏實。</a:t>
            </a:r>
          </a:p>
          <a:p>
            <a:pPr eaLnBrk="1" hangingPunct="1"/>
            <a:r>
              <a:rPr lang="zh-TW" altLang="en-US" sz="4000" dirty="0">
                <a:latin typeface="標楷體" panose="03000509000000000000" pitchFamily="65" charset="-120"/>
                <a:ea typeface="標楷體" panose="03000509000000000000" pitchFamily="65" charset="-120"/>
              </a:rPr>
              <a:t>目標既定後，決心要堅毅，挫折是上天的禮物，只要走對路，就不怕路遠。</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6A1EE830-88F9-4790-93E3-AF5C40C80155}"/>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儀表形象</a:t>
            </a:r>
          </a:p>
        </p:txBody>
      </p:sp>
      <p:sp>
        <p:nvSpPr>
          <p:cNvPr id="80899" name="Rectangle 3">
            <a:extLst>
              <a:ext uri="{FF2B5EF4-FFF2-40B4-BE49-F238E27FC236}">
                <a16:creationId xmlns:a16="http://schemas.microsoft.com/office/drawing/2014/main" id="{5E565E30-A6AE-4379-9D2F-5541F6E8072E}"/>
              </a:ext>
            </a:extLst>
          </p:cNvPr>
          <p:cNvSpPr>
            <a:spLocks noGrp="1" noChangeArrowheads="1"/>
          </p:cNvSpPr>
          <p:nvPr>
            <p:ph type="body" idx="1"/>
          </p:nvPr>
        </p:nvSpPr>
        <p:spPr>
          <a:xfrm>
            <a:off x="1783888" y="2376885"/>
            <a:ext cx="10944860" cy="4847273"/>
          </a:xfrm>
        </p:spPr>
        <p:txBody>
          <a:bodyPr/>
          <a:lstStyle/>
          <a:p>
            <a:pPr eaLnBrk="1" hangingPunct="1"/>
            <a:r>
              <a:rPr lang="zh-TW" altLang="en-US" sz="4000" dirty="0">
                <a:latin typeface="標楷體" panose="03000509000000000000" pitchFamily="65" charset="-120"/>
                <a:ea typeface="標楷體" panose="03000509000000000000" pitchFamily="65" charset="-120"/>
              </a:rPr>
              <a:t>接受自己的相貌，膚色，頭髮顏色，身材，相信自信健康就是美。</a:t>
            </a:r>
          </a:p>
          <a:p>
            <a:pPr eaLnBrk="1" hangingPunct="1"/>
            <a:r>
              <a:rPr lang="zh-TW" altLang="en-US" sz="4000" dirty="0">
                <a:latin typeface="標楷體" panose="03000509000000000000" pitchFamily="65" charset="-120"/>
                <a:ea typeface="標楷體" panose="03000509000000000000" pitchFamily="65" charset="-120"/>
              </a:rPr>
              <a:t>即使自己不小心犯錯，可以開自己的玩笑，讓自己也讓別人更喜歡你。</a:t>
            </a:r>
          </a:p>
          <a:p>
            <a:pPr eaLnBrk="1" hangingPunct="1"/>
            <a:r>
              <a:rPr lang="zh-TW" altLang="en-US" sz="4000" dirty="0">
                <a:latin typeface="標楷體" panose="03000509000000000000" pitchFamily="65" charset="-120"/>
                <a:ea typeface="標楷體" panose="03000509000000000000" pitchFamily="65" charset="-120"/>
              </a:rPr>
              <a:t>注意時尚雜誌或尊敬的人，學習如何穿著打扮，在各種場合穿著打扮得宜。</a:t>
            </a:r>
          </a:p>
          <a:p>
            <a:pPr eaLnBrk="1" hangingPunct="1"/>
            <a:endParaRPr lang="zh-TW" alt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E8872D3A-BEBD-470F-8067-31303B5E8A52}"/>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表達演說</a:t>
            </a:r>
          </a:p>
        </p:txBody>
      </p:sp>
      <p:sp>
        <p:nvSpPr>
          <p:cNvPr id="81923" name="Rectangle 3">
            <a:extLst>
              <a:ext uri="{FF2B5EF4-FFF2-40B4-BE49-F238E27FC236}">
                <a16:creationId xmlns:a16="http://schemas.microsoft.com/office/drawing/2014/main" id="{3FCE1EBE-429B-4013-B278-323759EC1EF8}"/>
              </a:ext>
            </a:extLst>
          </p:cNvPr>
          <p:cNvSpPr>
            <a:spLocks noGrp="1" noChangeArrowheads="1"/>
          </p:cNvSpPr>
          <p:nvPr>
            <p:ph type="body" idx="1"/>
          </p:nvPr>
        </p:nvSpPr>
        <p:spPr>
          <a:xfrm>
            <a:off x="1783888" y="2376885"/>
            <a:ext cx="11016868" cy="4847273"/>
          </a:xfrm>
        </p:spPr>
        <p:txBody>
          <a:bodyPr/>
          <a:lstStyle/>
          <a:p>
            <a:pPr eaLnBrk="1" hangingPunct="1"/>
            <a:r>
              <a:rPr lang="zh-TW" altLang="en-US" sz="4000" dirty="0">
                <a:latin typeface="標楷體" panose="03000509000000000000" pitchFamily="65" charset="-120"/>
                <a:ea typeface="標楷體" panose="03000509000000000000" pitchFamily="65" charset="-120"/>
              </a:rPr>
              <a:t>平常就做好練習與準備，當需要發表演說時你就可以輕鬆的在眾人面前演講。</a:t>
            </a:r>
          </a:p>
          <a:p>
            <a:pPr eaLnBrk="1" hangingPunct="1"/>
            <a:r>
              <a:rPr lang="zh-TW" altLang="en-US" sz="4000" dirty="0">
                <a:latin typeface="標楷體" panose="03000509000000000000" pitchFamily="65" charset="-120"/>
                <a:ea typeface="標楷體" panose="03000509000000000000" pitchFamily="65" charset="-120"/>
              </a:rPr>
              <a:t>有機會就學習一些如何在眾人面前演說的技巧，可以在朋友或家人面前練習。</a:t>
            </a:r>
          </a:p>
          <a:p>
            <a:pPr eaLnBrk="1" hangingPunct="1"/>
            <a:r>
              <a:rPr lang="zh-TW" altLang="en-US" sz="4000" dirty="0">
                <a:latin typeface="標楷體" panose="03000509000000000000" pitchFamily="65" charset="-120"/>
                <a:ea typeface="標楷體" panose="03000509000000000000" pitchFamily="65" charset="-120"/>
              </a:rPr>
              <a:t>試著喜歡在眾人面前演說並獲得大家肯定認同的感覺，試試看，你會喜歡的。</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7FD74BE-5E39-4283-9BA8-1205A921C4C4}"/>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專業技能</a:t>
            </a:r>
          </a:p>
        </p:txBody>
      </p:sp>
      <p:sp>
        <p:nvSpPr>
          <p:cNvPr id="82947" name="Rectangle 3">
            <a:extLst>
              <a:ext uri="{FF2B5EF4-FFF2-40B4-BE49-F238E27FC236}">
                <a16:creationId xmlns:a16="http://schemas.microsoft.com/office/drawing/2014/main" id="{D761D3B8-EA5C-40AA-819A-6E9C6182CA20}"/>
              </a:ext>
            </a:extLst>
          </p:cNvPr>
          <p:cNvSpPr>
            <a:spLocks noGrp="1" noChangeArrowheads="1"/>
          </p:cNvSpPr>
          <p:nvPr>
            <p:ph type="body" idx="1"/>
          </p:nvPr>
        </p:nvSpPr>
        <p:spPr>
          <a:xfrm>
            <a:off x="1783888" y="2376885"/>
            <a:ext cx="10944860" cy="4847273"/>
          </a:xfrm>
        </p:spPr>
        <p:txBody>
          <a:bodyPr/>
          <a:lstStyle/>
          <a:p>
            <a:pPr eaLnBrk="1" hangingPunct="1"/>
            <a:r>
              <a:rPr lang="zh-TW" altLang="en-US" sz="4000" dirty="0">
                <a:latin typeface="標楷體" panose="03000509000000000000" pitchFamily="65" charset="-120"/>
                <a:ea typeface="標楷體" panose="03000509000000000000" pitchFamily="65" charset="-120"/>
              </a:rPr>
              <a:t>保持不斷接受教育與學習的好習慣，重視實際需求與成長勝於文憑與形式。</a:t>
            </a:r>
          </a:p>
          <a:p>
            <a:pPr eaLnBrk="1" hangingPunct="1"/>
            <a:r>
              <a:rPr lang="zh-TW" altLang="en-US" sz="4000" dirty="0">
                <a:latin typeface="標楷體" panose="03000509000000000000" pitchFamily="65" charset="-120"/>
                <a:ea typeface="標楷體" panose="03000509000000000000" pitchFamily="65" charset="-120"/>
              </a:rPr>
              <a:t>想辦法讓自己目前擁有的專業知識提升，達到足以勝任現在甚至未來的工作。</a:t>
            </a:r>
          </a:p>
          <a:p>
            <a:pPr eaLnBrk="1" hangingPunct="1"/>
            <a:r>
              <a:rPr lang="zh-TW" altLang="en-US" sz="4000" dirty="0">
                <a:latin typeface="標楷體" panose="03000509000000000000" pitchFamily="65" charset="-120"/>
                <a:ea typeface="標楷體" panose="03000509000000000000" pitchFamily="65" charset="-120"/>
              </a:rPr>
              <a:t>主動的閱讀，養成上圖書館、書店、上網、聽演講、上課、做筆記的習慣。</a:t>
            </a:r>
          </a:p>
          <a:p>
            <a:pPr eaLnBrk="1" hangingPunct="1"/>
            <a:endParaRPr lang="zh-TW" altLang="en-US" dirty="0"/>
          </a:p>
          <a:p>
            <a:pPr eaLnBrk="1" hangingPunct="1"/>
            <a:endParaRPr lang="zh-TW" alt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A0A313D7-EC96-4556-B0C6-A40F86715003}"/>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平衡人生</a:t>
            </a:r>
          </a:p>
        </p:txBody>
      </p:sp>
      <p:sp>
        <p:nvSpPr>
          <p:cNvPr id="83971" name="Rectangle 3">
            <a:extLst>
              <a:ext uri="{FF2B5EF4-FFF2-40B4-BE49-F238E27FC236}">
                <a16:creationId xmlns:a16="http://schemas.microsoft.com/office/drawing/2014/main" id="{47EDE340-91AE-4D2B-A570-318959E3A6FD}"/>
              </a:ext>
            </a:extLst>
          </p:cNvPr>
          <p:cNvSpPr>
            <a:spLocks noGrp="1" noChangeArrowheads="1"/>
          </p:cNvSpPr>
          <p:nvPr>
            <p:ph type="body" idx="1"/>
          </p:nvPr>
        </p:nvSpPr>
        <p:spPr>
          <a:xfrm>
            <a:off x="1783888" y="2376885"/>
            <a:ext cx="11088876" cy="4847273"/>
          </a:xfrm>
        </p:spPr>
        <p:txBody>
          <a:bodyPr/>
          <a:lstStyle/>
          <a:p>
            <a:pPr eaLnBrk="1" hangingPunct="1"/>
            <a:r>
              <a:rPr lang="zh-TW" altLang="en-US" sz="4000" dirty="0">
                <a:latin typeface="標楷體" panose="03000509000000000000" pitchFamily="65" charset="-120"/>
                <a:ea typeface="標楷體" panose="03000509000000000000" pitchFamily="65" charset="-120"/>
              </a:rPr>
              <a:t>檢視目前的工作與生活是否處於一種非常均衡合諧讓自己滿意的狀態。</a:t>
            </a:r>
          </a:p>
          <a:p>
            <a:pPr eaLnBrk="1" hangingPunct="1"/>
            <a:r>
              <a:rPr lang="zh-TW" altLang="en-US" sz="4000" dirty="0">
                <a:latin typeface="標楷體" panose="03000509000000000000" pitchFamily="65" charset="-120"/>
                <a:ea typeface="標楷體" panose="03000509000000000000" pitchFamily="65" charset="-120"/>
              </a:rPr>
              <a:t>訂定一個行動計劃，讓自己朝向一個均衡合諧的人生方向發展。</a:t>
            </a:r>
          </a:p>
          <a:p>
            <a:pPr eaLnBrk="1" hangingPunct="1"/>
            <a:r>
              <a:rPr lang="zh-TW" altLang="en-US" sz="4000" dirty="0">
                <a:latin typeface="標楷體" panose="03000509000000000000" pitchFamily="65" charset="-120"/>
                <a:ea typeface="標楷體" panose="03000509000000000000" pitchFamily="65" charset="-120"/>
              </a:rPr>
              <a:t>撥一點時間去做那些很重要卻沒有做好的事，讓自己身心獲得應有的平衡。</a:t>
            </a:r>
          </a:p>
          <a:p>
            <a:pPr eaLnBrk="1" hangingPunct="1"/>
            <a:endParaRPr lang="zh-TW" alt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5030952-66F3-4C5C-9017-EDB0B6A605B0}"/>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心靈信仰</a:t>
            </a:r>
          </a:p>
        </p:txBody>
      </p:sp>
      <p:sp>
        <p:nvSpPr>
          <p:cNvPr id="84995" name="Rectangle 3">
            <a:extLst>
              <a:ext uri="{FF2B5EF4-FFF2-40B4-BE49-F238E27FC236}">
                <a16:creationId xmlns:a16="http://schemas.microsoft.com/office/drawing/2014/main" id="{F62B7A26-E3FB-47A1-9FE1-E43EF340C854}"/>
              </a:ext>
            </a:extLst>
          </p:cNvPr>
          <p:cNvSpPr>
            <a:spLocks noGrp="1" noChangeArrowheads="1"/>
          </p:cNvSpPr>
          <p:nvPr>
            <p:ph type="body" idx="1"/>
          </p:nvPr>
        </p:nvSpPr>
        <p:spPr>
          <a:xfrm>
            <a:off x="1783888" y="2376885"/>
            <a:ext cx="10872852" cy="4847273"/>
          </a:xfrm>
        </p:spPr>
        <p:txBody>
          <a:bodyPr/>
          <a:lstStyle/>
          <a:p>
            <a:pPr eaLnBrk="1" hangingPunct="1"/>
            <a:r>
              <a:rPr lang="zh-TW" altLang="en-US" sz="4000" dirty="0">
                <a:latin typeface="標楷體" panose="03000509000000000000" pitchFamily="65" charset="-120"/>
                <a:ea typeface="標楷體" panose="03000509000000000000" pitchFamily="65" charset="-120"/>
              </a:rPr>
              <a:t>多發好願，多說好話，多做好事，多付出，你就會多成就。</a:t>
            </a:r>
          </a:p>
          <a:p>
            <a:pPr eaLnBrk="1" hangingPunct="1"/>
            <a:r>
              <a:rPr lang="zh-TW" altLang="en-US" sz="4000" dirty="0">
                <a:latin typeface="標楷體" panose="03000509000000000000" pitchFamily="65" charset="-120"/>
                <a:ea typeface="標楷體" panose="03000509000000000000" pitchFamily="65" charset="-120"/>
              </a:rPr>
              <a:t>讓自己有一個的正確信仰、將自己重要的信念付諸行動，讓自己感到安心。</a:t>
            </a:r>
          </a:p>
          <a:p>
            <a:pPr eaLnBrk="1" hangingPunct="1"/>
            <a:r>
              <a:rPr lang="zh-TW" altLang="en-US" sz="4000" dirty="0">
                <a:latin typeface="標楷體" panose="03000509000000000000" pitchFamily="65" charset="-120"/>
                <a:ea typeface="標楷體" panose="03000509000000000000" pitchFamily="65" charset="-120"/>
              </a:rPr>
              <a:t>每天祈禱擁有一個祥和的社會，一個真善美聖的世界，你的心靈會更純淨。</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343372" y="294978"/>
            <a:ext cx="12817424" cy="4278094"/>
          </a:xfrm>
          <a:prstGeom prst="rect">
            <a:avLst/>
          </a:prstGeom>
          <a:noFill/>
        </p:spPr>
        <p:txBody>
          <a:bodyPr wrap="square">
            <a:spAutoFit/>
          </a:bodyPr>
          <a:lstStyle/>
          <a:p>
            <a:r>
              <a:rPr lang="en-US" altLang="zh-TW" sz="4400" dirty="0">
                <a:solidFill>
                  <a:srgbClr val="FFC000"/>
                </a:solidFill>
                <a:latin typeface="標楷體" panose="03000509000000000000" pitchFamily="65" charset="-120"/>
                <a:ea typeface="標楷體" panose="03000509000000000000" pitchFamily="65" charset="-120"/>
              </a:rPr>
              <a:t>1.1</a:t>
            </a:r>
            <a:r>
              <a:rPr lang="zh-TW" altLang="en-US" sz="4400" dirty="0">
                <a:solidFill>
                  <a:srgbClr val="FFC000"/>
                </a:solidFill>
                <a:latin typeface="標楷體" panose="03000509000000000000" pitchFamily="65" charset="-120"/>
                <a:ea typeface="標楷體" panose="03000509000000000000" pitchFamily="65" charset="-120"/>
              </a:rPr>
              <a:t> </a:t>
            </a:r>
            <a:r>
              <a:rPr lang="zh-CN" altLang="en-US" sz="4400" dirty="0">
                <a:solidFill>
                  <a:srgbClr val="FFC000"/>
                </a:solidFill>
                <a:latin typeface="標楷體" panose="03000509000000000000" pitchFamily="65" charset="-120"/>
                <a:ea typeface="標楷體" panose="03000509000000000000" pitchFamily="65" charset="-120"/>
              </a:rPr>
              <a:t>人生成績單</a:t>
            </a:r>
            <a:endParaRPr lang="en-US" altLang="zh-CN" sz="4400" dirty="0">
              <a:solidFill>
                <a:srgbClr val="FFC000"/>
              </a:solidFill>
              <a:latin typeface="標楷體" panose="03000509000000000000" pitchFamily="65" charset="-120"/>
              <a:ea typeface="標楷體" panose="03000509000000000000" pitchFamily="65" charset="-120"/>
            </a:endParaRPr>
          </a:p>
          <a:p>
            <a:endParaRPr lang="en-US" altLang="zh-CN" sz="3200" dirty="0">
              <a:solidFill>
                <a:srgbClr val="FFC000"/>
              </a:solidFill>
              <a:latin typeface="標楷體" panose="03000509000000000000" pitchFamily="65" charset="-120"/>
              <a:ea typeface="標楷體" panose="03000509000000000000" pitchFamily="65" charset="-120"/>
            </a:endParaRPr>
          </a:p>
          <a:p>
            <a:endParaRPr lang="en-US" altLang="zh-CN" sz="3200" dirty="0">
              <a:latin typeface="標楷體" panose="03000509000000000000" pitchFamily="65" charset="-120"/>
              <a:ea typeface="標楷體" panose="03000509000000000000" pitchFamily="65" charset="-120"/>
            </a:endParaRPr>
          </a:p>
          <a:p>
            <a:r>
              <a:rPr lang="zh-CN" altLang="en-US" sz="3200" dirty="0">
                <a:latin typeface="標楷體" panose="03000509000000000000" pitchFamily="65" charset="-120"/>
                <a:ea typeface="標楷體" panose="03000509000000000000" pitchFamily="65" charset="-120"/>
              </a:rPr>
              <a:t>在人生的旅途上不管你現在是幾歲，回顧一下你的之前的人生，你覺得自己最滿意的事件可以讓它像一張一張的照片一樣浮現，可以畫出來或寫出來</a:t>
            </a:r>
            <a:r>
              <a:rPr lang="zh-TW" altLang="en-US"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你最滿意</a:t>
            </a:r>
            <a:r>
              <a:rPr lang="zh-TW" altLang="en-US" sz="3200" dirty="0">
                <a:latin typeface="標楷體" panose="03000509000000000000" pitchFamily="65" charset="-120"/>
                <a:ea typeface="標楷體" panose="03000509000000000000" pitchFamily="65" charset="-120"/>
              </a:rPr>
              <a:t>、最自豪</a:t>
            </a:r>
            <a:r>
              <a:rPr lang="zh-CN" altLang="en-US" sz="3200" dirty="0">
                <a:latin typeface="標楷體" panose="03000509000000000000" pitchFamily="65" charset="-120"/>
                <a:ea typeface="標楷體" panose="03000509000000000000" pitchFamily="65" charset="-120"/>
              </a:rPr>
              <a:t>的</a:t>
            </a:r>
            <a:r>
              <a:rPr lang="en-US" altLang="zh-CN" sz="3200" dirty="0">
                <a:latin typeface="標楷體" panose="03000509000000000000" pitchFamily="65" charset="-120"/>
                <a:ea typeface="標楷體" panose="03000509000000000000" pitchFamily="65" charset="-120"/>
              </a:rPr>
              <a:t>3</a:t>
            </a:r>
            <a:r>
              <a:rPr lang="zh-CN" altLang="en-US" sz="3200" dirty="0">
                <a:latin typeface="標楷體" panose="03000509000000000000" pitchFamily="65" charset="-120"/>
                <a:ea typeface="標楷體" panose="03000509000000000000" pitchFamily="65" charset="-120"/>
              </a:rPr>
              <a:t>到</a:t>
            </a:r>
            <a:r>
              <a:rPr lang="en-US" altLang="zh-CN" sz="3200" dirty="0">
                <a:latin typeface="標楷體" panose="03000509000000000000" pitchFamily="65" charset="-120"/>
                <a:ea typeface="標楷體" panose="03000509000000000000" pitchFamily="65" charset="-120"/>
              </a:rPr>
              <a:t>6</a:t>
            </a:r>
            <a:r>
              <a:rPr lang="zh-CN" altLang="en-US" sz="3200" dirty="0">
                <a:latin typeface="標楷體" panose="03000509000000000000" pitchFamily="65" charset="-120"/>
                <a:ea typeface="標楷體" panose="03000509000000000000" pitchFamily="65" charset="-120"/>
              </a:rPr>
              <a:t>張照片回憶</a:t>
            </a:r>
            <a:r>
              <a:rPr lang="zh-TW" altLang="en-US"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想想他們是代表了什麼，為什麼你會滿意，對你而言這就意味著什麼？經過這些思考以後</a:t>
            </a:r>
            <a:r>
              <a:rPr lang="zh-TW" altLang="en-US"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給自己打一個分數</a:t>
            </a:r>
            <a:r>
              <a:rPr lang="zh-TW" altLang="en-US"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到目前為止</a:t>
            </a:r>
            <a:r>
              <a:rPr lang="zh-TW" altLang="en-US"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如果滿分是</a:t>
            </a:r>
            <a:r>
              <a:rPr lang="en-US" altLang="zh-CN" sz="3200" dirty="0">
                <a:latin typeface="標楷體" panose="03000509000000000000" pitchFamily="65" charset="-120"/>
                <a:ea typeface="標楷體" panose="03000509000000000000" pitchFamily="65" charset="-120"/>
              </a:rPr>
              <a:t>100</a:t>
            </a:r>
            <a:r>
              <a:rPr lang="zh-CN" altLang="en-US" sz="3200" dirty="0">
                <a:latin typeface="標楷體" panose="03000509000000000000" pitchFamily="65" charset="-120"/>
                <a:ea typeface="標楷體" panose="03000509000000000000" pitchFamily="65" charset="-120"/>
              </a:rPr>
              <a:t>分你會給自己幾分。</a:t>
            </a:r>
            <a:endParaRPr lang="zh-TW" altLang="en-US" sz="3200" dirty="0">
              <a:latin typeface="標楷體" panose="03000509000000000000" pitchFamily="65" charset="-120"/>
              <a:ea typeface="標楷體" panose="03000509000000000000" pitchFamily="65" charset="-120"/>
            </a:endParaRPr>
          </a:p>
        </p:txBody>
      </p:sp>
      <p:sp>
        <p:nvSpPr>
          <p:cNvPr id="2" name="矩形 1">
            <a:extLst>
              <a:ext uri="{FF2B5EF4-FFF2-40B4-BE49-F238E27FC236}">
                <a16:creationId xmlns:a16="http://schemas.microsoft.com/office/drawing/2014/main" id="{5E46D4D6-A3C7-4DE8-A659-BDE4BAF743E0}"/>
              </a:ext>
            </a:extLst>
          </p:cNvPr>
          <p:cNvSpPr/>
          <p:nvPr/>
        </p:nvSpPr>
        <p:spPr bwMode="auto">
          <a:xfrm>
            <a:off x="410112" y="4717461"/>
            <a:ext cx="2016224" cy="2880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
        <p:nvSpPr>
          <p:cNvPr id="4" name="矩形 3">
            <a:extLst>
              <a:ext uri="{FF2B5EF4-FFF2-40B4-BE49-F238E27FC236}">
                <a16:creationId xmlns:a16="http://schemas.microsoft.com/office/drawing/2014/main" id="{76CDD9C6-E541-4CF3-ADE9-11C56FF31F37}"/>
              </a:ext>
            </a:extLst>
          </p:cNvPr>
          <p:cNvSpPr/>
          <p:nvPr/>
        </p:nvSpPr>
        <p:spPr bwMode="auto">
          <a:xfrm>
            <a:off x="2550818" y="4717461"/>
            <a:ext cx="2016224" cy="2880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
        <p:nvSpPr>
          <p:cNvPr id="5" name="矩形 4">
            <a:extLst>
              <a:ext uri="{FF2B5EF4-FFF2-40B4-BE49-F238E27FC236}">
                <a16:creationId xmlns:a16="http://schemas.microsoft.com/office/drawing/2014/main" id="{FDD2C4E4-39FD-45A3-A880-9A16A0F1193D}"/>
              </a:ext>
            </a:extLst>
          </p:cNvPr>
          <p:cNvSpPr/>
          <p:nvPr/>
        </p:nvSpPr>
        <p:spPr bwMode="auto">
          <a:xfrm>
            <a:off x="4691524" y="4717461"/>
            <a:ext cx="2016224" cy="2880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
        <p:nvSpPr>
          <p:cNvPr id="6" name="矩形 5">
            <a:extLst>
              <a:ext uri="{FF2B5EF4-FFF2-40B4-BE49-F238E27FC236}">
                <a16:creationId xmlns:a16="http://schemas.microsoft.com/office/drawing/2014/main" id="{E19F632D-3FC8-4C86-BE23-E1621F7F64CF}"/>
              </a:ext>
            </a:extLst>
          </p:cNvPr>
          <p:cNvSpPr/>
          <p:nvPr/>
        </p:nvSpPr>
        <p:spPr bwMode="auto">
          <a:xfrm>
            <a:off x="6832230" y="4717461"/>
            <a:ext cx="2016224" cy="2880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
        <p:nvSpPr>
          <p:cNvPr id="7" name="矩形 6">
            <a:extLst>
              <a:ext uri="{FF2B5EF4-FFF2-40B4-BE49-F238E27FC236}">
                <a16:creationId xmlns:a16="http://schemas.microsoft.com/office/drawing/2014/main" id="{929977BB-97F2-4BAA-8EBE-ED8376418D2A}"/>
              </a:ext>
            </a:extLst>
          </p:cNvPr>
          <p:cNvSpPr/>
          <p:nvPr/>
        </p:nvSpPr>
        <p:spPr bwMode="auto">
          <a:xfrm>
            <a:off x="8972936" y="4717461"/>
            <a:ext cx="2016224" cy="2880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
        <p:nvSpPr>
          <p:cNvPr id="8" name="矩形 7">
            <a:extLst>
              <a:ext uri="{FF2B5EF4-FFF2-40B4-BE49-F238E27FC236}">
                <a16:creationId xmlns:a16="http://schemas.microsoft.com/office/drawing/2014/main" id="{922B75F5-E265-4C4E-BA83-538EBC204E4A}"/>
              </a:ext>
            </a:extLst>
          </p:cNvPr>
          <p:cNvSpPr/>
          <p:nvPr/>
        </p:nvSpPr>
        <p:spPr bwMode="auto">
          <a:xfrm>
            <a:off x="11113640" y="4717461"/>
            <a:ext cx="2016224" cy="2880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
        <p:nvSpPr>
          <p:cNvPr id="9" name="流程圖: 文件 8">
            <a:extLst>
              <a:ext uri="{FF2B5EF4-FFF2-40B4-BE49-F238E27FC236}">
                <a16:creationId xmlns:a16="http://schemas.microsoft.com/office/drawing/2014/main" id="{3E86D701-4551-4E02-83AD-732A653D8168}"/>
              </a:ext>
            </a:extLst>
          </p:cNvPr>
          <p:cNvSpPr/>
          <p:nvPr/>
        </p:nvSpPr>
        <p:spPr bwMode="auto">
          <a:xfrm>
            <a:off x="10064452" y="458270"/>
            <a:ext cx="2952328" cy="1194141"/>
          </a:xfrm>
          <a:prstGeom prst="flowChartDocumen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r>
              <a:rPr lang="zh-TW" altLang="en-US" dirty="0">
                <a:latin typeface="微軟正黑體" panose="020B0604030504040204" pitchFamily="34" charset="-120"/>
                <a:ea typeface="微軟正黑體" panose="020B0604030504040204" pitchFamily="34" charset="-120"/>
              </a:rPr>
              <a:t>分數</a:t>
            </a:r>
            <a:r>
              <a:rPr lang="en-US" altLang="zh-TW" dirty="0">
                <a:latin typeface="微軟正黑體" panose="020B0604030504040204" pitchFamily="34" charset="-120"/>
                <a:ea typeface="微軟正黑體" panose="020B0604030504040204" pitchFamily="34" charset="-120"/>
              </a:rPr>
              <a:t>:75</a:t>
            </a:r>
            <a:endParaRPr kumimoji="0" lang="zh-TW" altLang="en-US" sz="6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E4786954-69A4-4B40-88B5-63427713A22D}"/>
              </a:ext>
            </a:extLst>
          </p:cNvPr>
          <p:cNvSpPr txBox="1"/>
          <p:nvPr/>
        </p:nvSpPr>
        <p:spPr>
          <a:xfrm>
            <a:off x="410112" y="5911602"/>
            <a:ext cx="2021492" cy="1569660"/>
          </a:xfrm>
          <a:prstGeom prst="rect">
            <a:avLst/>
          </a:prstGeom>
          <a:noFill/>
        </p:spPr>
        <p:txBody>
          <a:bodyPr wrap="square" rtlCol="0" anchor="ctr">
            <a:spAutoFit/>
          </a:bodyPr>
          <a:lstStyle/>
          <a:p>
            <a:pPr algn="ctr"/>
            <a:r>
              <a:rPr lang="zh-TW" altLang="en-US" sz="3200" dirty="0">
                <a:latin typeface="標楷體" panose="03000509000000000000" pitchFamily="65" charset="-120"/>
                <a:ea typeface="標楷體" panose="03000509000000000000" pitchFamily="65" charset="-120"/>
              </a:rPr>
              <a:t>我是一個受學生愛戴的老師</a:t>
            </a:r>
          </a:p>
        </p:txBody>
      </p:sp>
      <p:sp>
        <p:nvSpPr>
          <p:cNvPr id="11" name="文字方塊 10">
            <a:extLst>
              <a:ext uri="{FF2B5EF4-FFF2-40B4-BE49-F238E27FC236}">
                <a16:creationId xmlns:a16="http://schemas.microsoft.com/office/drawing/2014/main" id="{C5930F98-C0CF-47C8-9AEC-798607F8BB08}"/>
              </a:ext>
            </a:extLst>
          </p:cNvPr>
          <p:cNvSpPr txBox="1"/>
          <p:nvPr/>
        </p:nvSpPr>
        <p:spPr>
          <a:xfrm>
            <a:off x="2545550" y="5926118"/>
            <a:ext cx="2021492" cy="1569660"/>
          </a:xfrm>
          <a:prstGeom prst="rect">
            <a:avLst/>
          </a:prstGeom>
          <a:noFill/>
        </p:spPr>
        <p:txBody>
          <a:bodyPr wrap="square" rtlCol="0" anchor="ctr">
            <a:spAutoFit/>
          </a:bodyPr>
          <a:lstStyle/>
          <a:p>
            <a:pPr algn="ctr"/>
            <a:r>
              <a:rPr lang="zh-TW" altLang="en-US" sz="3200" dirty="0">
                <a:latin typeface="標楷體" panose="03000509000000000000" pitchFamily="65" charset="-120"/>
                <a:ea typeface="標楷體" panose="03000509000000000000" pitchFamily="65" charset="-120"/>
              </a:rPr>
              <a:t>我是一個盡責無懼的主管</a:t>
            </a:r>
          </a:p>
        </p:txBody>
      </p:sp>
      <p:sp>
        <p:nvSpPr>
          <p:cNvPr id="12" name="文字方塊 11">
            <a:extLst>
              <a:ext uri="{FF2B5EF4-FFF2-40B4-BE49-F238E27FC236}">
                <a16:creationId xmlns:a16="http://schemas.microsoft.com/office/drawing/2014/main" id="{62C6F66F-E953-492A-9C7A-BD09696E8FCB}"/>
              </a:ext>
            </a:extLst>
          </p:cNvPr>
          <p:cNvSpPr txBox="1"/>
          <p:nvPr/>
        </p:nvSpPr>
        <p:spPr>
          <a:xfrm>
            <a:off x="4644770" y="5926118"/>
            <a:ext cx="2021492" cy="1569660"/>
          </a:xfrm>
          <a:prstGeom prst="rect">
            <a:avLst/>
          </a:prstGeom>
          <a:noFill/>
        </p:spPr>
        <p:txBody>
          <a:bodyPr wrap="square" rtlCol="0" anchor="ctr">
            <a:spAutoFit/>
          </a:bodyPr>
          <a:lstStyle/>
          <a:p>
            <a:pPr algn="ctr"/>
            <a:r>
              <a:rPr lang="zh-TW" altLang="en-US" sz="3200" dirty="0">
                <a:latin typeface="標楷體" panose="03000509000000000000" pitchFamily="65" charset="-120"/>
                <a:ea typeface="標楷體" panose="03000509000000000000" pitchFamily="65" charset="-120"/>
              </a:rPr>
              <a:t>我盡到女兒孝順父母的本分</a:t>
            </a:r>
          </a:p>
        </p:txBody>
      </p:sp>
      <p:sp>
        <p:nvSpPr>
          <p:cNvPr id="13" name="文字方塊 12">
            <a:extLst>
              <a:ext uri="{FF2B5EF4-FFF2-40B4-BE49-F238E27FC236}">
                <a16:creationId xmlns:a16="http://schemas.microsoft.com/office/drawing/2014/main" id="{8177511D-8475-46B7-92AC-AED64CCC6B16}"/>
              </a:ext>
            </a:extLst>
          </p:cNvPr>
          <p:cNvSpPr txBox="1"/>
          <p:nvPr/>
        </p:nvSpPr>
        <p:spPr>
          <a:xfrm>
            <a:off x="6852626" y="5926118"/>
            <a:ext cx="2021492" cy="1569660"/>
          </a:xfrm>
          <a:prstGeom prst="rect">
            <a:avLst/>
          </a:prstGeom>
          <a:noFill/>
        </p:spPr>
        <p:txBody>
          <a:bodyPr wrap="square" rtlCol="0" anchor="ctr">
            <a:spAutoFit/>
          </a:bodyPr>
          <a:lstStyle/>
          <a:p>
            <a:pPr algn="ctr"/>
            <a:r>
              <a:rPr lang="zh-TW" altLang="en-US" sz="3200" dirty="0">
                <a:latin typeface="標楷體" panose="03000509000000000000" pitchFamily="65" charset="-120"/>
                <a:ea typeface="標楷體" panose="03000509000000000000" pitchFamily="65" charset="-120"/>
              </a:rPr>
              <a:t>我是一個快樂的慈濟志工</a:t>
            </a:r>
          </a:p>
        </p:txBody>
      </p:sp>
      <p:sp>
        <p:nvSpPr>
          <p:cNvPr id="14" name="文字方塊 13">
            <a:extLst>
              <a:ext uri="{FF2B5EF4-FFF2-40B4-BE49-F238E27FC236}">
                <a16:creationId xmlns:a16="http://schemas.microsoft.com/office/drawing/2014/main" id="{CCF30925-760D-4592-BF4C-2B81F5BA6FF5}"/>
              </a:ext>
            </a:extLst>
          </p:cNvPr>
          <p:cNvSpPr txBox="1"/>
          <p:nvPr/>
        </p:nvSpPr>
        <p:spPr>
          <a:xfrm>
            <a:off x="8967668" y="5479554"/>
            <a:ext cx="2021492" cy="2062103"/>
          </a:xfrm>
          <a:prstGeom prst="rect">
            <a:avLst/>
          </a:prstGeom>
          <a:noFill/>
        </p:spPr>
        <p:txBody>
          <a:bodyPr wrap="square" rtlCol="0" anchor="ctr">
            <a:spAutoFit/>
          </a:bodyPr>
          <a:lstStyle/>
          <a:p>
            <a:pPr algn="ctr"/>
            <a:r>
              <a:rPr lang="zh-TW" altLang="en-US" sz="3200" dirty="0">
                <a:latin typeface="標楷體" panose="03000509000000000000" pitchFamily="65" charset="-120"/>
                <a:ea typeface="標楷體" panose="03000509000000000000" pitchFamily="65" charset="-120"/>
              </a:rPr>
              <a:t>我做到一個讓子女很滿意的父親</a:t>
            </a:r>
          </a:p>
        </p:txBody>
      </p:sp>
      <p:sp>
        <p:nvSpPr>
          <p:cNvPr id="15" name="文字方塊 14">
            <a:extLst>
              <a:ext uri="{FF2B5EF4-FFF2-40B4-BE49-F238E27FC236}">
                <a16:creationId xmlns:a16="http://schemas.microsoft.com/office/drawing/2014/main" id="{DF68F2C9-5707-4605-8F8E-69A52F7490DA}"/>
              </a:ext>
            </a:extLst>
          </p:cNvPr>
          <p:cNvSpPr txBox="1"/>
          <p:nvPr/>
        </p:nvSpPr>
        <p:spPr>
          <a:xfrm>
            <a:off x="11120696" y="5479554"/>
            <a:ext cx="2021492" cy="2062103"/>
          </a:xfrm>
          <a:prstGeom prst="rect">
            <a:avLst/>
          </a:prstGeom>
          <a:noFill/>
        </p:spPr>
        <p:txBody>
          <a:bodyPr wrap="square" rtlCol="0" anchor="ctr">
            <a:spAutoFit/>
          </a:bodyPr>
          <a:lstStyle/>
          <a:p>
            <a:pPr algn="ctr"/>
            <a:r>
              <a:rPr lang="zh-TW" altLang="en-US" sz="3200" dirty="0">
                <a:latin typeface="標楷體" panose="03000509000000000000" pitchFamily="65" charset="-120"/>
                <a:ea typeface="標楷體" panose="03000509000000000000" pitchFamily="65" charset="-120"/>
              </a:rPr>
              <a:t>我是老婆心目中不可或缺的老公</a:t>
            </a:r>
          </a:p>
        </p:txBody>
      </p:sp>
    </p:spTree>
    <p:extLst>
      <p:ext uri="{BB962C8B-B14F-4D97-AF65-F5344CB8AC3E}">
        <p14:creationId xmlns:p14="http://schemas.microsoft.com/office/powerpoint/2010/main" val="6533234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02CE082D-69E7-48D0-9B20-B52FA4DAF17D}"/>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團隊能力</a:t>
            </a:r>
          </a:p>
        </p:txBody>
      </p:sp>
      <p:sp>
        <p:nvSpPr>
          <p:cNvPr id="86019" name="Rectangle 3">
            <a:extLst>
              <a:ext uri="{FF2B5EF4-FFF2-40B4-BE49-F238E27FC236}">
                <a16:creationId xmlns:a16="http://schemas.microsoft.com/office/drawing/2014/main" id="{BE4A1C0C-F769-49AB-9445-2F356922D1E1}"/>
              </a:ext>
            </a:extLst>
          </p:cNvPr>
          <p:cNvSpPr>
            <a:spLocks noGrp="1" noChangeArrowheads="1"/>
          </p:cNvSpPr>
          <p:nvPr>
            <p:ph type="body" idx="1"/>
          </p:nvPr>
        </p:nvSpPr>
        <p:spPr>
          <a:xfrm>
            <a:off x="1783888" y="2376885"/>
            <a:ext cx="11088876" cy="4847273"/>
          </a:xfrm>
        </p:spPr>
        <p:txBody>
          <a:bodyPr/>
          <a:lstStyle/>
          <a:p>
            <a:pPr eaLnBrk="1" hangingPunct="1"/>
            <a:r>
              <a:rPr lang="zh-TW" altLang="en-US" sz="4000" dirty="0">
                <a:latin typeface="標楷體" panose="03000509000000000000" pitchFamily="65" charset="-120"/>
                <a:ea typeface="標楷體" panose="03000509000000000000" pitchFamily="65" charset="-120"/>
              </a:rPr>
              <a:t>傾聽伙伴聲音，喜歡不同意見的討論，學習包容，直到獲得共識。</a:t>
            </a:r>
          </a:p>
          <a:p>
            <a:pPr eaLnBrk="1" hangingPunct="1"/>
            <a:r>
              <a:rPr lang="zh-TW" altLang="en-US" sz="4000" dirty="0">
                <a:latin typeface="標楷體" panose="03000509000000000000" pitchFamily="65" charset="-120"/>
                <a:ea typeface="標楷體" panose="03000509000000000000" pitchFamily="65" charset="-120"/>
              </a:rPr>
              <a:t>欣賞別人，跟別人說話時，以正面接觸別人的眼光。</a:t>
            </a:r>
          </a:p>
          <a:p>
            <a:pPr eaLnBrk="1" hangingPunct="1"/>
            <a:r>
              <a:rPr lang="zh-TW" altLang="en-US" sz="4000" dirty="0">
                <a:latin typeface="標楷體" panose="03000509000000000000" pitchFamily="65" charset="-120"/>
                <a:ea typeface="標楷體" panose="03000509000000000000" pitchFamily="65" charset="-120"/>
              </a:rPr>
              <a:t>對自己的計畫或事情負責任，在團隊中一切以大局為重。</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8611AE73-8298-40CC-898F-C13392382AE4}"/>
              </a:ext>
            </a:extLst>
          </p:cNvPr>
          <p:cNvSpPr>
            <a:spLocks noGrp="1" noChangeArrowheads="1"/>
          </p:cNvSpPr>
          <p:nvPr>
            <p:ph type="title"/>
          </p:nvPr>
        </p:nvSpPr>
        <p:spPr/>
        <p:txBody>
          <a:bodyPr/>
          <a:lstStyle/>
          <a:p>
            <a:pPr eaLnBrk="1" hangingPunct="1"/>
            <a:r>
              <a:rPr lang="zh-TW" altLang="en-US" sz="5400" dirty="0">
                <a:latin typeface="微軟正黑體" panose="020B0604030504040204" pitchFamily="34" charset="-120"/>
                <a:ea typeface="微軟正黑體" panose="020B0604030504040204" pitchFamily="34" charset="-120"/>
              </a:rPr>
              <a:t>領導能力</a:t>
            </a:r>
          </a:p>
        </p:txBody>
      </p:sp>
      <p:sp>
        <p:nvSpPr>
          <p:cNvPr id="87043" name="Rectangle 3">
            <a:extLst>
              <a:ext uri="{FF2B5EF4-FFF2-40B4-BE49-F238E27FC236}">
                <a16:creationId xmlns:a16="http://schemas.microsoft.com/office/drawing/2014/main" id="{A8418E87-19AE-483C-A9D3-12C164547614}"/>
              </a:ext>
            </a:extLst>
          </p:cNvPr>
          <p:cNvSpPr>
            <a:spLocks noGrp="1" noChangeArrowheads="1"/>
          </p:cNvSpPr>
          <p:nvPr>
            <p:ph type="body" idx="1"/>
          </p:nvPr>
        </p:nvSpPr>
        <p:spPr>
          <a:xfrm>
            <a:off x="1783888" y="2376885"/>
            <a:ext cx="10800844" cy="4847273"/>
          </a:xfrm>
        </p:spPr>
        <p:txBody>
          <a:bodyPr/>
          <a:lstStyle/>
          <a:p>
            <a:pPr eaLnBrk="1" hangingPunct="1"/>
            <a:r>
              <a:rPr lang="zh-TW" altLang="en-US" sz="4000" dirty="0">
                <a:latin typeface="標楷體" panose="03000509000000000000" pitchFamily="65" charset="-120"/>
                <a:ea typeface="標楷體" panose="03000509000000000000" pitchFamily="65" charset="-120"/>
              </a:rPr>
              <a:t>練習領導好一個團隊，也學習做一個好的被領導者。</a:t>
            </a:r>
          </a:p>
          <a:p>
            <a:pPr eaLnBrk="1" hangingPunct="1"/>
            <a:r>
              <a:rPr lang="zh-TW" altLang="en-US" sz="4000" dirty="0">
                <a:latin typeface="標楷體" panose="03000509000000000000" pitchFamily="65" charset="-120"/>
                <a:ea typeface="標楷體" panose="03000509000000000000" pitchFamily="65" charset="-120"/>
              </a:rPr>
              <a:t>關心每個人，尊重每一個人，接受別人的意見。</a:t>
            </a:r>
          </a:p>
          <a:p>
            <a:pPr eaLnBrk="1" hangingPunct="1"/>
            <a:r>
              <a:rPr lang="zh-TW" altLang="en-US" sz="4000" dirty="0">
                <a:latin typeface="標楷體" panose="03000509000000000000" pitchFamily="65" charset="-120"/>
                <a:ea typeface="標楷體" panose="03000509000000000000" pitchFamily="65" charset="-120"/>
              </a:rPr>
              <a:t>團隊的修練就是要合心、和氣、互愛、協力。</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471CE0F-9880-4EC9-9852-21FBAC5D4F5F}"/>
              </a:ext>
            </a:extLst>
          </p:cNvPr>
          <p:cNvSpPr txBox="1"/>
          <p:nvPr/>
        </p:nvSpPr>
        <p:spPr>
          <a:xfrm>
            <a:off x="415380" y="222970"/>
            <a:ext cx="12673408" cy="7540526"/>
          </a:xfrm>
          <a:prstGeom prst="rect">
            <a:avLst/>
          </a:prstGeom>
          <a:noFill/>
        </p:spPr>
        <p:txBody>
          <a:bodyPr wrap="square">
            <a:spAutoFit/>
          </a:bodyPr>
          <a:lstStyle/>
          <a:p>
            <a:r>
              <a:rPr lang="zh-TW" altLang="en-US" sz="4400" dirty="0">
                <a:solidFill>
                  <a:srgbClr val="FFC000"/>
                </a:solidFill>
                <a:latin typeface="標楷體" panose="03000509000000000000" pitchFamily="65" charset="-120"/>
                <a:ea typeface="標楷體" panose="03000509000000000000" pitchFamily="65" charset="-120"/>
              </a:rPr>
              <a:t>補充說明</a:t>
            </a:r>
            <a:endParaRPr lang="en-US" altLang="zh-TW" sz="4400" dirty="0">
              <a:solidFill>
                <a:srgbClr val="FFC000"/>
              </a:solidFill>
              <a:latin typeface="標楷體" panose="03000509000000000000" pitchFamily="65" charset="-120"/>
              <a:ea typeface="標楷體" panose="03000509000000000000" pitchFamily="65" charset="-120"/>
            </a:endParaRPr>
          </a:p>
          <a:p>
            <a:endParaRPr kumimoji="0" lang="en-US" altLang="zh-CN" sz="4400" b="1" i="0" u="none" strike="noStrike" kern="1200" cap="none" spc="0" normalizeH="0" baseline="0" noProof="0" dirty="0">
              <a:ln>
                <a:noFill/>
              </a:ln>
              <a:solidFill>
                <a:srgbClr val="FFC000"/>
              </a:solidFill>
              <a:effectLst/>
              <a:uLnTx/>
              <a:uFillTx/>
              <a:latin typeface="標楷體" panose="03000509000000000000" pitchFamily="65" charset="-120"/>
              <a:ea typeface="標楷體" panose="03000509000000000000" pitchFamily="65" charset="-120"/>
              <a:cs typeface="+mn-cs"/>
            </a:endParaRPr>
          </a:p>
          <a:p>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以上這些填寫的格子，因為是</a:t>
            </a:r>
            <a:r>
              <a:rPr kumimoji="0" lang="en-US" altLang="zh-CN"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PPT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的呈現，為了顧及版面，僅供參考。你可以依據自己填寫的內容跟習慣，調整大小</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與</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篇幅</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不要拘泥</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格式</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endParaRPr kumimoji="0" lang="en-US" altLang="zh-CN"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a:p>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只有表格的內容格式</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與問題</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思考方向</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要依照作業所要求的，去思考</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a:ln>
                  <a:noFill/>
                </a:ln>
                <a:effectLst/>
                <a:uLnTx/>
                <a:uFillTx/>
                <a:latin typeface="標楷體" panose="03000509000000000000" pitchFamily="65" charset="-120"/>
                <a:ea typeface="標楷體" panose="03000509000000000000" pitchFamily="65" charset="-120"/>
                <a:cs typeface="+mn-cs"/>
              </a:rPr>
              <a:t>去填寫</a:t>
            </a:r>
            <a:r>
              <a:rPr kumimoji="0" lang="zh-TW" altLang="en-US" sz="4400" b="1" i="0" u="none" strike="noStrike" kern="1200" cap="none" spc="0" normalizeH="0" baseline="0" noProof="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a:ln>
                  <a:noFill/>
                </a:ln>
                <a:effectLst/>
                <a:uLnTx/>
                <a:uFillTx/>
                <a:latin typeface="標楷體" panose="03000509000000000000" pitchFamily="65" charset="-120"/>
                <a:ea typeface="標楷體" panose="03000509000000000000" pitchFamily="65" charset="-120"/>
                <a:cs typeface="+mn-cs"/>
              </a:rPr>
              <a:t>真誠</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的面對自己。</a:t>
            </a:r>
            <a:endParaRPr kumimoji="0" lang="en-US" altLang="zh-CN"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a:p>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至於如何展現的形式</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頁數</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字體大小</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方式等等</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可以保有彈性。</a:t>
            </a:r>
            <a:endParaRPr kumimoji="0" lang="en-US" altLang="zh-CN"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endParaRPr>
          </a:p>
          <a:p>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填寫過程如果有疑惑，可以提出來發問，也請事先</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觀</a:t>
            </a:r>
            <a:r>
              <a:rPr kumimoji="0" lang="zh-CN"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看一下高老師錄製的填寫說明影片，感</a:t>
            </a:r>
            <a:r>
              <a:rPr kumimoji="0" lang="zh-TW" altLang="en-US" sz="44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n-cs"/>
              </a:rPr>
              <a:t>恩。</a:t>
            </a:r>
            <a:endParaRPr lang="zh-TW" altLang="en-US" sz="3600" dirty="0">
              <a:solidFill>
                <a:srgbClr val="FFC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597474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72B8FA1-6613-4B7F-B3F1-9A383C4F655C}"/>
              </a:ext>
            </a:extLst>
          </p:cNvPr>
          <p:cNvSpPr/>
          <p:nvPr/>
        </p:nvSpPr>
        <p:spPr>
          <a:xfrm>
            <a:off x="4159796" y="2311202"/>
            <a:ext cx="4445449" cy="2646878"/>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zh-TW" altLang="en-US" sz="1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結語</a:t>
            </a:r>
          </a:p>
        </p:txBody>
      </p:sp>
    </p:spTree>
    <p:extLst>
      <p:ext uri="{BB962C8B-B14F-4D97-AF65-F5344CB8AC3E}">
        <p14:creationId xmlns:p14="http://schemas.microsoft.com/office/powerpoint/2010/main" val="6179266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9EC5C4AC-7D0B-43C3-BBE3-46E3F5B70CE0}"/>
              </a:ext>
            </a:extLst>
          </p:cNvPr>
          <p:cNvSpPr txBox="1"/>
          <p:nvPr/>
        </p:nvSpPr>
        <p:spPr>
          <a:xfrm>
            <a:off x="919436" y="299909"/>
            <a:ext cx="12241360" cy="7478970"/>
          </a:xfrm>
          <a:prstGeom prst="rect">
            <a:avLst/>
          </a:prstGeom>
          <a:noFill/>
          <a:ln w="28575">
            <a:solidFill>
              <a:srgbClr val="FFC000"/>
            </a:solidFill>
          </a:ln>
        </p:spPr>
        <p:txBody>
          <a:bodyPr wrap="square">
            <a:spAutoFit/>
          </a:bodyPr>
          <a:lstStyle/>
          <a:p>
            <a:r>
              <a:rPr lang="zh-TW" altLang="en-US" sz="4800" dirty="0">
                <a:latin typeface="標楷體" panose="03000509000000000000" pitchFamily="65" charset="-120"/>
                <a:ea typeface="標楷體" panose="03000509000000000000" pitchFamily="65" charset="-120"/>
              </a:rPr>
              <a:t>最近我一直說，</a:t>
            </a:r>
            <a:r>
              <a:rPr lang="zh-TW" altLang="en-US" sz="4800" dirty="0">
                <a:solidFill>
                  <a:srgbClr val="FFC000"/>
                </a:solidFill>
                <a:latin typeface="標楷體" panose="03000509000000000000" pitchFamily="65" charset="-120"/>
                <a:ea typeface="標楷體" panose="03000509000000000000" pitchFamily="65" charset="-120"/>
              </a:rPr>
              <a:t>人人要為自己的生命盤點，人人都要重視慈濟的慧命</a:t>
            </a:r>
            <a:r>
              <a:rPr lang="zh-TW" altLang="en-US" sz="4800" dirty="0">
                <a:latin typeface="標楷體" panose="03000509000000000000" pitchFamily="65" charset="-120"/>
                <a:ea typeface="標楷體" panose="03000509000000000000" pitchFamily="65" charset="-120"/>
              </a:rPr>
              <a:t>。過去的時間，過去的人間，過去所有的空間，我們如何利用空間？現在我們都在不同的空間裡，可是，借重現在科技，我們在雲端裡相會。所以，你知我心，人人認識師父，師父盡形壽、獻身命，唯有一個期待。</a:t>
            </a:r>
            <a:r>
              <a:rPr lang="zh-TW" altLang="en-US" sz="4800" dirty="0">
                <a:solidFill>
                  <a:srgbClr val="FFC000"/>
                </a:solidFill>
                <a:latin typeface="標楷體" panose="03000509000000000000" pitchFamily="65" charset="-120"/>
                <a:ea typeface="標楷體" panose="03000509000000000000" pitchFamily="65" charset="-120"/>
              </a:rPr>
              <a:t>期待所有的慈濟人，我們都要彼此感恩、珍惜慧命。</a:t>
            </a:r>
            <a:r>
              <a:rPr lang="zh-TW" altLang="en-US" sz="4800" dirty="0">
                <a:latin typeface="標楷體" panose="03000509000000000000" pitchFamily="65" charset="-120"/>
                <a:ea typeface="標楷體" panose="03000509000000000000" pitchFamily="65" charset="-120"/>
              </a:rPr>
              <a:t>沒有他、沒有你、沒有我，我們是成不了慈濟事。</a:t>
            </a:r>
            <a:endParaRPr lang="en-US" altLang="zh-TW" sz="4800" dirty="0">
              <a:latin typeface="標楷體" panose="03000509000000000000" pitchFamily="65" charset="-120"/>
              <a:ea typeface="標楷體" panose="03000509000000000000" pitchFamily="65" charset="-120"/>
            </a:endParaRPr>
          </a:p>
          <a:p>
            <a:r>
              <a:rPr lang="en-US" altLang="zh-TW" sz="4800" dirty="0">
                <a:latin typeface="標楷體" panose="03000509000000000000" pitchFamily="65" charset="-120"/>
                <a:ea typeface="標楷體" panose="03000509000000000000" pitchFamily="65" charset="-120"/>
              </a:rPr>
              <a:t>--</a:t>
            </a:r>
            <a:r>
              <a:rPr lang="zh-TW" altLang="en-US" sz="4800" dirty="0">
                <a:latin typeface="標楷體" panose="03000509000000000000" pitchFamily="65" charset="-120"/>
                <a:ea typeface="標楷體" panose="03000509000000000000" pitchFamily="65" charset="-120"/>
              </a:rPr>
              <a:t>證嚴法師</a:t>
            </a:r>
          </a:p>
        </p:txBody>
      </p:sp>
    </p:spTree>
    <p:extLst>
      <p:ext uri="{BB962C8B-B14F-4D97-AF65-F5344CB8AC3E}">
        <p14:creationId xmlns:p14="http://schemas.microsoft.com/office/powerpoint/2010/main" val="7534352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69969" y="646350"/>
            <a:ext cx="9155959" cy="2618856"/>
          </a:xfrm>
        </p:spPr>
        <p:txBody>
          <a:bodyPr>
            <a:normAutofit/>
          </a:bodyPr>
          <a:lstStyle/>
          <a:p>
            <a:pPr algn="ctr"/>
            <a:r>
              <a:rPr lang="zh-TW" altLang="en-US" sz="7068" b="1" dirty="0">
                <a:solidFill>
                  <a:srgbClr val="FF0000"/>
                </a:solidFill>
              </a:rPr>
              <a:t>感恩</a:t>
            </a:r>
            <a:br>
              <a:rPr lang="en-US" altLang="zh-TW" sz="7068" dirty="0">
                <a:solidFill>
                  <a:srgbClr val="FF0000"/>
                </a:solidFill>
              </a:rPr>
            </a:br>
            <a:r>
              <a:rPr lang="en-US" altLang="zh-TW" sz="7068" dirty="0">
                <a:solidFill>
                  <a:srgbClr val="FF0000"/>
                </a:solidFill>
                <a:latin typeface="Adobe 黑体 Std R" pitchFamily="34" charset="-128"/>
                <a:ea typeface="Adobe 黑体 Std R" pitchFamily="34" charset="-128"/>
              </a:rPr>
              <a:t>Thank You</a:t>
            </a:r>
            <a:endParaRPr lang="zh-TW" altLang="en-US" dirty="0"/>
          </a:p>
        </p:txBody>
      </p:sp>
      <p:pic>
        <p:nvPicPr>
          <p:cNvPr id="37891" name="Picture 3" descr="C:\Users\Jack Kao\AppData\Local\Microsoft\Windows\Temporary Internet Files\Content.IE5\G2CITE3V\MC900250469[1].wmf"/>
          <p:cNvPicPr>
            <a:picLocks noChangeAspect="1" noChangeArrowheads="1"/>
          </p:cNvPicPr>
          <p:nvPr/>
        </p:nvPicPr>
        <p:blipFill>
          <a:blip r:embed="rId2" cstate="print"/>
          <a:srcRect/>
          <a:stretch>
            <a:fillRect/>
          </a:stretch>
        </p:blipFill>
        <p:spPr bwMode="auto">
          <a:xfrm>
            <a:off x="5369231" y="4209047"/>
            <a:ext cx="3309260" cy="3329729"/>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D440699-2469-4A1C-8EFC-8B007DBFA1F6}"/>
              </a:ext>
            </a:extLst>
          </p:cNvPr>
          <p:cNvSpPr/>
          <p:nvPr/>
        </p:nvSpPr>
        <p:spPr bwMode="auto">
          <a:xfrm>
            <a:off x="723012" y="294978"/>
            <a:ext cx="3816424" cy="3671363"/>
          </a:xfrm>
          <a:prstGeom prst="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pic>
        <p:nvPicPr>
          <p:cNvPr id="13" name="圖片 12">
            <a:extLst>
              <a:ext uri="{FF2B5EF4-FFF2-40B4-BE49-F238E27FC236}">
                <a16:creationId xmlns:a16="http://schemas.microsoft.com/office/drawing/2014/main" id="{28EB97A4-9399-4048-9DE6-14E66A77BA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028" y="366986"/>
            <a:ext cx="3528392" cy="2316596"/>
          </a:xfrm>
          <a:prstGeom prst="rect">
            <a:avLst/>
          </a:prstGeom>
        </p:spPr>
      </p:pic>
      <p:sp>
        <p:nvSpPr>
          <p:cNvPr id="14" name="文字方塊 13">
            <a:extLst>
              <a:ext uri="{FF2B5EF4-FFF2-40B4-BE49-F238E27FC236}">
                <a16:creationId xmlns:a16="http://schemas.microsoft.com/office/drawing/2014/main" id="{92D95054-B822-48BB-BFB1-3F289B83CA8B}"/>
              </a:ext>
            </a:extLst>
          </p:cNvPr>
          <p:cNvSpPr txBox="1"/>
          <p:nvPr/>
        </p:nvSpPr>
        <p:spPr>
          <a:xfrm>
            <a:off x="5256927" y="2658678"/>
            <a:ext cx="3278346" cy="1323439"/>
          </a:xfrm>
          <a:prstGeom prst="rect">
            <a:avLst/>
          </a:prstGeom>
          <a:noFill/>
        </p:spPr>
        <p:txBody>
          <a:bodyPr wrap="square">
            <a:spAutoFit/>
          </a:bodyPr>
          <a:lstStyle/>
          <a:p>
            <a:r>
              <a:rPr lang="zh-TW" altLang="en-US" sz="4000" dirty="0">
                <a:latin typeface="標楷體" panose="03000509000000000000" pitchFamily="65" charset="-120"/>
                <a:ea typeface="標楷體" panose="03000509000000000000" pitchFamily="65" charset="-120"/>
              </a:rPr>
              <a:t>說法傳法，</a:t>
            </a:r>
            <a:endParaRPr lang="en-US" altLang="zh-TW" sz="4000" dirty="0">
              <a:latin typeface="標楷體" panose="03000509000000000000" pitchFamily="65" charset="-120"/>
              <a:ea typeface="標楷體" panose="03000509000000000000" pitchFamily="65" charset="-120"/>
            </a:endParaRPr>
          </a:p>
          <a:p>
            <a:r>
              <a:rPr lang="zh-TW" altLang="en-US" sz="4000" dirty="0">
                <a:latin typeface="標楷體" panose="03000509000000000000" pitchFamily="65" charset="-120"/>
                <a:ea typeface="標楷體" panose="03000509000000000000" pitchFamily="65" charset="-120"/>
              </a:rPr>
              <a:t>包含法繹導讀</a:t>
            </a:r>
          </a:p>
        </p:txBody>
      </p:sp>
      <p:sp>
        <p:nvSpPr>
          <p:cNvPr id="15" name="文字方塊 14">
            <a:extLst>
              <a:ext uri="{FF2B5EF4-FFF2-40B4-BE49-F238E27FC236}">
                <a16:creationId xmlns:a16="http://schemas.microsoft.com/office/drawing/2014/main" id="{447A42EE-B7D4-4073-8E4A-68CEA442C870}"/>
              </a:ext>
            </a:extLst>
          </p:cNvPr>
          <p:cNvSpPr txBox="1"/>
          <p:nvPr/>
        </p:nvSpPr>
        <p:spPr>
          <a:xfrm>
            <a:off x="949590" y="2622562"/>
            <a:ext cx="3445830" cy="1323439"/>
          </a:xfrm>
          <a:prstGeom prst="rect">
            <a:avLst/>
          </a:prstGeom>
          <a:noFill/>
        </p:spPr>
        <p:txBody>
          <a:bodyPr wrap="square">
            <a:spAutoFit/>
          </a:bodyPr>
          <a:lstStyle/>
          <a:p>
            <a:r>
              <a:rPr lang="zh-TW" altLang="en-US" sz="4000" dirty="0">
                <a:latin typeface="標楷體" panose="03000509000000000000" pitchFamily="65" charset="-120"/>
                <a:ea typeface="標楷體" panose="03000509000000000000" pitchFamily="65" charset="-120"/>
              </a:rPr>
              <a:t>人文真善美，包含慈善訪視</a:t>
            </a:r>
          </a:p>
        </p:txBody>
      </p:sp>
      <p:sp>
        <p:nvSpPr>
          <p:cNvPr id="16" name="矩形 15">
            <a:extLst>
              <a:ext uri="{FF2B5EF4-FFF2-40B4-BE49-F238E27FC236}">
                <a16:creationId xmlns:a16="http://schemas.microsoft.com/office/drawing/2014/main" id="{4463D960-C5FC-4ACA-9C29-21924A47EDB6}"/>
              </a:ext>
            </a:extLst>
          </p:cNvPr>
          <p:cNvSpPr/>
          <p:nvPr/>
        </p:nvSpPr>
        <p:spPr bwMode="auto">
          <a:xfrm>
            <a:off x="723012" y="4183410"/>
            <a:ext cx="3816424" cy="3671363"/>
          </a:xfrm>
          <a:prstGeom prst="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
        <p:nvSpPr>
          <p:cNvPr id="17" name="矩形 16">
            <a:extLst>
              <a:ext uri="{FF2B5EF4-FFF2-40B4-BE49-F238E27FC236}">
                <a16:creationId xmlns:a16="http://schemas.microsoft.com/office/drawing/2014/main" id="{C5AC21A3-4D62-4DAA-A743-E10C249C3743}"/>
              </a:ext>
            </a:extLst>
          </p:cNvPr>
          <p:cNvSpPr/>
          <p:nvPr/>
        </p:nvSpPr>
        <p:spPr bwMode="auto">
          <a:xfrm>
            <a:off x="5061878" y="310754"/>
            <a:ext cx="3816424" cy="3671363"/>
          </a:xfrm>
          <a:prstGeom prst="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
        <p:nvSpPr>
          <p:cNvPr id="18" name="矩形 17">
            <a:extLst>
              <a:ext uri="{FF2B5EF4-FFF2-40B4-BE49-F238E27FC236}">
                <a16:creationId xmlns:a16="http://schemas.microsoft.com/office/drawing/2014/main" id="{9800063F-B7A4-4019-830B-5D933F086379}"/>
              </a:ext>
            </a:extLst>
          </p:cNvPr>
          <p:cNvSpPr/>
          <p:nvPr/>
        </p:nvSpPr>
        <p:spPr bwMode="auto">
          <a:xfrm>
            <a:off x="5061878" y="4199186"/>
            <a:ext cx="3816424" cy="3671363"/>
          </a:xfrm>
          <a:prstGeom prst="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
        <p:nvSpPr>
          <p:cNvPr id="19" name="矩形 18">
            <a:extLst>
              <a:ext uri="{FF2B5EF4-FFF2-40B4-BE49-F238E27FC236}">
                <a16:creationId xmlns:a16="http://schemas.microsoft.com/office/drawing/2014/main" id="{ECD25861-946A-411A-A33D-79616569ABAD}"/>
              </a:ext>
            </a:extLst>
          </p:cNvPr>
          <p:cNvSpPr/>
          <p:nvPr/>
        </p:nvSpPr>
        <p:spPr bwMode="auto">
          <a:xfrm>
            <a:off x="9416380" y="294978"/>
            <a:ext cx="3816424" cy="3671363"/>
          </a:xfrm>
          <a:prstGeom prst="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sp>
        <p:nvSpPr>
          <p:cNvPr id="20" name="矩形 19">
            <a:extLst>
              <a:ext uri="{FF2B5EF4-FFF2-40B4-BE49-F238E27FC236}">
                <a16:creationId xmlns:a16="http://schemas.microsoft.com/office/drawing/2014/main" id="{B1241163-6EFD-44B0-B4F6-0D937919130C}"/>
              </a:ext>
            </a:extLst>
          </p:cNvPr>
          <p:cNvSpPr/>
          <p:nvPr/>
        </p:nvSpPr>
        <p:spPr bwMode="auto">
          <a:xfrm>
            <a:off x="9416380" y="4183410"/>
            <a:ext cx="3816424" cy="3671363"/>
          </a:xfrm>
          <a:prstGeom prst="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pPr>
            <a:endParaRPr kumimoji="0" lang="zh-TW" altLang="en-US" sz="6000" b="1" i="0" u="none" strike="noStrike" cap="none" normalizeH="0" baseline="0" dirty="0">
              <a:ln>
                <a:noFill/>
              </a:ln>
              <a:solidFill>
                <a:schemeClr val="bg1"/>
              </a:solidFill>
              <a:effectLst/>
              <a:latin typeface="Times New Roman" pitchFamily="18" charset="0"/>
            </a:endParaRPr>
          </a:p>
        </p:txBody>
      </p:sp>
      <p:pic>
        <p:nvPicPr>
          <p:cNvPr id="4" name="圖片 3" descr="一張含有 文字, 外殼 的圖片&#10;&#10;自動產生的描述">
            <a:extLst>
              <a:ext uri="{FF2B5EF4-FFF2-40B4-BE49-F238E27FC236}">
                <a16:creationId xmlns:a16="http://schemas.microsoft.com/office/drawing/2014/main" id="{21C9D84E-E04E-4C07-94C6-713FDB283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923" y="366986"/>
            <a:ext cx="3172416" cy="2376214"/>
          </a:xfrm>
          <a:prstGeom prst="rect">
            <a:avLst/>
          </a:prstGeom>
        </p:spPr>
      </p:pic>
      <p:pic>
        <p:nvPicPr>
          <p:cNvPr id="5" name="圖片 4">
            <a:extLst>
              <a:ext uri="{FF2B5EF4-FFF2-40B4-BE49-F238E27FC236}">
                <a16:creationId xmlns:a16="http://schemas.microsoft.com/office/drawing/2014/main" id="{16224F93-DDC2-4A3D-A2DB-0C60F797C88B}"/>
              </a:ext>
            </a:extLst>
          </p:cNvPr>
          <p:cNvPicPr>
            <a:picLocks noChangeAspect="1"/>
          </p:cNvPicPr>
          <p:nvPr/>
        </p:nvPicPr>
        <p:blipFill rotWithShape="1">
          <a:blip r:embed="rId5"/>
          <a:srcRect l="15096" r="16602" b="7028"/>
          <a:stretch/>
        </p:blipFill>
        <p:spPr>
          <a:xfrm>
            <a:off x="821224" y="4277573"/>
            <a:ext cx="3672408" cy="2316596"/>
          </a:xfrm>
          <a:prstGeom prst="rect">
            <a:avLst/>
          </a:prstGeom>
        </p:spPr>
      </p:pic>
      <p:sp>
        <p:nvSpPr>
          <p:cNvPr id="21" name="文字方塊 20">
            <a:extLst>
              <a:ext uri="{FF2B5EF4-FFF2-40B4-BE49-F238E27FC236}">
                <a16:creationId xmlns:a16="http://schemas.microsoft.com/office/drawing/2014/main" id="{0914647E-998B-40A5-ABC6-5DC3FADF8DAB}"/>
              </a:ext>
            </a:extLst>
          </p:cNvPr>
          <p:cNvSpPr txBox="1"/>
          <p:nvPr/>
        </p:nvSpPr>
        <p:spPr>
          <a:xfrm>
            <a:off x="707376" y="6562752"/>
            <a:ext cx="3816424" cy="1323439"/>
          </a:xfrm>
          <a:prstGeom prst="rect">
            <a:avLst/>
          </a:prstGeom>
          <a:noFill/>
        </p:spPr>
        <p:txBody>
          <a:bodyPr wrap="square">
            <a:spAutoFit/>
          </a:bodyPr>
          <a:lstStyle/>
          <a:p>
            <a:r>
              <a:rPr lang="en-US" altLang="zh-TW" sz="4000" dirty="0">
                <a:latin typeface="標楷體" panose="03000509000000000000" pitchFamily="65" charset="-120"/>
                <a:ea typeface="標楷體" panose="03000509000000000000" pitchFamily="65" charset="-120"/>
              </a:rPr>
              <a:t>2011</a:t>
            </a:r>
            <a:r>
              <a:rPr lang="zh-TW" altLang="en-US" sz="4000" dirty="0">
                <a:latin typeface="標楷體" panose="03000509000000000000" pitchFamily="65" charset="-120"/>
                <a:ea typeface="標楷體" panose="03000509000000000000" pitchFamily="65" charset="-120"/>
              </a:rPr>
              <a:t>年入經藏，發心立願招菩薩</a:t>
            </a:r>
          </a:p>
        </p:txBody>
      </p:sp>
      <p:sp>
        <p:nvSpPr>
          <p:cNvPr id="22" name="文字方塊 21">
            <a:extLst>
              <a:ext uri="{FF2B5EF4-FFF2-40B4-BE49-F238E27FC236}">
                <a16:creationId xmlns:a16="http://schemas.microsoft.com/office/drawing/2014/main" id="{CC55CFE1-892E-4B6D-970E-1A8BB484D6E8}"/>
              </a:ext>
            </a:extLst>
          </p:cNvPr>
          <p:cNvSpPr txBox="1"/>
          <p:nvPr/>
        </p:nvSpPr>
        <p:spPr>
          <a:xfrm>
            <a:off x="5257364" y="6547110"/>
            <a:ext cx="3565539" cy="1323439"/>
          </a:xfrm>
          <a:prstGeom prst="rect">
            <a:avLst/>
          </a:prstGeom>
          <a:noFill/>
        </p:spPr>
        <p:txBody>
          <a:bodyPr wrap="square">
            <a:spAutoFit/>
          </a:bodyPr>
          <a:lstStyle/>
          <a:p>
            <a:r>
              <a:rPr lang="zh-TW" altLang="en-US" sz="4000" dirty="0">
                <a:latin typeface="標楷體" panose="03000509000000000000" pitchFamily="65" charset="-120"/>
                <a:ea typeface="標楷體" panose="03000509000000000000" pitchFamily="65" charset="-120"/>
              </a:rPr>
              <a:t>承擔和氣長，             樂於接受考驗</a:t>
            </a:r>
          </a:p>
        </p:txBody>
      </p:sp>
      <p:pic>
        <p:nvPicPr>
          <p:cNvPr id="9" name="圖片 8" descr="一張含有 文字, 室外, 個人, 走路中 的圖片&#10;&#10;自動產生的描述">
            <a:extLst>
              <a:ext uri="{FF2B5EF4-FFF2-40B4-BE49-F238E27FC236}">
                <a16:creationId xmlns:a16="http://schemas.microsoft.com/office/drawing/2014/main" id="{652CFCD0-3E0E-4990-B1F0-F065ECAD45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1964" y="4277572"/>
            <a:ext cx="3523581" cy="2344783"/>
          </a:xfrm>
          <a:prstGeom prst="rect">
            <a:avLst/>
          </a:prstGeom>
        </p:spPr>
      </p:pic>
    </p:spTree>
    <p:extLst>
      <p:ext uri="{BB962C8B-B14F-4D97-AF65-F5344CB8AC3E}">
        <p14:creationId xmlns:p14="http://schemas.microsoft.com/office/powerpoint/2010/main" val="2904403613"/>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佈景主題">
  <a:themeElements>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佈景主題">
      <a:majorFont>
        <a:latin typeface="Times New Roman"/>
        <a:ea typeface="文鼎顏楷"/>
        <a:cs typeface="文鼎顏楷"/>
      </a:majorFont>
      <a:minorFont>
        <a:latin typeface="Times New Roman"/>
        <a:ea typeface="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kumimoji="0" lang="en-GB" sz="6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70000"/>
          </a:lnSpc>
          <a:spcBef>
            <a:spcPct val="0"/>
          </a:spcBef>
          <a:spcAft>
            <a:spcPct val="0"/>
          </a:spcAft>
          <a:buClr>
            <a:srgbClr val="000000"/>
          </a:buClr>
          <a:buSzPct val="100000"/>
          <a:buFont typeface="Times New Roman" pitchFamily="18" charset="0"/>
          <a:buNone/>
          <a:tabLst/>
          <a:defRPr kumimoji="0" lang="en-GB" sz="6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佈景主題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佈景主題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佈景主題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自訂設計">
  <a:themeElements>
    <a:clrScheme name="1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自訂設計">
      <a:majorFont>
        <a:latin typeface="Arial"/>
        <a:ea typeface="文鼎中隸"/>
        <a:cs typeface=""/>
      </a:majorFont>
      <a:minorFont>
        <a:latin typeface="Arial"/>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rategic">
  <a:themeElements>
    <a:clrScheme name="Strategic 13">
      <a:dk1>
        <a:srgbClr val="000000"/>
      </a:dk1>
      <a:lt1>
        <a:srgbClr val="322F6F"/>
      </a:lt1>
      <a:dk2>
        <a:srgbClr val="996600"/>
      </a:dk2>
      <a:lt2>
        <a:srgbClr val="786950"/>
      </a:lt2>
      <a:accent1>
        <a:srgbClr val="727DE0"/>
      </a:accent1>
      <a:accent2>
        <a:srgbClr val="D54F41"/>
      </a:accent2>
      <a:accent3>
        <a:srgbClr val="ADADBB"/>
      </a:accent3>
      <a:accent4>
        <a:srgbClr val="000000"/>
      </a:accent4>
      <a:accent5>
        <a:srgbClr val="BCBFED"/>
      </a:accent5>
      <a:accent6>
        <a:srgbClr val="C1473A"/>
      </a:accent6>
      <a:hlink>
        <a:srgbClr val="FFFFCC"/>
      </a:hlink>
      <a:folHlink>
        <a:srgbClr val="66FF33"/>
      </a:folHlink>
    </a:clrScheme>
    <a:fontScheme name="Strategic">
      <a:majorFont>
        <a:latin typeface="Times New Roman"/>
        <a:ea typeface="文鼎顏楷"/>
        <a:cs typeface=""/>
      </a:majorFont>
      <a:minorFont>
        <a:latin typeface="Times New Roman"/>
        <a:ea typeface="文鼎粗明"/>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2813" rtl="0" eaLnBrk="1" fontAlgn="base" latinLnBrk="0" hangingPunct="1">
          <a:lnSpc>
            <a:spcPct val="100000"/>
          </a:lnSpc>
          <a:spcBef>
            <a:spcPct val="0"/>
          </a:spcBef>
          <a:spcAft>
            <a:spcPct val="0"/>
          </a:spcAft>
          <a:buClrTx/>
          <a:buSzTx/>
          <a:buFontTx/>
          <a:buNone/>
          <a:tabLst/>
          <a:defRPr kumimoji="1" lang="zh-TW" altLang="en-US" sz="7200" b="1" i="0" u="none" strike="noStrike" cap="none" normalizeH="0" baseline="0" smtClean="0">
            <a:ln>
              <a:noFill/>
            </a:ln>
            <a:solidFill>
              <a:schemeClr val="tx1"/>
            </a:solidFill>
            <a:effectLst/>
            <a:latin typeface="Times New Roman" pitchFamily="18" charset="0"/>
            <a:ea typeface="文鼎中圓" pitchFamily="49" charset="-12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2813" rtl="0" eaLnBrk="1" fontAlgn="base" latinLnBrk="0" hangingPunct="1">
          <a:lnSpc>
            <a:spcPct val="100000"/>
          </a:lnSpc>
          <a:spcBef>
            <a:spcPct val="0"/>
          </a:spcBef>
          <a:spcAft>
            <a:spcPct val="0"/>
          </a:spcAft>
          <a:buClrTx/>
          <a:buSzTx/>
          <a:buFontTx/>
          <a:buNone/>
          <a:tabLst/>
          <a:defRPr kumimoji="1" lang="zh-TW" altLang="en-US" sz="7200" b="1" i="0" u="none" strike="noStrike" cap="none" normalizeH="0" baseline="0" smtClean="0">
            <a:ln>
              <a:noFill/>
            </a:ln>
            <a:solidFill>
              <a:schemeClr val="tx1"/>
            </a:solidFill>
            <a:effectLst/>
            <a:latin typeface="Times New Roman" pitchFamily="18" charset="0"/>
            <a:ea typeface="文鼎中圓" pitchFamily="49" charset="-12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ategic 7">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99"/>
        </a:hlink>
        <a:folHlink>
          <a:srgbClr val="336699"/>
        </a:folHlink>
      </a:clrScheme>
      <a:clrMap bg1="lt1" tx1="dk1" bg2="lt2" tx2="dk2" accent1="accent1" accent2="accent2" accent3="accent3" accent4="accent4" accent5="accent5" accent6="accent6" hlink="hlink" folHlink="folHlink"/>
    </a:extraClrScheme>
    <a:extraClrScheme>
      <a:clrScheme name="Strategic 8">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0000"/>
        </a:hlink>
        <a:folHlink>
          <a:srgbClr val="336699"/>
        </a:folHlink>
      </a:clrScheme>
      <a:clrMap bg1="lt1" tx1="dk1" bg2="lt2" tx2="dk2" accent1="accent1" accent2="accent2" accent3="accent3" accent4="accent4" accent5="accent5" accent6="accent6" hlink="hlink" folHlink="folHlink"/>
    </a:extraClrScheme>
    <a:extraClrScheme>
      <a:clrScheme name="Strategic 9">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FFFFCC"/>
        </a:hlink>
        <a:folHlink>
          <a:srgbClr val="FFCC00"/>
        </a:folHlink>
      </a:clrScheme>
      <a:clrMap bg1="lt1" tx1="dk1" bg2="lt2" tx2="dk2" accent1="accent1" accent2="accent2" accent3="accent3" accent4="accent4" accent5="accent5" accent6="accent6" hlink="hlink" folHlink="folHlink"/>
    </a:extraClrScheme>
    <a:extraClrScheme>
      <a:clrScheme name="Strategic 10">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800000"/>
        </a:hlink>
        <a:folHlink>
          <a:srgbClr val="336699"/>
        </a:folHlink>
      </a:clrScheme>
      <a:clrMap bg1="lt1" tx1="dk1" bg2="lt2" tx2="dk2" accent1="accent1" accent2="accent2" accent3="accent3" accent4="accent4" accent5="accent5" accent6="accent6" hlink="hlink" folHlink="folHlink"/>
    </a:extraClrScheme>
    <a:extraClrScheme>
      <a:clrScheme name="Strategic 11">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292929"/>
        </a:hlink>
        <a:folHlink>
          <a:srgbClr val="336699"/>
        </a:folHlink>
      </a:clrScheme>
      <a:clrMap bg1="lt1" tx1="dk1" bg2="lt2" tx2="dk2" accent1="accent1" accent2="accent2" accent3="accent3" accent4="accent4" accent5="accent5" accent6="accent6" hlink="hlink" folHlink="folHlink"/>
    </a:extraClrScheme>
    <a:extraClrScheme>
      <a:clrScheme name="Strategic 1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FFFFCC"/>
        </a:hlink>
        <a:folHlink>
          <a:srgbClr val="66FF33"/>
        </a:folHlink>
      </a:clrScheme>
      <a:clrMap bg1="lt1" tx1="dk1" bg2="lt2" tx2="dk2" accent1="accent1" accent2="accent2" accent3="accent3" accent4="accent4" accent5="accent5" accent6="accent6" hlink="hlink" folHlink="folHlink"/>
    </a:extraClrScheme>
    <a:extraClrScheme>
      <a:clrScheme name="Strategic 13">
        <a:dk1>
          <a:srgbClr val="000000"/>
        </a:dk1>
        <a:lt1>
          <a:srgbClr val="322F6F"/>
        </a:lt1>
        <a:dk2>
          <a:srgbClr val="996600"/>
        </a:dk2>
        <a:lt2>
          <a:srgbClr val="786950"/>
        </a:lt2>
        <a:accent1>
          <a:srgbClr val="727DE0"/>
        </a:accent1>
        <a:accent2>
          <a:srgbClr val="D54F41"/>
        </a:accent2>
        <a:accent3>
          <a:srgbClr val="ADADBB"/>
        </a:accent3>
        <a:accent4>
          <a:srgbClr val="000000"/>
        </a:accent4>
        <a:accent5>
          <a:srgbClr val="BCBFED"/>
        </a:accent5>
        <a:accent6>
          <a:srgbClr val="C1473A"/>
        </a:accent6>
        <a:hlink>
          <a:srgbClr val="FFFFCC"/>
        </a:hlink>
        <a:folHlink>
          <a:srgbClr val="66FF3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ategic">
  <a:themeElements>
    <a:clrScheme name="Strategic 13">
      <a:dk1>
        <a:srgbClr val="000000"/>
      </a:dk1>
      <a:lt1>
        <a:srgbClr val="322F6F"/>
      </a:lt1>
      <a:dk2>
        <a:srgbClr val="996600"/>
      </a:dk2>
      <a:lt2>
        <a:srgbClr val="786950"/>
      </a:lt2>
      <a:accent1>
        <a:srgbClr val="727DE0"/>
      </a:accent1>
      <a:accent2>
        <a:srgbClr val="D54F41"/>
      </a:accent2>
      <a:accent3>
        <a:srgbClr val="ADADBB"/>
      </a:accent3>
      <a:accent4>
        <a:srgbClr val="000000"/>
      </a:accent4>
      <a:accent5>
        <a:srgbClr val="BCBFED"/>
      </a:accent5>
      <a:accent6>
        <a:srgbClr val="C1473A"/>
      </a:accent6>
      <a:hlink>
        <a:srgbClr val="FFFFCC"/>
      </a:hlink>
      <a:folHlink>
        <a:srgbClr val="66FF33"/>
      </a:folHlink>
    </a:clrScheme>
    <a:fontScheme name="Strategic">
      <a:majorFont>
        <a:latin typeface="Times New Roman"/>
        <a:ea typeface="文鼎顏楷"/>
        <a:cs typeface=""/>
      </a:majorFont>
      <a:minorFont>
        <a:latin typeface="Times New Roman"/>
        <a:ea typeface="文鼎粗明"/>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2813" rtl="0" eaLnBrk="1" fontAlgn="base" latinLnBrk="0" hangingPunct="1">
          <a:lnSpc>
            <a:spcPct val="100000"/>
          </a:lnSpc>
          <a:spcBef>
            <a:spcPct val="0"/>
          </a:spcBef>
          <a:spcAft>
            <a:spcPct val="0"/>
          </a:spcAft>
          <a:buClrTx/>
          <a:buSzTx/>
          <a:buFontTx/>
          <a:buNone/>
          <a:tabLst/>
          <a:defRPr kumimoji="1" lang="zh-TW" altLang="en-US" sz="7200" b="1" i="0" u="none" strike="noStrike" cap="none" normalizeH="0" baseline="0" smtClean="0">
            <a:ln>
              <a:noFill/>
            </a:ln>
            <a:solidFill>
              <a:schemeClr val="tx1"/>
            </a:solidFill>
            <a:effectLst/>
            <a:latin typeface="Times New Roman" pitchFamily="18" charset="0"/>
            <a:ea typeface="文鼎中圓" pitchFamily="49" charset="-12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2813" rtl="0" eaLnBrk="1" fontAlgn="base" latinLnBrk="0" hangingPunct="1">
          <a:lnSpc>
            <a:spcPct val="100000"/>
          </a:lnSpc>
          <a:spcBef>
            <a:spcPct val="0"/>
          </a:spcBef>
          <a:spcAft>
            <a:spcPct val="0"/>
          </a:spcAft>
          <a:buClrTx/>
          <a:buSzTx/>
          <a:buFontTx/>
          <a:buNone/>
          <a:tabLst/>
          <a:defRPr kumimoji="1" lang="zh-TW" altLang="en-US" sz="7200" b="1" i="0" u="none" strike="noStrike" cap="none" normalizeH="0" baseline="0" smtClean="0">
            <a:ln>
              <a:noFill/>
            </a:ln>
            <a:solidFill>
              <a:schemeClr val="tx1"/>
            </a:solidFill>
            <a:effectLst/>
            <a:latin typeface="Times New Roman" pitchFamily="18" charset="0"/>
            <a:ea typeface="文鼎中圓" pitchFamily="49" charset="-12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ategic 7">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99"/>
        </a:hlink>
        <a:folHlink>
          <a:srgbClr val="336699"/>
        </a:folHlink>
      </a:clrScheme>
      <a:clrMap bg1="lt1" tx1="dk1" bg2="lt2" tx2="dk2" accent1="accent1" accent2="accent2" accent3="accent3" accent4="accent4" accent5="accent5" accent6="accent6" hlink="hlink" folHlink="folHlink"/>
    </a:extraClrScheme>
    <a:extraClrScheme>
      <a:clrScheme name="Strategic 8">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0000"/>
        </a:hlink>
        <a:folHlink>
          <a:srgbClr val="336699"/>
        </a:folHlink>
      </a:clrScheme>
      <a:clrMap bg1="lt1" tx1="dk1" bg2="lt2" tx2="dk2" accent1="accent1" accent2="accent2" accent3="accent3" accent4="accent4" accent5="accent5" accent6="accent6" hlink="hlink" folHlink="folHlink"/>
    </a:extraClrScheme>
    <a:extraClrScheme>
      <a:clrScheme name="Strategic 9">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FFFFCC"/>
        </a:hlink>
        <a:folHlink>
          <a:srgbClr val="FFCC00"/>
        </a:folHlink>
      </a:clrScheme>
      <a:clrMap bg1="lt1" tx1="dk1" bg2="lt2" tx2="dk2" accent1="accent1" accent2="accent2" accent3="accent3" accent4="accent4" accent5="accent5" accent6="accent6" hlink="hlink" folHlink="folHlink"/>
    </a:extraClrScheme>
    <a:extraClrScheme>
      <a:clrScheme name="Strategic 10">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800000"/>
        </a:hlink>
        <a:folHlink>
          <a:srgbClr val="336699"/>
        </a:folHlink>
      </a:clrScheme>
      <a:clrMap bg1="lt1" tx1="dk1" bg2="lt2" tx2="dk2" accent1="accent1" accent2="accent2" accent3="accent3" accent4="accent4" accent5="accent5" accent6="accent6" hlink="hlink" folHlink="folHlink"/>
    </a:extraClrScheme>
    <a:extraClrScheme>
      <a:clrScheme name="Strategic 11">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292929"/>
        </a:hlink>
        <a:folHlink>
          <a:srgbClr val="336699"/>
        </a:folHlink>
      </a:clrScheme>
      <a:clrMap bg1="lt1" tx1="dk1" bg2="lt2" tx2="dk2" accent1="accent1" accent2="accent2" accent3="accent3" accent4="accent4" accent5="accent5" accent6="accent6" hlink="hlink" folHlink="folHlink"/>
    </a:extraClrScheme>
    <a:extraClrScheme>
      <a:clrScheme name="Strategic 1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FFFFCC"/>
        </a:hlink>
        <a:folHlink>
          <a:srgbClr val="66FF33"/>
        </a:folHlink>
      </a:clrScheme>
      <a:clrMap bg1="lt1" tx1="dk1" bg2="lt2" tx2="dk2" accent1="accent1" accent2="accent2" accent3="accent3" accent4="accent4" accent5="accent5" accent6="accent6" hlink="hlink" folHlink="folHlink"/>
    </a:extraClrScheme>
    <a:extraClrScheme>
      <a:clrScheme name="Strategic 13">
        <a:dk1>
          <a:srgbClr val="000000"/>
        </a:dk1>
        <a:lt1>
          <a:srgbClr val="322F6F"/>
        </a:lt1>
        <a:dk2>
          <a:srgbClr val="996600"/>
        </a:dk2>
        <a:lt2>
          <a:srgbClr val="786950"/>
        </a:lt2>
        <a:accent1>
          <a:srgbClr val="727DE0"/>
        </a:accent1>
        <a:accent2>
          <a:srgbClr val="D54F41"/>
        </a:accent2>
        <a:accent3>
          <a:srgbClr val="ADADBB"/>
        </a:accent3>
        <a:accent4>
          <a:srgbClr val="000000"/>
        </a:accent4>
        <a:accent5>
          <a:srgbClr val="BCBFED"/>
        </a:accent5>
        <a:accent6>
          <a:srgbClr val="C1473A"/>
        </a:accent6>
        <a:hlink>
          <a:srgbClr val="FFFFCC"/>
        </a:hlink>
        <a:folHlink>
          <a:srgbClr val="66FF3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華康隸書體W7"/>
        <a:cs typeface=""/>
      </a:majorFont>
      <a:minorFont>
        <a:latin typeface="Tahoma"/>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800" b="0" i="0" u="none" strike="noStrike" cap="none" normalizeH="0" baseline="0" smtClean="0">
            <a:ln>
              <a:noFill/>
            </a:ln>
            <a:solidFill>
              <a:schemeClr val="tx1"/>
            </a:solidFill>
            <a:effectLst/>
            <a:latin typeface="Tahoma"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800" b="0" i="0" u="none" strike="noStrike" cap="none" normalizeH="0" baseline="0" smtClean="0">
            <a:ln>
              <a:noFill/>
            </a:ln>
            <a:solidFill>
              <a:schemeClr val="tx1"/>
            </a:solidFill>
            <a:effectLst/>
            <a:latin typeface="Tahoma" pitchFamily="34" charset="0"/>
            <a:ea typeface="新細明體" pitchFamily="18" charset="-12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公正">
  <a:themeElements>
    <a:clrScheme name="公正">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公正">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公正">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8.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21105</TotalTime>
  <Words>6031</Words>
  <Application>Microsoft Office PowerPoint</Application>
  <PresentationFormat>自訂</PresentationFormat>
  <Paragraphs>650</Paragraphs>
  <Slides>85</Slides>
  <Notes>2</Notes>
  <HiddenSlides>0</HiddenSlides>
  <MMClips>0</MMClips>
  <ScaleCrop>false</ScaleCrop>
  <HeadingPairs>
    <vt:vector size="8" baseType="variant">
      <vt:variant>
        <vt:lpstr>使用字型</vt:lpstr>
      </vt:variant>
      <vt:variant>
        <vt:i4>14</vt:i4>
      </vt:variant>
      <vt:variant>
        <vt:lpstr>佈景主題</vt:lpstr>
      </vt:variant>
      <vt:variant>
        <vt:i4>7</vt:i4>
      </vt:variant>
      <vt:variant>
        <vt:lpstr>內嵌 OLE 伺服程式</vt:lpstr>
      </vt:variant>
      <vt:variant>
        <vt:i4>2</vt:i4>
      </vt:variant>
      <vt:variant>
        <vt:lpstr>投影片標題</vt:lpstr>
      </vt:variant>
      <vt:variant>
        <vt:i4>85</vt:i4>
      </vt:variant>
    </vt:vector>
  </HeadingPairs>
  <TitlesOfParts>
    <vt:vector size="108" baseType="lpstr">
      <vt:lpstr>Adobe 黑体 Std R</vt:lpstr>
      <vt:lpstr>文鼎中楷</vt:lpstr>
      <vt:lpstr>文鼎粗明</vt:lpstr>
      <vt:lpstr>文鼎顏楷</vt:lpstr>
      <vt:lpstr>微軟正黑體</vt:lpstr>
      <vt:lpstr>標楷體</vt:lpstr>
      <vt:lpstr>Arial</vt:lpstr>
      <vt:lpstr>Franklin Gothic Book</vt:lpstr>
      <vt:lpstr>Perpetua</vt:lpstr>
      <vt:lpstr>Tahoma</vt:lpstr>
      <vt:lpstr>Times New Roman</vt:lpstr>
      <vt:lpstr>Webdings</vt:lpstr>
      <vt:lpstr>Wingdings</vt:lpstr>
      <vt:lpstr>Wingdings 2</vt:lpstr>
      <vt:lpstr>Office 佈景主題</vt:lpstr>
      <vt:lpstr>1_自訂設計</vt:lpstr>
      <vt:lpstr>Strategic</vt:lpstr>
      <vt:lpstr>1_Strategic</vt:lpstr>
      <vt:lpstr>Blends</vt:lpstr>
      <vt:lpstr>1_Blends</vt:lpstr>
      <vt:lpstr>公正</vt:lpstr>
      <vt:lpstr>圖表</vt:lpstr>
      <vt:lpstr>多媒體項目</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一年的時間分配(以小時計算)</vt:lpstr>
      <vt:lpstr>人生</vt:lpstr>
      <vt:lpstr>生命的三種旋律樂章</vt:lpstr>
      <vt:lpstr>一年的時間分配(例一)</vt:lpstr>
      <vt:lpstr>一年的時間分配(例二)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生涯價值觀分享</vt:lpstr>
      <vt:lpstr>富蘭克林的十三個美德(價值觀)</vt:lpstr>
      <vt:lpstr>Benjamin Franklin’s 13 Virtues</vt:lpstr>
      <vt:lpstr>高明智的10大價值觀(2000年版)</vt:lpstr>
      <vt:lpstr>價值觀清單(參考)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生產力金字塔</vt:lpstr>
      <vt:lpstr>自我改善行動與建議</vt:lpstr>
      <vt:lpstr>自信自重</vt:lpstr>
      <vt:lpstr>樂觀積極</vt:lpstr>
      <vt:lpstr>健康體魄</vt:lpstr>
      <vt:lpstr>生涯方向</vt:lpstr>
      <vt:lpstr>社交能力</vt:lpstr>
      <vt:lpstr>情緒能力</vt:lpstr>
      <vt:lpstr>自我負責</vt:lpstr>
      <vt:lpstr>承擔風險</vt:lpstr>
      <vt:lpstr>目標決心</vt:lpstr>
      <vt:lpstr>儀表形象</vt:lpstr>
      <vt:lpstr>表達演說</vt:lpstr>
      <vt:lpstr>專業技能</vt:lpstr>
      <vt:lpstr>平衡人生</vt:lpstr>
      <vt:lpstr>心靈信仰</vt:lpstr>
      <vt:lpstr>團隊能力</vt:lpstr>
      <vt:lpstr>領導能力</vt:lpstr>
      <vt:lpstr>PowerPoint 簡報</vt:lpstr>
      <vt:lpstr>PowerPoint 簡報</vt:lpstr>
      <vt:lpstr>PowerPoint 簡報</vt:lpstr>
      <vt:lpstr>感恩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Hsin Wei</dc:creator>
  <cp:lastModifiedBy>明智 高</cp:lastModifiedBy>
  <cp:revision>612</cp:revision>
  <dcterms:modified xsi:type="dcterms:W3CDTF">2021-10-25T04:07:18Z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000800ea18000000000001023620</vt:lpwstr>
  </property>
</Properties>
</file>