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9" r:id="rId3"/>
    <p:sldId id="265" r:id="rId4"/>
    <p:sldId id="263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6871" autoAdjust="0"/>
  </p:normalViewPr>
  <p:slideViewPr>
    <p:cSldViewPr snapToGrid="0">
      <p:cViewPr varScale="1">
        <p:scale>
          <a:sx n="64" d="100"/>
          <a:sy n="64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254C4-C2A7-4763-9747-AB448EBA9623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729CB-0ADD-4675-A7D2-5D98C826B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73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74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endParaRPr lang="en-US" altLang="zh-TW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41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64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81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34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29CB-0ADD-4675-A7D2-5D98C826B30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96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1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91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95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73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93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43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2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43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91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86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60B9-0F06-40B8-BB54-9BD0892E09E4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1F10-C374-44BC-BA36-2DAF14618A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23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602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失落的星星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28797" y="2929540"/>
            <a:ext cx="918713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找兩個數字密碼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秘訣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找到與小張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連線的線，就能找到密碼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6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減號 4"/>
          <p:cNvSpPr/>
          <p:nvPr/>
        </p:nvSpPr>
        <p:spPr>
          <a:xfrm flipV="1">
            <a:off x="4479103" y="3341259"/>
            <a:ext cx="1847805" cy="2612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減號 6"/>
          <p:cNvSpPr/>
          <p:nvPr/>
        </p:nvSpPr>
        <p:spPr>
          <a:xfrm>
            <a:off x="4178246" y="5156719"/>
            <a:ext cx="4074368" cy="21495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減號 10"/>
          <p:cNvSpPr/>
          <p:nvPr/>
        </p:nvSpPr>
        <p:spPr>
          <a:xfrm>
            <a:off x="4568617" y="2762393"/>
            <a:ext cx="1776918" cy="297957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減號 14"/>
          <p:cNvSpPr/>
          <p:nvPr/>
        </p:nvSpPr>
        <p:spPr>
          <a:xfrm>
            <a:off x="4178246" y="3930753"/>
            <a:ext cx="3762529" cy="21773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減號 18"/>
          <p:cNvSpPr/>
          <p:nvPr/>
        </p:nvSpPr>
        <p:spPr>
          <a:xfrm>
            <a:off x="4419305" y="4635898"/>
            <a:ext cx="1907603" cy="19436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減號 19"/>
          <p:cNvSpPr/>
          <p:nvPr/>
        </p:nvSpPr>
        <p:spPr>
          <a:xfrm>
            <a:off x="4600629" y="5928530"/>
            <a:ext cx="1712893" cy="189954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六角星形 20"/>
          <p:cNvSpPr/>
          <p:nvPr/>
        </p:nvSpPr>
        <p:spPr>
          <a:xfrm>
            <a:off x="4283377" y="122393"/>
            <a:ext cx="3631852" cy="224112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/>
          <p:cNvSpPr/>
          <p:nvPr/>
        </p:nvSpPr>
        <p:spPr>
          <a:xfrm>
            <a:off x="3354492" y="2786598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397094" y="3377789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2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416574" y="4558689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4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3455056" y="5222660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5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3395572" y="3984160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3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6103841" y="0"/>
            <a:ext cx="0" cy="691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3384590" y="5886631"/>
            <a:ext cx="570479" cy="273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6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2306" r="49713"/>
          <a:stretch/>
        </p:blipFill>
        <p:spPr>
          <a:xfrm>
            <a:off x="2113613" y="0"/>
            <a:ext cx="6130977" cy="714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0" y="1706899"/>
            <a:ext cx="1633972" cy="309546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2423160" y="4118345"/>
            <a:ext cx="1633972" cy="309546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6050280" y="4018394"/>
            <a:ext cx="1633972" cy="30954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2423160" y="0"/>
            <a:ext cx="1633972" cy="309546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6050280" y="0"/>
            <a:ext cx="1633972" cy="309546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9677400" y="0"/>
            <a:ext cx="1633972" cy="309546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49918" t="3125" r="23278" b="12244"/>
          <a:stretch/>
        </p:blipFill>
        <p:spPr>
          <a:xfrm>
            <a:off x="9677400" y="4018394"/>
            <a:ext cx="1633972" cy="3095464"/>
          </a:xfrm>
          <a:prstGeom prst="rect">
            <a:avLst/>
          </a:prstGeom>
        </p:spPr>
      </p:pic>
      <p:cxnSp>
        <p:nvCxnSpPr>
          <p:cNvPr id="10" name="直線接點 9"/>
          <p:cNvCxnSpPr/>
          <p:nvPr/>
        </p:nvCxnSpPr>
        <p:spPr>
          <a:xfrm flipH="1">
            <a:off x="2255520" y="0"/>
            <a:ext cx="1524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9547860" y="69471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875020" y="-59216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1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2306" r="49713"/>
          <a:stretch/>
        </p:blipFill>
        <p:spPr>
          <a:xfrm>
            <a:off x="3867462" y="-134912"/>
            <a:ext cx="6130977" cy="714656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37462" y="179882"/>
            <a:ext cx="2954655" cy="625089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傳說中有一組</a:t>
            </a:r>
            <a:r>
              <a:rPr lang="zh-TW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密碼，將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會讓我們心更柔軟，並且可以交到很多好朋友，得到幸福寶藏，讓我們一起來發揮智慧找這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個數字的密碼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雲朵形圖說文字 4"/>
          <p:cNvSpPr/>
          <p:nvPr/>
        </p:nvSpPr>
        <p:spPr>
          <a:xfrm>
            <a:off x="10448144" y="179882"/>
            <a:ext cx="1574604" cy="3102964"/>
          </a:xfrm>
          <a:prstGeom prst="cloudCallout">
            <a:avLst>
              <a:gd name="adj1" fmla="val -74821"/>
              <a:gd name="adj2" fmla="val 3476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放大列印至少到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A3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8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2306" r="49713"/>
          <a:stretch/>
        </p:blipFill>
        <p:spPr>
          <a:xfrm>
            <a:off x="5126636" y="89941"/>
            <a:ext cx="6130977" cy="714656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37462" y="179882"/>
            <a:ext cx="2954655" cy="625089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傳說中有一組</a:t>
            </a:r>
            <a:r>
              <a:rPr lang="zh-TW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密碼，將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會讓我們心更柔軟，並且可以交到很多好朋友，得到幸福寶藏，讓我們一起來發揮智慧找這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個數字的密碼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"/>
            <a:ext cx="12192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7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121</Words>
  <Application>Microsoft Office PowerPoint</Application>
  <PresentationFormat>寬螢幕</PresentationFormat>
  <Paragraphs>19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失落的星星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R30A</dc:creator>
  <cp:lastModifiedBy>R30A</cp:lastModifiedBy>
  <cp:revision>20</cp:revision>
  <dcterms:created xsi:type="dcterms:W3CDTF">2020-02-10T06:42:42Z</dcterms:created>
  <dcterms:modified xsi:type="dcterms:W3CDTF">2020-02-18T00:55:34Z</dcterms:modified>
</cp:coreProperties>
</file>