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56" r:id="rId2"/>
    <p:sldId id="488" r:id="rId3"/>
    <p:sldId id="554" r:id="rId4"/>
    <p:sldId id="555" r:id="rId5"/>
    <p:sldId id="556" r:id="rId6"/>
    <p:sldId id="560" r:id="rId7"/>
    <p:sldId id="561" r:id="rId8"/>
    <p:sldId id="557" r:id="rId9"/>
    <p:sldId id="558" r:id="rId10"/>
    <p:sldId id="559" r:id="rId11"/>
    <p:sldId id="503" r:id="rId12"/>
    <p:sldId id="549" r:id="rId13"/>
    <p:sldId id="502" r:id="rId14"/>
    <p:sldId id="550" r:id="rId15"/>
    <p:sldId id="489" r:id="rId16"/>
    <p:sldId id="514" r:id="rId17"/>
    <p:sldId id="551" r:id="rId18"/>
    <p:sldId id="490" r:id="rId19"/>
    <p:sldId id="526" r:id="rId20"/>
    <p:sldId id="552" r:id="rId21"/>
    <p:sldId id="491" r:id="rId22"/>
    <p:sldId id="537" r:id="rId23"/>
    <p:sldId id="553" r:id="rId24"/>
    <p:sldId id="492" r:id="rId25"/>
    <p:sldId id="548" r:id="rId26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8238BA"/>
    <a:srgbClr val="D6A300"/>
    <a:srgbClr val="FF5D5D"/>
    <a:srgbClr val="A2D668"/>
    <a:srgbClr val="EEB500"/>
    <a:srgbClr val="FFFF66"/>
    <a:srgbClr val="FF7979"/>
    <a:srgbClr val="5DF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36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明智 高" userId="13106cc9a47d8e8b" providerId="LiveId" clId="{FD0216D6-05ED-4FB0-9967-3E0B6BEB80A5}"/>
    <pc:docChg chg="undo custSel addSld delSld">
      <pc:chgData name="明智 高" userId="13106cc9a47d8e8b" providerId="LiveId" clId="{FD0216D6-05ED-4FB0-9967-3E0B6BEB80A5}" dt="2020-02-03T08:23:25.255" v="8" actId="47"/>
      <pc:docMkLst>
        <pc:docMk/>
      </pc:docMkLst>
      <pc:sldChg chg="del">
        <pc:chgData name="明智 高" userId="13106cc9a47d8e8b" providerId="LiveId" clId="{FD0216D6-05ED-4FB0-9967-3E0B6BEB80A5}" dt="2020-02-03T08:22:48.399" v="1" actId="47"/>
        <pc:sldMkLst>
          <pc:docMk/>
          <pc:sldMk cId="3957172730" sldId="257"/>
        </pc:sldMkLst>
      </pc:sldChg>
      <pc:sldChg chg="del">
        <pc:chgData name="明智 高" userId="13106cc9a47d8e8b" providerId="LiveId" clId="{FD0216D6-05ED-4FB0-9967-3E0B6BEB80A5}" dt="2020-02-03T08:22:41.451" v="0" actId="47"/>
        <pc:sldMkLst>
          <pc:docMk/>
          <pc:sldMk cId="3519743142" sldId="485"/>
        </pc:sldMkLst>
      </pc:sldChg>
      <pc:sldChg chg="del">
        <pc:chgData name="明智 高" userId="13106cc9a47d8e8b" providerId="LiveId" clId="{FD0216D6-05ED-4FB0-9967-3E0B6BEB80A5}" dt="2020-02-03T08:22:48.399" v="1" actId="47"/>
        <pc:sldMkLst>
          <pc:docMk/>
          <pc:sldMk cId="2035107426" sldId="493"/>
        </pc:sldMkLst>
      </pc:sldChg>
      <pc:sldChg chg="del">
        <pc:chgData name="明智 高" userId="13106cc9a47d8e8b" providerId="LiveId" clId="{FD0216D6-05ED-4FB0-9967-3E0B6BEB80A5}" dt="2020-02-03T08:22:48.399" v="1" actId="47"/>
        <pc:sldMkLst>
          <pc:docMk/>
          <pc:sldMk cId="416182486" sldId="494"/>
        </pc:sldMkLst>
      </pc:sldChg>
      <pc:sldChg chg="del">
        <pc:chgData name="明智 高" userId="13106cc9a47d8e8b" providerId="LiveId" clId="{FD0216D6-05ED-4FB0-9967-3E0B6BEB80A5}" dt="2020-02-03T08:22:48.399" v="1" actId="47"/>
        <pc:sldMkLst>
          <pc:docMk/>
          <pc:sldMk cId="34476946" sldId="495"/>
        </pc:sldMkLst>
      </pc:sldChg>
      <pc:sldChg chg="del">
        <pc:chgData name="明智 高" userId="13106cc9a47d8e8b" providerId="LiveId" clId="{FD0216D6-05ED-4FB0-9967-3E0B6BEB80A5}" dt="2020-02-03T08:22:48.399" v="1" actId="47"/>
        <pc:sldMkLst>
          <pc:docMk/>
          <pc:sldMk cId="3138985266" sldId="496"/>
        </pc:sldMkLst>
      </pc:sldChg>
      <pc:sldChg chg="del">
        <pc:chgData name="明智 高" userId="13106cc9a47d8e8b" providerId="LiveId" clId="{FD0216D6-05ED-4FB0-9967-3E0B6BEB80A5}" dt="2020-02-03T08:22:48.399" v="1" actId="47"/>
        <pc:sldMkLst>
          <pc:docMk/>
          <pc:sldMk cId="1142226556" sldId="497"/>
        </pc:sldMkLst>
      </pc:sldChg>
      <pc:sldChg chg="del">
        <pc:chgData name="明智 高" userId="13106cc9a47d8e8b" providerId="LiveId" clId="{FD0216D6-05ED-4FB0-9967-3E0B6BEB80A5}" dt="2020-02-03T08:22:48.399" v="1" actId="47"/>
        <pc:sldMkLst>
          <pc:docMk/>
          <pc:sldMk cId="1030769020" sldId="498"/>
        </pc:sldMkLst>
      </pc:sldChg>
      <pc:sldChg chg="del">
        <pc:chgData name="明智 高" userId="13106cc9a47d8e8b" providerId="LiveId" clId="{FD0216D6-05ED-4FB0-9967-3E0B6BEB80A5}" dt="2020-02-03T08:22:48.399" v="1" actId="47"/>
        <pc:sldMkLst>
          <pc:docMk/>
          <pc:sldMk cId="972398744" sldId="499"/>
        </pc:sldMkLst>
      </pc:sldChg>
      <pc:sldChg chg="del">
        <pc:chgData name="明智 高" userId="13106cc9a47d8e8b" providerId="LiveId" clId="{FD0216D6-05ED-4FB0-9967-3E0B6BEB80A5}" dt="2020-02-03T08:22:48.399" v="1" actId="47"/>
        <pc:sldMkLst>
          <pc:docMk/>
          <pc:sldMk cId="476497069" sldId="500"/>
        </pc:sldMkLst>
      </pc:sldChg>
      <pc:sldChg chg="del">
        <pc:chgData name="明智 高" userId="13106cc9a47d8e8b" providerId="LiveId" clId="{FD0216D6-05ED-4FB0-9967-3E0B6BEB80A5}" dt="2020-02-03T08:22:48.399" v="1" actId="47"/>
        <pc:sldMkLst>
          <pc:docMk/>
          <pc:sldMk cId="1911646117" sldId="501"/>
        </pc:sldMkLst>
      </pc:sldChg>
      <pc:sldChg chg="add del">
        <pc:chgData name="明智 高" userId="13106cc9a47d8e8b" providerId="LiveId" clId="{FD0216D6-05ED-4FB0-9967-3E0B6BEB80A5}" dt="2020-02-03T08:23:08.651" v="4" actId="47"/>
        <pc:sldMkLst>
          <pc:docMk/>
          <pc:sldMk cId="167154223" sldId="504"/>
        </pc:sldMkLst>
      </pc:sldChg>
      <pc:sldChg chg="add del">
        <pc:chgData name="明智 高" userId="13106cc9a47d8e8b" providerId="LiveId" clId="{FD0216D6-05ED-4FB0-9967-3E0B6BEB80A5}" dt="2020-02-03T08:23:08.651" v="4" actId="47"/>
        <pc:sldMkLst>
          <pc:docMk/>
          <pc:sldMk cId="2210102176" sldId="505"/>
        </pc:sldMkLst>
      </pc:sldChg>
      <pc:sldChg chg="add del">
        <pc:chgData name="明智 高" userId="13106cc9a47d8e8b" providerId="LiveId" clId="{FD0216D6-05ED-4FB0-9967-3E0B6BEB80A5}" dt="2020-02-03T08:23:08.651" v="4" actId="47"/>
        <pc:sldMkLst>
          <pc:docMk/>
          <pc:sldMk cId="803271223" sldId="506"/>
        </pc:sldMkLst>
      </pc:sldChg>
      <pc:sldChg chg="add del">
        <pc:chgData name="明智 高" userId="13106cc9a47d8e8b" providerId="LiveId" clId="{FD0216D6-05ED-4FB0-9967-3E0B6BEB80A5}" dt="2020-02-03T08:23:08.651" v="4" actId="47"/>
        <pc:sldMkLst>
          <pc:docMk/>
          <pc:sldMk cId="3077792531" sldId="507"/>
        </pc:sldMkLst>
      </pc:sldChg>
      <pc:sldChg chg="add del">
        <pc:chgData name="明智 高" userId="13106cc9a47d8e8b" providerId="LiveId" clId="{FD0216D6-05ED-4FB0-9967-3E0B6BEB80A5}" dt="2020-02-03T08:23:08.651" v="4" actId="47"/>
        <pc:sldMkLst>
          <pc:docMk/>
          <pc:sldMk cId="394804649" sldId="508"/>
        </pc:sldMkLst>
      </pc:sldChg>
      <pc:sldChg chg="add del">
        <pc:chgData name="明智 高" userId="13106cc9a47d8e8b" providerId="LiveId" clId="{FD0216D6-05ED-4FB0-9967-3E0B6BEB80A5}" dt="2020-02-03T08:23:08.651" v="4" actId="47"/>
        <pc:sldMkLst>
          <pc:docMk/>
          <pc:sldMk cId="3340017474" sldId="509"/>
        </pc:sldMkLst>
      </pc:sldChg>
      <pc:sldChg chg="add del">
        <pc:chgData name="明智 高" userId="13106cc9a47d8e8b" providerId="LiveId" clId="{FD0216D6-05ED-4FB0-9967-3E0B6BEB80A5}" dt="2020-02-03T08:23:08.651" v="4" actId="47"/>
        <pc:sldMkLst>
          <pc:docMk/>
          <pc:sldMk cId="1371620771" sldId="510"/>
        </pc:sldMkLst>
      </pc:sldChg>
      <pc:sldChg chg="add del">
        <pc:chgData name="明智 高" userId="13106cc9a47d8e8b" providerId="LiveId" clId="{FD0216D6-05ED-4FB0-9967-3E0B6BEB80A5}" dt="2020-02-03T08:23:08.651" v="4" actId="47"/>
        <pc:sldMkLst>
          <pc:docMk/>
          <pc:sldMk cId="1103043505" sldId="511"/>
        </pc:sldMkLst>
      </pc:sldChg>
      <pc:sldChg chg="add del">
        <pc:chgData name="明智 高" userId="13106cc9a47d8e8b" providerId="LiveId" clId="{FD0216D6-05ED-4FB0-9967-3E0B6BEB80A5}" dt="2020-02-03T08:23:08.651" v="4" actId="47"/>
        <pc:sldMkLst>
          <pc:docMk/>
          <pc:sldMk cId="749778361" sldId="512"/>
        </pc:sldMkLst>
      </pc:sldChg>
      <pc:sldChg chg="add del">
        <pc:chgData name="明智 高" userId="13106cc9a47d8e8b" providerId="LiveId" clId="{FD0216D6-05ED-4FB0-9967-3E0B6BEB80A5}" dt="2020-02-03T08:23:08.651" v="4" actId="47"/>
        <pc:sldMkLst>
          <pc:docMk/>
          <pc:sldMk cId="407471513" sldId="513"/>
        </pc:sldMkLst>
      </pc:sldChg>
      <pc:sldChg chg="add del">
        <pc:chgData name="明智 高" userId="13106cc9a47d8e8b" providerId="LiveId" clId="{FD0216D6-05ED-4FB0-9967-3E0B6BEB80A5}" dt="2020-02-03T08:23:04.986" v="3" actId="47"/>
        <pc:sldMkLst>
          <pc:docMk/>
          <pc:sldMk cId="3082533619" sldId="514"/>
        </pc:sldMkLst>
      </pc:sldChg>
      <pc:sldChg chg="del">
        <pc:chgData name="明智 高" userId="13106cc9a47d8e8b" providerId="LiveId" clId="{FD0216D6-05ED-4FB0-9967-3E0B6BEB80A5}" dt="2020-02-03T08:23:18.576" v="6" actId="47"/>
        <pc:sldMkLst>
          <pc:docMk/>
          <pc:sldMk cId="3129340857" sldId="516"/>
        </pc:sldMkLst>
      </pc:sldChg>
      <pc:sldChg chg="del">
        <pc:chgData name="明智 高" userId="13106cc9a47d8e8b" providerId="LiveId" clId="{FD0216D6-05ED-4FB0-9967-3E0B6BEB80A5}" dt="2020-02-03T08:23:18.576" v="6" actId="47"/>
        <pc:sldMkLst>
          <pc:docMk/>
          <pc:sldMk cId="2563380633" sldId="517"/>
        </pc:sldMkLst>
      </pc:sldChg>
      <pc:sldChg chg="del">
        <pc:chgData name="明智 高" userId="13106cc9a47d8e8b" providerId="LiveId" clId="{FD0216D6-05ED-4FB0-9967-3E0B6BEB80A5}" dt="2020-02-03T08:23:13.251" v="5" actId="47"/>
        <pc:sldMkLst>
          <pc:docMk/>
          <pc:sldMk cId="1921516386" sldId="518"/>
        </pc:sldMkLst>
      </pc:sldChg>
      <pc:sldChg chg="del">
        <pc:chgData name="明智 高" userId="13106cc9a47d8e8b" providerId="LiveId" clId="{FD0216D6-05ED-4FB0-9967-3E0B6BEB80A5}" dt="2020-02-03T08:23:13.251" v="5" actId="47"/>
        <pc:sldMkLst>
          <pc:docMk/>
          <pc:sldMk cId="3250251152" sldId="519"/>
        </pc:sldMkLst>
      </pc:sldChg>
      <pc:sldChg chg="del">
        <pc:chgData name="明智 高" userId="13106cc9a47d8e8b" providerId="LiveId" clId="{FD0216D6-05ED-4FB0-9967-3E0B6BEB80A5}" dt="2020-02-03T08:23:13.251" v="5" actId="47"/>
        <pc:sldMkLst>
          <pc:docMk/>
          <pc:sldMk cId="1024015937" sldId="520"/>
        </pc:sldMkLst>
      </pc:sldChg>
      <pc:sldChg chg="del">
        <pc:chgData name="明智 高" userId="13106cc9a47d8e8b" providerId="LiveId" clId="{FD0216D6-05ED-4FB0-9967-3E0B6BEB80A5}" dt="2020-02-03T08:23:13.251" v="5" actId="47"/>
        <pc:sldMkLst>
          <pc:docMk/>
          <pc:sldMk cId="4098544298" sldId="521"/>
        </pc:sldMkLst>
      </pc:sldChg>
      <pc:sldChg chg="del">
        <pc:chgData name="明智 高" userId="13106cc9a47d8e8b" providerId="LiveId" clId="{FD0216D6-05ED-4FB0-9967-3E0B6BEB80A5}" dt="2020-02-03T08:23:13.251" v="5" actId="47"/>
        <pc:sldMkLst>
          <pc:docMk/>
          <pc:sldMk cId="264031234" sldId="522"/>
        </pc:sldMkLst>
      </pc:sldChg>
      <pc:sldChg chg="del">
        <pc:chgData name="明智 高" userId="13106cc9a47d8e8b" providerId="LiveId" clId="{FD0216D6-05ED-4FB0-9967-3E0B6BEB80A5}" dt="2020-02-03T08:23:13.251" v="5" actId="47"/>
        <pc:sldMkLst>
          <pc:docMk/>
          <pc:sldMk cId="170528888" sldId="523"/>
        </pc:sldMkLst>
      </pc:sldChg>
      <pc:sldChg chg="del">
        <pc:chgData name="明智 高" userId="13106cc9a47d8e8b" providerId="LiveId" clId="{FD0216D6-05ED-4FB0-9967-3E0B6BEB80A5}" dt="2020-02-03T08:23:13.251" v="5" actId="47"/>
        <pc:sldMkLst>
          <pc:docMk/>
          <pc:sldMk cId="36870213" sldId="524"/>
        </pc:sldMkLst>
      </pc:sldChg>
      <pc:sldChg chg="del">
        <pc:chgData name="明智 高" userId="13106cc9a47d8e8b" providerId="LiveId" clId="{FD0216D6-05ED-4FB0-9967-3E0B6BEB80A5}" dt="2020-02-03T08:23:13.251" v="5" actId="47"/>
        <pc:sldMkLst>
          <pc:docMk/>
          <pc:sldMk cId="492998658" sldId="525"/>
        </pc:sldMkLst>
      </pc:sldChg>
      <pc:sldChg chg="del">
        <pc:chgData name="明智 高" userId="13106cc9a47d8e8b" providerId="LiveId" clId="{FD0216D6-05ED-4FB0-9967-3E0B6BEB80A5}" dt="2020-02-03T08:23:22.115" v="7" actId="47"/>
        <pc:sldMkLst>
          <pc:docMk/>
          <pc:sldMk cId="66749667" sldId="527"/>
        </pc:sldMkLst>
      </pc:sldChg>
      <pc:sldChg chg="del">
        <pc:chgData name="明智 高" userId="13106cc9a47d8e8b" providerId="LiveId" clId="{FD0216D6-05ED-4FB0-9967-3E0B6BEB80A5}" dt="2020-02-03T08:23:22.115" v="7" actId="47"/>
        <pc:sldMkLst>
          <pc:docMk/>
          <pc:sldMk cId="638122450" sldId="528"/>
        </pc:sldMkLst>
      </pc:sldChg>
      <pc:sldChg chg="del">
        <pc:chgData name="明智 高" userId="13106cc9a47d8e8b" providerId="LiveId" clId="{FD0216D6-05ED-4FB0-9967-3E0B6BEB80A5}" dt="2020-02-03T08:23:22.115" v="7" actId="47"/>
        <pc:sldMkLst>
          <pc:docMk/>
          <pc:sldMk cId="456351773" sldId="529"/>
        </pc:sldMkLst>
      </pc:sldChg>
      <pc:sldChg chg="del">
        <pc:chgData name="明智 高" userId="13106cc9a47d8e8b" providerId="LiveId" clId="{FD0216D6-05ED-4FB0-9967-3E0B6BEB80A5}" dt="2020-02-03T08:23:22.115" v="7" actId="47"/>
        <pc:sldMkLst>
          <pc:docMk/>
          <pc:sldMk cId="868867290" sldId="530"/>
        </pc:sldMkLst>
      </pc:sldChg>
      <pc:sldChg chg="del">
        <pc:chgData name="明智 高" userId="13106cc9a47d8e8b" providerId="LiveId" clId="{FD0216D6-05ED-4FB0-9967-3E0B6BEB80A5}" dt="2020-02-03T08:23:22.115" v="7" actId="47"/>
        <pc:sldMkLst>
          <pc:docMk/>
          <pc:sldMk cId="3480688379" sldId="531"/>
        </pc:sldMkLst>
      </pc:sldChg>
      <pc:sldChg chg="del">
        <pc:chgData name="明智 高" userId="13106cc9a47d8e8b" providerId="LiveId" clId="{FD0216D6-05ED-4FB0-9967-3E0B6BEB80A5}" dt="2020-02-03T08:23:22.115" v="7" actId="47"/>
        <pc:sldMkLst>
          <pc:docMk/>
          <pc:sldMk cId="127145569" sldId="532"/>
        </pc:sldMkLst>
      </pc:sldChg>
      <pc:sldChg chg="del">
        <pc:chgData name="明智 高" userId="13106cc9a47d8e8b" providerId="LiveId" clId="{FD0216D6-05ED-4FB0-9967-3E0B6BEB80A5}" dt="2020-02-03T08:23:22.115" v="7" actId="47"/>
        <pc:sldMkLst>
          <pc:docMk/>
          <pc:sldMk cId="4083659475" sldId="533"/>
        </pc:sldMkLst>
      </pc:sldChg>
      <pc:sldChg chg="del">
        <pc:chgData name="明智 高" userId="13106cc9a47d8e8b" providerId="LiveId" clId="{FD0216D6-05ED-4FB0-9967-3E0B6BEB80A5}" dt="2020-02-03T08:23:22.115" v="7" actId="47"/>
        <pc:sldMkLst>
          <pc:docMk/>
          <pc:sldMk cId="202129200" sldId="534"/>
        </pc:sldMkLst>
      </pc:sldChg>
      <pc:sldChg chg="del">
        <pc:chgData name="明智 高" userId="13106cc9a47d8e8b" providerId="LiveId" clId="{FD0216D6-05ED-4FB0-9967-3E0B6BEB80A5}" dt="2020-02-03T08:23:22.115" v="7" actId="47"/>
        <pc:sldMkLst>
          <pc:docMk/>
          <pc:sldMk cId="181336609" sldId="535"/>
        </pc:sldMkLst>
      </pc:sldChg>
      <pc:sldChg chg="del">
        <pc:chgData name="明智 高" userId="13106cc9a47d8e8b" providerId="LiveId" clId="{FD0216D6-05ED-4FB0-9967-3E0B6BEB80A5}" dt="2020-02-03T08:23:22.115" v="7" actId="47"/>
        <pc:sldMkLst>
          <pc:docMk/>
          <pc:sldMk cId="1397682922" sldId="536"/>
        </pc:sldMkLst>
      </pc:sldChg>
      <pc:sldChg chg="del">
        <pc:chgData name="明智 高" userId="13106cc9a47d8e8b" providerId="LiveId" clId="{FD0216D6-05ED-4FB0-9967-3E0B6BEB80A5}" dt="2020-02-03T08:23:25.255" v="8" actId="47"/>
        <pc:sldMkLst>
          <pc:docMk/>
          <pc:sldMk cId="4248297347" sldId="538"/>
        </pc:sldMkLst>
      </pc:sldChg>
      <pc:sldChg chg="del">
        <pc:chgData name="明智 高" userId="13106cc9a47d8e8b" providerId="LiveId" clId="{FD0216D6-05ED-4FB0-9967-3E0B6BEB80A5}" dt="2020-02-03T08:23:25.255" v="8" actId="47"/>
        <pc:sldMkLst>
          <pc:docMk/>
          <pc:sldMk cId="2105601393" sldId="539"/>
        </pc:sldMkLst>
      </pc:sldChg>
      <pc:sldChg chg="del">
        <pc:chgData name="明智 高" userId="13106cc9a47d8e8b" providerId="LiveId" clId="{FD0216D6-05ED-4FB0-9967-3E0B6BEB80A5}" dt="2020-02-03T08:23:25.255" v="8" actId="47"/>
        <pc:sldMkLst>
          <pc:docMk/>
          <pc:sldMk cId="311420707" sldId="540"/>
        </pc:sldMkLst>
      </pc:sldChg>
      <pc:sldChg chg="del">
        <pc:chgData name="明智 高" userId="13106cc9a47d8e8b" providerId="LiveId" clId="{FD0216D6-05ED-4FB0-9967-3E0B6BEB80A5}" dt="2020-02-03T08:23:25.255" v="8" actId="47"/>
        <pc:sldMkLst>
          <pc:docMk/>
          <pc:sldMk cId="3549221375" sldId="541"/>
        </pc:sldMkLst>
      </pc:sldChg>
      <pc:sldChg chg="del">
        <pc:chgData name="明智 高" userId="13106cc9a47d8e8b" providerId="LiveId" clId="{FD0216D6-05ED-4FB0-9967-3E0B6BEB80A5}" dt="2020-02-03T08:23:25.255" v="8" actId="47"/>
        <pc:sldMkLst>
          <pc:docMk/>
          <pc:sldMk cId="1088633090" sldId="542"/>
        </pc:sldMkLst>
      </pc:sldChg>
      <pc:sldChg chg="del">
        <pc:chgData name="明智 高" userId="13106cc9a47d8e8b" providerId="LiveId" clId="{FD0216D6-05ED-4FB0-9967-3E0B6BEB80A5}" dt="2020-02-03T08:23:25.255" v="8" actId="47"/>
        <pc:sldMkLst>
          <pc:docMk/>
          <pc:sldMk cId="326116263" sldId="543"/>
        </pc:sldMkLst>
      </pc:sldChg>
      <pc:sldChg chg="del">
        <pc:chgData name="明智 高" userId="13106cc9a47d8e8b" providerId="LiveId" clId="{FD0216D6-05ED-4FB0-9967-3E0B6BEB80A5}" dt="2020-02-03T08:23:25.255" v="8" actId="47"/>
        <pc:sldMkLst>
          <pc:docMk/>
          <pc:sldMk cId="2975399278" sldId="544"/>
        </pc:sldMkLst>
      </pc:sldChg>
      <pc:sldChg chg="del">
        <pc:chgData name="明智 高" userId="13106cc9a47d8e8b" providerId="LiveId" clId="{FD0216D6-05ED-4FB0-9967-3E0B6BEB80A5}" dt="2020-02-03T08:23:25.255" v="8" actId="47"/>
        <pc:sldMkLst>
          <pc:docMk/>
          <pc:sldMk cId="2152806064" sldId="545"/>
        </pc:sldMkLst>
      </pc:sldChg>
      <pc:sldChg chg="del">
        <pc:chgData name="明智 高" userId="13106cc9a47d8e8b" providerId="LiveId" clId="{FD0216D6-05ED-4FB0-9967-3E0B6BEB80A5}" dt="2020-02-03T08:23:25.255" v="8" actId="47"/>
        <pc:sldMkLst>
          <pc:docMk/>
          <pc:sldMk cId="1577592844" sldId="546"/>
        </pc:sldMkLst>
      </pc:sldChg>
      <pc:sldChg chg="del">
        <pc:chgData name="明智 高" userId="13106cc9a47d8e8b" providerId="LiveId" clId="{FD0216D6-05ED-4FB0-9967-3E0B6BEB80A5}" dt="2020-02-03T08:23:25.255" v="8" actId="47"/>
        <pc:sldMkLst>
          <pc:docMk/>
          <pc:sldMk cId="195813068" sldId="54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33C17-2B66-4E1E-B583-286E3FCCBBFC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4131C-A3EA-4BB2-B9EA-05E3D72B4A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87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1219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471" y="1369719"/>
            <a:ext cx="6065044" cy="596053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9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76" y="7463838"/>
            <a:ext cx="5190863" cy="2926080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264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6250" y="0"/>
            <a:ext cx="2571750" cy="1219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47040" y="964057"/>
            <a:ext cx="1903095" cy="341376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270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354667"/>
            <a:ext cx="3429000" cy="8128000"/>
          </a:xfrm>
        </p:spPr>
        <p:txBody>
          <a:bodyPr/>
          <a:lstStyle>
            <a:lvl1pPr>
              <a:defRPr sz="1650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5240" y="4465446"/>
            <a:ext cx="1911668" cy="5559088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>
                <a:solidFill>
                  <a:srgbClr val="40404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211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88" y="9633188"/>
            <a:ext cx="6064187" cy="1090281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858000" cy="9477248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rgbClr val="4D4D4D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619" y="10506195"/>
            <a:ext cx="5191506" cy="94826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900"/>
              </a:spcBef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3309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5836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18473" y="1236133"/>
            <a:ext cx="1478756" cy="8534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3983" y="1270003"/>
            <a:ext cx="4350544" cy="96012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531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12192000"/>
          </a:xfrm>
          <a:prstGeom prst="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471" y="1369719"/>
            <a:ext cx="6065044" cy="596053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9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76" y="7463838"/>
            <a:ext cx="5190863" cy="2926080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864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1219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471" y="1369719"/>
            <a:ext cx="6065044" cy="596053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9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76" y="7463838"/>
            <a:ext cx="5190863" cy="2926080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012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57E843B-9FEA-459B-B595-9AB3E34B8A75}"/>
              </a:ext>
            </a:extLst>
          </p:cNvPr>
          <p:cNvSpPr/>
          <p:nvPr userDrawn="1"/>
        </p:nvSpPr>
        <p:spPr>
          <a:xfrm>
            <a:off x="0" y="0"/>
            <a:ext cx="6858000" cy="121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974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71" y="1364300"/>
            <a:ext cx="6064187" cy="5965952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000" b="0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475" y="7444044"/>
            <a:ext cx="5189792" cy="2926080"/>
          </a:xfrm>
        </p:spPr>
        <p:txBody>
          <a:bodyPr anchor="t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708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0619" y="3543808"/>
            <a:ext cx="2854643" cy="6697472"/>
          </a:xfrm>
        </p:spPr>
        <p:txBody>
          <a:bodyPr/>
          <a:lstStyle>
            <a:lvl1pPr>
              <a:defRPr sz="1650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68303" y="3543808"/>
            <a:ext cx="2854643" cy="6697472"/>
          </a:xfrm>
        </p:spPr>
        <p:txBody>
          <a:bodyPr/>
          <a:lstStyle>
            <a:lvl1pPr>
              <a:defRPr sz="1650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501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619" y="3612445"/>
            <a:ext cx="2854643" cy="1286044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619" y="4864267"/>
            <a:ext cx="2854643" cy="56896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74732" y="3608832"/>
            <a:ext cx="2854643" cy="1284224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 cap="all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74732" y="4860544"/>
            <a:ext cx="2854643" cy="56896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145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868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8928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9690" y="888058"/>
            <a:ext cx="6059686" cy="2947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404" y="3543811"/>
            <a:ext cx="6048971" cy="669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763" y="11399906"/>
            <a:ext cx="2314575" cy="406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DDF3EC28-2B26-49F0-AA57-4E1791436F72}" type="datetimeFigureOut">
              <a:rPr lang="zh-TW" altLang="en-US" smtClean="0"/>
              <a:t>2020/2/3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5763" y="11652795"/>
            <a:ext cx="2828925" cy="406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05895" y="10363997"/>
            <a:ext cx="1645920" cy="24836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4037DBBC-2BFA-4619-9F79-5D2404937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42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0" r:id="rId2"/>
    <p:sldLayoutId id="2147483721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05740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7C0799-79F9-4397-9B27-89D666314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471" y="5863590"/>
            <a:ext cx="6065044" cy="1466662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善知識來開路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A742DF5-EFA8-4892-8312-A60B51D67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476" y="7463838"/>
            <a:ext cx="5190863" cy="4229052"/>
          </a:xfrm>
        </p:spPr>
        <p:txBody>
          <a:bodyPr>
            <a:normAutofit/>
          </a:bodyPr>
          <a:lstStyle/>
          <a:p>
            <a:r>
              <a:rPr lang="zh-CN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探索教育團隊製作</a:t>
            </a:r>
            <a:endParaRPr lang="en-US" altLang="zh-TW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善知識</a:t>
            </a:r>
            <a:r>
              <a:rPr lang="zh-CN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卡</a:t>
            </a:r>
            <a:r>
              <a:rPr lang="en-US" altLang="zh-TW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CN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endParaRPr lang="en-US" altLang="zh-CN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大自在卡</a:t>
            </a:r>
            <a:r>
              <a:rPr lang="en-US" altLang="zh-CN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CN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endParaRPr lang="en-US" altLang="zh-CN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妙法卡</a:t>
            </a:r>
            <a:r>
              <a:rPr lang="en-US" altLang="zh-TW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endParaRPr lang="en-US" altLang="zh-CN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共計</a:t>
            </a:r>
            <a:r>
              <a:rPr lang="en-US" altLang="zh-TW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73</a:t>
            </a:r>
            <a:r>
              <a:rPr lang="zh-CN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FFCC396-3728-46FD-84FD-DD94737E2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68" y="1642186"/>
            <a:ext cx="5190863" cy="3425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3522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65BDCCE-E259-49F7-9858-31FC0AECCB4A}"/>
              </a:ext>
            </a:extLst>
          </p:cNvPr>
          <p:cNvSpPr txBox="1"/>
          <p:nvPr/>
        </p:nvSpPr>
        <p:spPr>
          <a:xfrm>
            <a:off x="554353" y="5751509"/>
            <a:ext cx="5749290" cy="5062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>
              <a:defRPr/>
            </a:pPr>
            <a:r>
              <a:rPr lang="zh-TW" altLang="en-US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他人</a:t>
            </a:r>
            <a:endParaRPr lang="en-US" altLang="zh-TW" sz="8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TW" altLang="en-US" sz="19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典範</a:t>
            </a:r>
            <a:endParaRPr lang="en-US" altLang="zh-TW" sz="199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室外, 男人, 山, 直立的 的圖片&#10;&#10;自動產生的描述">
            <a:extLst>
              <a:ext uri="{FF2B5EF4-FFF2-40B4-BE49-F238E27FC236}">
                <a16:creationId xmlns:a16="http://schemas.microsoft.com/office/drawing/2014/main" id="{6E936C1A-5474-49A6-8763-5D5A9F037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" y="997267"/>
            <a:ext cx="5749290" cy="3829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5688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1442070" y="391180"/>
            <a:ext cx="378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大自在卡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友善自己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182880" y="9365873"/>
            <a:ext cx="6515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Super Power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大自在卡</a:t>
            </a:r>
            <a:endParaRPr lang="zh-TW" altLang="en-US" sz="8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7600494-2F78-49B8-A092-ACF0E794E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070" y="2137410"/>
            <a:ext cx="3973859" cy="50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41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2177416" y="391180"/>
            <a:ext cx="254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善知識卡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182880" y="9354443"/>
            <a:ext cx="651509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友善自己</a:t>
            </a:r>
            <a:endParaRPr lang="en-US" altLang="zh-TW" sz="3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友善自己，開自信路</a:t>
            </a:r>
            <a:endParaRPr lang="zh-TW" altLang="en-US" sz="5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個人, 設備, 球, 男人 的圖片&#10;&#10;自動產生的描述">
            <a:extLst>
              <a:ext uri="{FF2B5EF4-FFF2-40B4-BE49-F238E27FC236}">
                <a16:creationId xmlns:a16="http://schemas.microsoft.com/office/drawing/2014/main" id="{ED459540-275C-4799-AAEA-2E39F790D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8" y="2800301"/>
            <a:ext cx="5545783" cy="3886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E06E4B7-E544-44A3-AA3D-449CF84D96AD}"/>
              </a:ext>
            </a:extLst>
          </p:cNvPr>
          <p:cNvSpPr/>
          <p:nvPr/>
        </p:nvSpPr>
        <p:spPr>
          <a:xfrm>
            <a:off x="3018469" y="6957685"/>
            <a:ext cx="8210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8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zh-TW" altLang="en-US" sz="8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11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2177416" y="391180"/>
            <a:ext cx="254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善知識卡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182880" y="9354443"/>
            <a:ext cx="651509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友善自己</a:t>
            </a:r>
            <a:endParaRPr lang="en-US" altLang="zh-TW" sz="3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友善身體，開能量路</a:t>
            </a:r>
            <a:endParaRPr lang="zh-TW" altLang="en-US" sz="5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水, 室外, 坐, 海灘 的圖片&#10;&#10;自動產生的描述">
            <a:extLst>
              <a:ext uri="{FF2B5EF4-FFF2-40B4-BE49-F238E27FC236}">
                <a16:creationId xmlns:a16="http://schemas.microsoft.com/office/drawing/2014/main" id="{32E2710F-FE6C-4BA1-98E5-31EA1CE50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" y="2945890"/>
            <a:ext cx="5760721" cy="385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7785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1543050" y="391180"/>
            <a:ext cx="3726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大自在卡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友善情緒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182880" y="9365873"/>
            <a:ext cx="6515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Super Power</a:t>
            </a:r>
          </a:p>
          <a:p>
            <a:pPr algn="ctr"/>
            <a:r>
              <a:rPr lang="zh-TW" altLang="en-US" sz="8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大自在卡</a:t>
            </a:r>
            <a:endParaRPr lang="zh-TW" altLang="en-US" sz="8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玩具, 布偶, 蛋糕 的圖片&#10;&#10;自動產生的描述">
            <a:extLst>
              <a:ext uri="{FF2B5EF4-FFF2-40B4-BE49-F238E27FC236}">
                <a16:creationId xmlns:a16="http://schemas.microsoft.com/office/drawing/2014/main" id="{D4F3BA85-D104-4E71-B8D3-ECB24616A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725929"/>
            <a:ext cx="6325493" cy="632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07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2177416" y="391180"/>
            <a:ext cx="254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善知識卡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400051" y="9354443"/>
            <a:ext cx="605789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友善情緒</a:t>
            </a:r>
            <a:endParaRPr lang="en-US" altLang="zh-TW" sz="3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友善情緒，開幸福路</a:t>
            </a:r>
            <a:endParaRPr lang="zh-TW" altLang="en-US" sz="5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草, 室外, 曠野, 運動 的圖片&#10;&#10;自動產生的描述">
            <a:extLst>
              <a:ext uri="{FF2B5EF4-FFF2-40B4-BE49-F238E27FC236}">
                <a16:creationId xmlns:a16="http://schemas.microsoft.com/office/drawing/2014/main" id="{739C8684-525C-4F56-9BF5-A2DF96A08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7167"/>
          <a:stretch/>
        </p:blipFill>
        <p:spPr>
          <a:xfrm>
            <a:off x="474343" y="2484164"/>
            <a:ext cx="5903595" cy="4698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3BCA814-B057-4D5A-9291-047BD1360E65}"/>
              </a:ext>
            </a:extLst>
          </p:cNvPr>
          <p:cNvSpPr/>
          <p:nvPr/>
        </p:nvSpPr>
        <p:spPr>
          <a:xfrm>
            <a:off x="3018469" y="6957685"/>
            <a:ext cx="8210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8800" b="1" cap="none" spc="0" dirty="0">
                <a:ln w="0"/>
                <a:solidFill>
                  <a:srgbClr val="FF5D5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zh-TW" altLang="en-US" sz="8800" b="1" cap="none" spc="0" dirty="0">
              <a:ln w="0"/>
              <a:solidFill>
                <a:srgbClr val="FF5D5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5902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2177416" y="391180"/>
            <a:ext cx="254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善知識卡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411481" y="9354443"/>
            <a:ext cx="605789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友善情緒</a:t>
            </a:r>
            <a:endParaRPr lang="en-US" altLang="zh-TW" sz="3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友善猜疑，開信任路</a:t>
            </a:r>
            <a:endParaRPr lang="zh-TW" altLang="en-US" sz="5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男人, 太陽, 山丘, 直立的 的圖片&#10;&#10;自動產生的描述">
            <a:extLst>
              <a:ext uri="{FF2B5EF4-FFF2-40B4-BE49-F238E27FC236}">
                <a16:creationId xmlns:a16="http://schemas.microsoft.com/office/drawing/2014/main" id="{D5B72B11-9AE6-4A50-AA68-AB881C6EE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/>
          <a:stretch/>
        </p:blipFill>
        <p:spPr>
          <a:xfrm>
            <a:off x="491491" y="3004946"/>
            <a:ext cx="5929462" cy="3670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2533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1783080" y="3911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大自在卡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友善他人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182880" y="9365873"/>
            <a:ext cx="6515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Super Power</a:t>
            </a:r>
          </a:p>
          <a:p>
            <a:pPr algn="ctr"/>
            <a:r>
              <a:rPr lang="zh-TW" altLang="en-US" sz="8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大自在卡</a:t>
            </a:r>
            <a:endParaRPr lang="zh-TW" altLang="en-US" sz="8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玩具, 布偶 的圖片&#10;&#10;自動產生的描述">
            <a:extLst>
              <a:ext uri="{FF2B5EF4-FFF2-40B4-BE49-F238E27FC236}">
                <a16:creationId xmlns:a16="http://schemas.microsoft.com/office/drawing/2014/main" id="{F85FD431-E484-40BC-821E-73262278E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3" y="1879940"/>
            <a:ext cx="6057898" cy="60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22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2177416" y="391180"/>
            <a:ext cx="254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善知識卡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400051" y="9354443"/>
            <a:ext cx="605789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友善他人</a:t>
            </a:r>
            <a:endParaRPr lang="en-US" altLang="zh-TW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友善他人，開合和路</a:t>
            </a:r>
            <a:endParaRPr lang="zh-TW" altLang="en-US" sz="5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2FB370F-5DB0-415C-99D3-3C2E489BD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" y="1943098"/>
            <a:ext cx="5829301" cy="582930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97A010D-8B00-4734-AE2B-305711E81E97}"/>
              </a:ext>
            </a:extLst>
          </p:cNvPr>
          <p:cNvSpPr/>
          <p:nvPr/>
        </p:nvSpPr>
        <p:spPr>
          <a:xfrm>
            <a:off x="3018469" y="6957685"/>
            <a:ext cx="8210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8800" b="1" cap="none" spc="0" dirty="0">
                <a:ln w="0"/>
                <a:solidFill>
                  <a:srgbClr val="8238B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zh-TW" altLang="en-US" sz="8800" b="1" cap="none" spc="0" dirty="0">
              <a:ln w="0"/>
              <a:solidFill>
                <a:srgbClr val="8238B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4367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2177416" y="391180"/>
            <a:ext cx="254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善知識卡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422911" y="9354443"/>
            <a:ext cx="605789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友善他人</a:t>
            </a:r>
            <a:endParaRPr lang="en-US" altLang="zh-TW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友善家人，開惜緣路</a:t>
            </a:r>
            <a:endParaRPr lang="zh-TW" altLang="en-US" sz="5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盒子, 時鐘, 食物 的圖片&#10;&#10;自動產生的描述">
            <a:extLst>
              <a:ext uri="{FF2B5EF4-FFF2-40B4-BE49-F238E27FC236}">
                <a16:creationId xmlns:a16="http://schemas.microsoft.com/office/drawing/2014/main" id="{3B9EA0A9-4A56-4FF7-B376-C9A6555C1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" y="2800350"/>
            <a:ext cx="5836920" cy="437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4820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65BDCCE-E259-49F7-9858-31FC0AECCB4A}"/>
              </a:ext>
            </a:extLst>
          </p:cNvPr>
          <p:cNvSpPr txBox="1"/>
          <p:nvPr/>
        </p:nvSpPr>
        <p:spPr>
          <a:xfrm>
            <a:off x="571500" y="403265"/>
            <a:ext cx="5749290" cy="11449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遊戲規則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遊戲人數：每桌適合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2-8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人玩。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遊戲說明：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將善知識卡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60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張與大自在卡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張，洗牌後置於桌子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中間，照順序拿牌。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張妙法牌，放在桌上明顯任意處。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指定一人作為開始的第一人，逆時針或順時針輪流抽牌聊天說故事。</a:t>
            </a:r>
          </a:p>
          <a:p>
            <a:pPr marL="457200" lvl="0" indent="-457200">
              <a:buFont typeface="+mj-lt"/>
              <a:buAutoNum type="arabicPeriod"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每次一人，玩家先抽一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張善知識卡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，根據自己抽到的主題，講一下自己做過的一個真實故事，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1-3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分鐘。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lvl="0" indent="-457200">
              <a:buFont typeface="+mj-lt"/>
              <a:buAutoNum type="arabicPeriod"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如果沒有自己做過的例子，可以講一個你聽過或看過最有感的一個例子。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自己沒做過，要懺悔或是要說接下來你會如何做也可以。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抽到大自在卡可以有下列四種選擇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跳過不說，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Pass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給下一位玩家繼續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指定人說，改變順序，指定任一人說，說完就由指定者旁邊的人繼續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隨意自說，可以說自己想說的任何主題，說笑話，唱歌，表演皆可。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抽了再說，再抽一張，根據新抽到的主題繼續。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抽到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的人，說完後大家要給他讚嘆。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玩大約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分鐘後，可以換桌與不同夥伴繼續玩，可以認識與了解更多人。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相關資訊及客戶服務請洽：奈普敦智慧平台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https://www.neptune-it.com/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315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1668780" y="391180"/>
            <a:ext cx="337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大自在卡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友善社會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182880" y="9365873"/>
            <a:ext cx="6515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Super Power</a:t>
            </a:r>
          </a:p>
          <a:p>
            <a:pPr algn="ctr"/>
            <a:r>
              <a:rPr lang="zh-TW" altLang="en-US" sz="8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大自在卡</a:t>
            </a:r>
            <a:endParaRPr lang="zh-TW" altLang="en-US" sz="80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襯衫 的圖片&#10;&#10;自動產生的描述">
            <a:extLst>
              <a:ext uri="{FF2B5EF4-FFF2-40B4-BE49-F238E27FC236}">
                <a16:creationId xmlns:a16="http://schemas.microsoft.com/office/drawing/2014/main" id="{5C5A9FA2-791B-40AE-BA2C-C758C527B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1" y="1743075"/>
            <a:ext cx="610362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2177416" y="391180"/>
            <a:ext cx="254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善知識卡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37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400051" y="9354443"/>
            <a:ext cx="605789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EEB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友善社會</a:t>
            </a:r>
            <a:endParaRPr lang="en-US" altLang="zh-TW" sz="3600" dirty="0">
              <a:solidFill>
                <a:srgbClr val="EEB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EEB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友善社會，開祥和路</a:t>
            </a:r>
            <a:endParaRPr lang="zh-TW" altLang="en-US" sz="5000" dirty="0">
              <a:solidFill>
                <a:srgbClr val="EEB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室外, 大自然, 水, 雲朵 的圖片&#10;&#10;自動產生的描述">
            <a:extLst>
              <a:ext uri="{FF2B5EF4-FFF2-40B4-BE49-F238E27FC236}">
                <a16:creationId xmlns:a16="http://schemas.microsoft.com/office/drawing/2014/main" id="{7E9CEEC5-4402-49F7-B0E7-5AB473BD9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6" y="3097101"/>
            <a:ext cx="5841286" cy="3890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361FF2-58DF-4DE9-9A7A-219DEEA2F1A7}"/>
              </a:ext>
            </a:extLst>
          </p:cNvPr>
          <p:cNvSpPr/>
          <p:nvPr/>
        </p:nvSpPr>
        <p:spPr>
          <a:xfrm>
            <a:off x="3018469" y="6957685"/>
            <a:ext cx="8210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8800" b="1" cap="none" spc="0" dirty="0">
                <a:ln w="0"/>
                <a:solidFill>
                  <a:srgbClr val="D6A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zh-TW" altLang="en-US" sz="8800" b="1" cap="none" spc="0" dirty="0">
              <a:ln w="0"/>
              <a:solidFill>
                <a:srgbClr val="D6A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2314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2177416" y="391180"/>
            <a:ext cx="254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善知識卡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38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422911" y="9354443"/>
            <a:ext cx="605789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EEB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友善社會</a:t>
            </a:r>
            <a:endParaRPr lang="en-US" altLang="zh-TW" sz="3600" dirty="0">
              <a:solidFill>
                <a:srgbClr val="EEB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EEB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友善路人，開安全路</a:t>
            </a:r>
            <a:endParaRPr lang="zh-TW" altLang="en-US" sz="5000" dirty="0">
              <a:solidFill>
                <a:srgbClr val="EEB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 descr="一張含有 畫畫 的圖片&#10;&#10;自動產生的描述">
            <a:extLst>
              <a:ext uri="{FF2B5EF4-FFF2-40B4-BE49-F238E27FC236}">
                <a16:creationId xmlns:a16="http://schemas.microsoft.com/office/drawing/2014/main" id="{D6E42390-1A50-47DE-BFE8-30B45F417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2" y="2943225"/>
            <a:ext cx="5948236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76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1805940" y="391180"/>
            <a:ext cx="331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大自在卡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友善自然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182880" y="9365873"/>
            <a:ext cx="6515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Super Power</a:t>
            </a:r>
          </a:p>
          <a:p>
            <a:pPr algn="ctr"/>
            <a:r>
              <a:rPr lang="zh-TW" altLang="en-US" sz="8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大自在卡</a:t>
            </a:r>
            <a:endParaRPr lang="zh-TW" altLang="en-US" sz="80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食物 的圖片&#10;&#10;自動產生的描述">
            <a:extLst>
              <a:ext uri="{FF2B5EF4-FFF2-40B4-BE49-F238E27FC236}">
                <a16:creationId xmlns:a16="http://schemas.microsoft.com/office/drawing/2014/main" id="{F7ADB0A7-8E2B-4D54-A2BA-0E7F70BE0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38" y="777239"/>
            <a:ext cx="7651075" cy="765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56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2177416" y="391180"/>
            <a:ext cx="254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善知識卡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49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400051" y="9354443"/>
            <a:ext cx="605789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友善自然</a:t>
            </a:r>
            <a:endParaRPr lang="en-US" altLang="zh-TW" sz="3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友善自然，開永續路</a:t>
            </a:r>
            <a:endParaRPr lang="zh-TW" altLang="en-US" sz="50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FB598B0-329E-422C-8D68-B996FE6E0DAE}"/>
              </a:ext>
            </a:extLst>
          </p:cNvPr>
          <p:cNvSpPr/>
          <p:nvPr/>
        </p:nvSpPr>
        <p:spPr>
          <a:xfrm>
            <a:off x="3018469" y="6957685"/>
            <a:ext cx="8210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88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zh-TW" altLang="en-US" sz="88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圖片 7" descr="一張含有 草, 室外, 坐, 曠野 的圖片&#10;&#10;自動產生的描述">
            <a:extLst>
              <a:ext uri="{FF2B5EF4-FFF2-40B4-BE49-F238E27FC236}">
                <a16:creationId xmlns:a16="http://schemas.microsoft.com/office/drawing/2014/main" id="{F8BAC85B-1B64-4069-AC07-F925A1BCF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" y="2767488"/>
            <a:ext cx="5406390" cy="4054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5847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134D3C-992F-490A-93E2-A85B0D6C4349}"/>
              </a:ext>
            </a:extLst>
          </p:cNvPr>
          <p:cNvSpPr/>
          <p:nvPr/>
        </p:nvSpPr>
        <p:spPr>
          <a:xfrm>
            <a:off x="400051" y="914400"/>
            <a:ext cx="6103620" cy="77609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1319BE-E73D-474C-8F48-CC5FD945E16D}"/>
              </a:ext>
            </a:extLst>
          </p:cNvPr>
          <p:cNvSpPr/>
          <p:nvPr/>
        </p:nvSpPr>
        <p:spPr>
          <a:xfrm>
            <a:off x="400051" y="9212580"/>
            <a:ext cx="6103620" cy="2247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22F3CB-E293-41A4-B581-CAC80ED24D12}"/>
              </a:ext>
            </a:extLst>
          </p:cNvPr>
          <p:cNvSpPr txBox="1"/>
          <p:nvPr/>
        </p:nvSpPr>
        <p:spPr>
          <a:xfrm>
            <a:off x="2177416" y="391180"/>
            <a:ext cx="254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善知識卡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75101F-29DB-43BD-831D-528BC36CDC92}"/>
              </a:ext>
            </a:extLst>
          </p:cNvPr>
          <p:cNvSpPr txBox="1"/>
          <p:nvPr/>
        </p:nvSpPr>
        <p:spPr>
          <a:xfrm>
            <a:off x="422911" y="9354443"/>
            <a:ext cx="605789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友善自然</a:t>
            </a:r>
            <a:endParaRPr lang="en-US" altLang="zh-TW" sz="3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友善海洋，開循環路</a:t>
            </a:r>
            <a:endParaRPr lang="zh-TW" altLang="en-US" sz="50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水, 室外, 大自然, 雲朵 的圖片&#10;&#10;自動產生的描述">
            <a:extLst>
              <a:ext uri="{FF2B5EF4-FFF2-40B4-BE49-F238E27FC236}">
                <a16:creationId xmlns:a16="http://schemas.microsoft.com/office/drawing/2014/main" id="{2FE62C4F-68C7-4703-9145-57B3ABC93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2" y="3394709"/>
            <a:ext cx="5723553" cy="323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49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65BDCCE-E259-49F7-9858-31FC0AECCB4A}"/>
              </a:ext>
            </a:extLst>
          </p:cNvPr>
          <p:cNvSpPr txBox="1"/>
          <p:nvPr/>
        </p:nvSpPr>
        <p:spPr>
          <a:xfrm>
            <a:off x="554355" y="632966"/>
            <a:ext cx="5749290" cy="109260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>
              <a:defRPr/>
            </a:pP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或說己身，或說他身或示己身，或示他身或示己事，或示他事諸所言說，皆實不虛</a:t>
            </a:r>
          </a:p>
          <a:p>
            <a:pPr lvl="0" algn="ctr">
              <a:defRPr/>
            </a:pP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en-US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妙法蓮華經</a:t>
            </a:r>
            <a:r>
              <a:rPr lang="en-US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lvl="0" algn="ctr">
              <a:defRPr/>
            </a:pP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如來壽量品第十六</a:t>
            </a: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花, 樹, 玫瑰 的圖片&#10;&#10;自動產生的描述">
            <a:extLst>
              <a:ext uri="{FF2B5EF4-FFF2-40B4-BE49-F238E27FC236}">
                <a16:creationId xmlns:a16="http://schemas.microsoft.com/office/drawing/2014/main" id="{20AB4272-2B1C-4D99-BDCC-3E73DE37F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30" y="933450"/>
            <a:ext cx="361754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1261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65BDCCE-E259-49F7-9858-31FC0AECCB4A}"/>
              </a:ext>
            </a:extLst>
          </p:cNvPr>
          <p:cNvSpPr txBox="1"/>
          <p:nvPr/>
        </p:nvSpPr>
        <p:spPr>
          <a:xfrm>
            <a:off x="554355" y="802243"/>
            <a:ext cx="5749290" cy="105875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>
              <a:defRPr/>
            </a:pP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TW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CN" sz="6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CN" sz="6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CN" altLang="en-US" sz="6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友善自己</a:t>
            </a:r>
            <a:endParaRPr lang="en-US" altLang="zh-CN" sz="6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CN" altLang="en-US" sz="6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友善情緒</a:t>
            </a:r>
            <a:endParaRPr lang="en-US" altLang="zh-CN" sz="6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CN" altLang="en-US" sz="6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友善他人</a:t>
            </a:r>
            <a:endParaRPr lang="en-US" altLang="zh-CN" sz="6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CN" altLang="en-US" sz="6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友善社會</a:t>
            </a:r>
            <a:endParaRPr lang="en-US" altLang="zh-CN" sz="6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CN" altLang="en-US" sz="6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友善自然</a:t>
            </a:r>
            <a:endParaRPr lang="en-US" altLang="zh-TW" sz="6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花 的圖片&#10;&#10;自動產生的描述">
            <a:extLst>
              <a:ext uri="{FF2B5EF4-FFF2-40B4-BE49-F238E27FC236}">
                <a16:creationId xmlns:a16="http://schemas.microsoft.com/office/drawing/2014/main" id="{FC4C3AE4-2F6F-429C-9318-61E436911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4" y="1291590"/>
            <a:ext cx="5330251" cy="361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840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65BDCCE-E259-49F7-9858-31FC0AECCB4A}"/>
              </a:ext>
            </a:extLst>
          </p:cNvPr>
          <p:cNvSpPr txBox="1"/>
          <p:nvPr/>
        </p:nvSpPr>
        <p:spPr>
          <a:xfrm>
            <a:off x="554353" y="5751509"/>
            <a:ext cx="5749290" cy="5062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>
              <a:defRPr/>
            </a:pPr>
            <a:r>
              <a:rPr lang="zh-TW" altLang="en-US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</a:t>
            </a:r>
            <a:endParaRPr lang="en-US" altLang="zh-TW" sz="8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TW" altLang="en-US" sz="19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endParaRPr lang="en-US" altLang="zh-TW" sz="199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時鐘, 畫畫 的圖片&#10;&#10;自動產生的描述">
            <a:extLst>
              <a:ext uri="{FF2B5EF4-FFF2-40B4-BE49-F238E27FC236}">
                <a16:creationId xmlns:a16="http://schemas.microsoft.com/office/drawing/2014/main" id="{5DF8BF42-D407-4F14-9322-1F655F0D7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r="2869"/>
          <a:stretch/>
        </p:blipFill>
        <p:spPr>
          <a:xfrm>
            <a:off x="554353" y="1039177"/>
            <a:ext cx="5749289" cy="382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97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65BDCCE-E259-49F7-9858-31FC0AECCB4A}"/>
              </a:ext>
            </a:extLst>
          </p:cNvPr>
          <p:cNvSpPr txBox="1"/>
          <p:nvPr/>
        </p:nvSpPr>
        <p:spPr>
          <a:xfrm>
            <a:off x="554353" y="5751509"/>
            <a:ext cx="5749290" cy="5062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>
              <a:defRPr/>
            </a:pPr>
            <a:r>
              <a:rPr lang="zh-TW" altLang="en-US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</a:t>
            </a:r>
            <a:endParaRPr lang="en-US" altLang="zh-TW" sz="8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TW" altLang="en-US" sz="19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懺悔</a:t>
            </a:r>
            <a:endParaRPr lang="en-US" altLang="zh-TW" sz="199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B545CBDF-CDA7-4B28-BE54-128D36731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3" y="706755"/>
            <a:ext cx="5749290" cy="43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97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65BDCCE-E259-49F7-9858-31FC0AECCB4A}"/>
              </a:ext>
            </a:extLst>
          </p:cNvPr>
          <p:cNvSpPr txBox="1"/>
          <p:nvPr/>
        </p:nvSpPr>
        <p:spPr>
          <a:xfrm>
            <a:off x="554353" y="5751509"/>
            <a:ext cx="5749290" cy="5062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>
              <a:defRPr/>
            </a:pPr>
            <a:r>
              <a:rPr lang="zh-TW" altLang="en-US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</a:t>
            </a:r>
            <a:endParaRPr lang="en-US" altLang="zh-TW" sz="8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TW" altLang="en-US" sz="19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</a:t>
            </a:r>
            <a:endParaRPr lang="en-US" altLang="zh-TW" sz="199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75082CD-C065-4951-8E31-4C3C54EBB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3" y="1143592"/>
            <a:ext cx="5749290" cy="360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9395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65BDCCE-E259-49F7-9858-31FC0AECCB4A}"/>
              </a:ext>
            </a:extLst>
          </p:cNvPr>
          <p:cNvSpPr txBox="1"/>
          <p:nvPr/>
        </p:nvSpPr>
        <p:spPr>
          <a:xfrm>
            <a:off x="554353" y="5751509"/>
            <a:ext cx="5749290" cy="5062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>
              <a:defRPr/>
            </a:pPr>
            <a:r>
              <a:rPr lang="zh-TW" altLang="en-US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他人</a:t>
            </a:r>
            <a:endParaRPr lang="en-US" altLang="zh-TW" sz="8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TW" altLang="en-US" sz="19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endParaRPr lang="en-US" altLang="zh-TW" sz="199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畫畫, 冰箱 的圖片&#10;&#10;自動產生的描述">
            <a:extLst>
              <a:ext uri="{FF2B5EF4-FFF2-40B4-BE49-F238E27FC236}">
                <a16:creationId xmlns:a16="http://schemas.microsoft.com/office/drawing/2014/main" id="{158A4B5D-E524-4F80-9FF5-79F9EE890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4" y="1022985"/>
            <a:ext cx="5749291" cy="38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46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65BDCCE-E259-49F7-9858-31FC0AECCB4A}"/>
              </a:ext>
            </a:extLst>
          </p:cNvPr>
          <p:cNvSpPr txBox="1"/>
          <p:nvPr/>
        </p:nvSpPr>
        <p:spPr>
          <a:xfrm>
            <a:off x="554353" y="5751509"/>
            <a:ext cx="5749290" cy="5062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>
              <a:defRPr/>
            </a:pPr>
            <a:r>
              <a:rPr lang="zh-TW" altLang="en-US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他人</a:t>
            </a:r>
            <a:endParaRPr lang="en-US" altLang="zh-TW" sz="8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TW" altLang="en-US" sz="19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警惕</a:t>
            </a:r>
            <a:endParaRPr lang="en-US" altLang="zh-TW" sz="199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A8B9CE57-8DD3-47F7-B57E-9D279C1BD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9"/>
          <a:stretch/>
        </p:blipFill>
        <p:spPr>
          <a:xfrm>
            <a:off x="722946" y="592356"/>
            <a:ext cx="5412103" cy="492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12243"/>
      </p:ext>
    </p:extLst>
  </p:cSld>
  <p:clrMapOvr>
    <a:masterClrMapping/>
  </p:clrMapOvr>
</p:sld>
</file>

<file path=ppt/theme/theme1.xml><?xml version="1.0" encoding="utf-8"?>
<a:theme xmlns:a="http://schemas.openxmlformats.org/drawingml/2006/main" name="都會">
  <a:themeElements>
    <a:clrScheme name="都會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都會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都會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大都會</Template>
  <TotalTime>946</TotalTime>
  <Words>561</Words>
  <Application>Microsoft Office PowerPoint</Application>
  <PresentationFormat>寬螢幕</PresentationFormat>
  <Paragraphs>132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0" baseType="lpstr">
      <vt:lpstr>微軟正黑體</vt:lpstr>
      <vt:lpstr>Arial</vt:lpstr>
      <vt:lpstr>Calibri</vt:lpstr>
      <vt:lpstr>Calibri Light</vt:lpstr>
      <vt:lpstr>都會</vt:lpstr>
      <vt:lpstr>善知識來開路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撈法寶說故事</dc:title>
  <dc:creator>明智 高</dc:creator>
  <cp:lastModifiedBy>明智 高</cp:lastModifiedBy>
  <cp:revision>35</cp:revision>
  <dcterms:created xsi:type="dcterms:W3CDTF">2018-05-29T01:09:43Z</dcterms:created>
  <dcterms:modified xsi:type="dcterms:W3CDTF">2020-02-03T08:23:29Z</dcterms:modified>
</cp:coreProperties>
</file>