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98" autoAdjust="0"/>
  </p:normalViewPr>
  <p:slideViewPr>
    <p:cSldViewPr>
      <p:cViewPr varScale="1">
        <p:scale>
          <a:sx n="64" d="100"/>
          <a:sy n="64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A465-0A25-468A-A125-3947FEFD59DE}" type="datetimeFigureOut">
              <a:rPr lang="zh-TW" altLang="en-US" smtClean="0"/>
              <a:pPr/>
              <a:t>2013/9/12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2050" name="Picture 2" descr="G:\美編圖案\花邊\04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47664" y="4941168"/>
            <a:ext cx="5976664" cy="1552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zh-TW" altLang="zh-TW" sz="24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736303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一句話的力量</a:t>
            </a:r>
            <a:endParaRPr lang="zh-TW" altLang="en-US" sz="66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G:\美編圖案\花邊\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25144"/>
            <a:ext cx="4000500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64096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生的成敗，常常因為一個人、一件事，甚至一句話而有決定性的影響。</a:t>
            </a:r>
            <a: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尤其對人有用的一句話，勝過千言萬語。</a:t>
            </a:r>
            <a: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TW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134672" cy="4176463"/>
          </a:xfrm>
        </p:spPr>
        <p:txBody>
          <a:bodyPr>
            <a:noAutofit/>
          </a:bodyPr>
          <a:lstStyle/>
          <a:p>
            <a:pPr algn="l"/>
            <a:r>
              <a:rPr lang="zh-TW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美國著名的教育家和演講口才藝術家 卡內基，小時候是一個非常調皮的小男孩。</a:t>
            </a:r>
            <a: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他九歲的時候，父親將繼母娶進門。</a:t>
            </a:r>
            <a: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892480" cy="3024336"/>
          </a:xfrm>
        </p:spPr>
        <p:txBody>
          <a:bodyPr>
            <a:noAutofit/>
          </a:bodyPr>
          <a:lstStyle/>
          <a:p>
            <a:pPr algn="l"/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他父親向新婚妻子介紹 卡內基時，說：「希望你注意這個全郡最壞的男孩，他實在令我頭痛，說不定明天早晨他還會拿石頭砸你，或做出什麼壞事呢！」</a:t>
            </a: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繼母</a:t>
            </a:r>
            <a:r>
              <a:rPr lang="zh-TW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告訴丈夫：「你錯了，他不是全郡最壞的男孩，而是最聰明，只是還沒找到發洩熱忱地方的男孩。」</a:t>
            </a: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</a:bodyPr>
          <a:lstStyle/>
          <a:p>
            <a:pPr algn="l"/>
            <a:r>
              <a:rPr lang="zh-TW" altLang="zh-TW" sz="48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此話一出，卡內基的眼淚不聽使喚地滾滾而下。</a:t>
            </a:r>
            <a:r>
              <a:rPr lang="en-US" altLang="zh-TW" sz="48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>
            <a:noAutofit/>
          </a:bodyPr>
          <a:lstStyle/>
          <a:p>
            <a:pPr algn="l"/>
            <a:r>
              <a:rPr lang="zh-TW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就因為這一句話，建立了 卡內基和繼母之間深厚的感情；也因為這一句話，成就了他立志向上的動力；更因為這一句話，讓他日後幫助千千萬萬的人一同步上了成功之路。</a:t>
            </a: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123</Words>
  <Application>Microsoft Office PowerPoint</Application>
  <PresentationFormat>如螢幕大小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一句話的力量</vt:lpstr>
      <vt:lpstr> 人生的成敗，常常因為一個人、一件事，甚至一句話而有決定性的影響。 尤其對人有用的一句話，勝過千言萬語。  </vt:lpstr>
      <vt:lpstr>美國著名的教育家和演講口才藝術家 卡內基，小時候是一個非常調皮的小男孩。  他九歲的時候，父親將繼母娶進門。 </vt:lpstr>
      <vt:lpstr>   他父親向新婚妻子介紹 卡內基時，說：「希望你注意這個全郡最壞的男孩，他實在令我頭痛，說不定明天早晨他還會拿石頭砸你，或做出什麼壞事呢！」   </vt:lpstr>
      <vt:lpstr>繼母告訴丈夫：「你錯了，他不是全郡最壞的男孩，而是最聰明，只是還沒找到發洩熱忱地方的男孩。」 </vt:lpstr>
      <vt:lpstr>此話一出，卡內基的眼淚不聽使喚地滾滾而下。 </vt:lpstr>
      <vt:lpstr>就因為這一句話，建立了 卡內基和繼母之間深厚的感情；也因為這一句話，成就了他立志向上的動力；更因為這一句話，讓他日後幫助千千萬萬的人一同步上了成功之路。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clair</dc:creator>
  <cp:lastModifiedBy>clair</cp:lastModifiedBy>
  <cp:revision>8</cp:revision>
  <dcterms:created xsi:type="dcterms:W3CDTF">2013-09-12T12:42:22Z</dcterms:created>
  <dcterms:modified xsi:type="dcterms:W3CDTF">2013-09-12T13:19:18Z</dcterms:modified>
</cp:coreProperties>
</file>