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3" r:id="rId6"/>
    <p:sldId id="259" r:id="rId7"/>
    <p:sldId id="260" r:id="rId8"/>
    <p:sldId id="261" r:id="rId9"/>
    <p:sldId id="262" r:id="rId10"/>
    <p:sldId id="267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01245A-2867-433D-BBB8-B8C738286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BC2F6D2-D95B-4E1B-A8F4-6E5A5A327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18F7D7-E7A2-4683-BBC5-78281763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770600-99CB-4CED-BDBC-2EED4164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F7D561-74CB-4048-91C0-FF64D335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53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AA2CD-DA03-4456-9335-F157DB3A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D72F086-4B4F-406A-9F76-04675B40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108C25-EC0A-47C5-9D2D-65EBE1CE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8BFFDE-8838-4142-A5A7-18C4AC9C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90ABE9-40C4-4E1A-AB17-E327DCAD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97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5CDB32D-6354-4F05-A6A8-3666EC88F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D2A9CDA-730A-407F-B975-6A2DC40CF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C70CE1F-85A7-40BD-BFB6-88FD95DC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E91DD8-19F3-4102-AC5C-1D7C25CF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F5CD1B-882D-4902-B07B-646352C4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4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F73174-CCD2-487D-863A-22CF7597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BBC7DC-30BF-411C-A6FE-DE377576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8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CA6A8FF-C2D7-4950-97EB-13C2209E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3002B09-216F-4579-A052-86F0357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0978D5-608A-4F06-9D12-2B55333E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874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30FFD-A278-44CC-9FD8-3805A06D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E96D7C-99C9-4A17-BA67-CF22E61A7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36CE26-8749-4125-ABC0-277863E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DDF1C4-8FC4-4313-A1D1-24259520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F9EDAC-EDFA-41A4-B4D3-5B6CD1A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86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5A658-0675-4842-B182-3966CFAA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FC736E-656D-45B4-9D9B-680EA6434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B308440-E031-4B7A-97FC-B6DDC6AE4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8DF834-F9F0-4B2E-88E3-54A217BA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42331C-6C1E-4A45-9066-B2726FA5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353C9F-CF50-42D1-8F34-815F2DF0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0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649760-8D55-4405-ACBE-8A4D1BCA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391BF3-54D6-40AF-9C75-28A35C785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30DC3DF-AEB6-4200-B3DB-F18A7B53F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89D8DA-68A3-48CA-A060-B5E13F8AF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A2690D7-29A2-4468-9957-44F9C1A51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2E80502-C0DF-4B22-8967-250D5645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A77568A-20BE-4BCD-BB78-6A90FF8C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9BB5612-E6B7-4494-809E-F9E32FE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9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70D55-D5D7-4F2D-A437-42E97223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A6535F5-35D5-4604-BCA9-88091364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C4A9F3F-4FC8-4FF5-AB86-0BD4C7C6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43C90BB-E030-4533-ACFB-9A1C11AD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71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A0DEB9-5262-4D45-9B1E-8A302C9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A4A423B-A0B7-4A30-A01C-0B96EA01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CCE590-8FDE-491B-A17C-CB859B92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66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9F7EEF-2837-495D-B6CC-6CCF5E96C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FFE364-1C7B-4D31-9E55-4B4BD384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ABF56F-EC0C-46FE-BCA8-C18B4F44D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96608A-D66E-407E-86ED-08F8F6B6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533AA8-1961-4B01-BC10-BB98BEE5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20CD80-7E5A-49DE-8AFF-C052E65E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69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6C70DE-4A31-4F96-A670-F65BFF5A3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08F15AC-3A21-466C-9C85-F699AEF49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93A16A-05D6-47D8-9E46-B99250556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F5C117-FF5D-4D54-82A4-B28C1C4F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0CB270-55AA-4FF2-9B48-6D74F393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ACF8F3-F72F-419F-8B6F-7A57B9CF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83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259656B-288C-4119-9C4F-EE397E3B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D9C57A-CCB9-44F7-B619-978C3FC33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80E0C2-94A6-4184-BA26-3DA47783A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E62F-E702-454A-955D-54F3CF6A582A}" type="datetimeFigureOut">
              <a:rPr lang="zh-TW" altLang="en-US" smtClean="0"/>
              <a:t>2018/9/30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FF5E6AB-DBAE-4CCF-BBBA-8E873FE99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8D36C9-1F5D-4CD2-96BB-189ECC77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10492-6C7D-47B5-95D0-EA2E0287D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980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黑板, 路面 的圖片&#10;&#10;描述是以高可信度產生">
            <a:extLst>
              <a:ext uri="{FF2B5EF4-FFF2-40B4-BE49-F238E27FC236}">
                <a16:creationId xmlns:a16="http://schemas.microsoft.com/office/drawing/2014/main" id="{D1633CFB-154C-42B2-8CE5-BDD22517AD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9" b="79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BD54AC8-2848-4A1F-80D4-5632DCFA1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以佛法的觀點</a:t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來看</a:t>
            </a:r>
            <a:br>
              <a:rPr lang="en-US" altLang="zh-TW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自我趨動力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E26FE6-582D-44C6-BEB0-71500EC81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分享者：陳映月</a:t>
            </a:r>
            <a:endParaRPr lang="en-US" altLang="zh-TW" sz="2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73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4D4E4-051F-4276-807D-AA89B222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6000" kern="1200" dirty="0">
                <a:solidFill>
                  <a:schemeClr val="tx1"/>
                </a:solidFill>
              </a:rPr>
              <a:t>感恩</a:t>
            </a:r>
          </a:p>
        </p:txBody>
      </p:sp>
      <p:pic>
        <p:nvPicPr>
          <p:cNvPr id="7" name="圖片 6" descr="一張含有 花, 植物, 花瓶, 室外 的圖片&#10;&#10;描述是以非常高的可信度產生">
            <a:extLst>
              <a:ext uri="{FF2B5EF4-FFF2-40B4-BE49-F238E27FC236}">
                <a16:creationId xmlns:a16="http://schemas.microsoft.com/office/drawing/2014/main" id="{1AD3E94E-2820-4E6A-84FF-27412EE81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2" r="2179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9" name="圖片 8" descr="一張含有 植物, 花 的圖片&#10;&#10;描述是以非常高的可信度產生">
            <a:extLst>
              <a:ext uri="{FF2B5EF4-FFF2-40B4-BE49-F238E27FC236}">
                <a16:creationId xmlns:a16="http://schemas.microsoft.com/office/drawing/2014/main" id="{1E6CB8A1-7C29-4C9E-B9CD-390149277A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2" r="13675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內容版面配置區 4" descr="一張含有 植物, 花, 非洲菊 的圖片&#10;&#10;描述是以非常高的可信度產生">
            <a:extLst>
              <a:ext uri="{FF2B5EF4-FFF2-40B4-BE49-F238E27FC236}">
                <a16:creationId xmlns:a16="http://schemas.microsoft.com/office/drawing/2014/main" id="{E45E4C23-778D-40EE-81A1-BCA8DB9B3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r="15874" b="3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5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0F4E6-385E-4617-9659-934DEA74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891" y="361043"/>
            <a:ext cx="10515600" cy="1325563"/>
          </a:xfrm>
        </p:spPr>
        <p:txBody>
          <a:bodyPr/>
          <a:lstStyle/>
          <a:p>
            <a:pPr algn="ctr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知苦、斷集、證滅、修道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3BAF2-3F73-41C4-AA9E-171B645F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2506662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我們要先知「苦」，要知道苦是「集」來的；我們要用功夫，才能夠「滅」除了這個苦；要滅除苦，我們就要修行於道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摘自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20180926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《靜思妙蓮華》與魔共戰 有大功勳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1445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一張含有 樹, 披薩, 室外 的圖片&#10;&#10;描述是以高可信度產生">
            <a:extLst>
              <a:ext uri="{FF2B5EF4-FFF2-40B4-BE49-F238E27FC236}">
                <a16:creationId xmlns:a16="http://schemas.microsoft.com/office/drawing/2014/main" id="{F703E3D1-A769-4E64-A343-06A6FC4AE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53" y="230188"/>
            <a:ext cx="2184627" cy="1456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36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4C5C77-91B1-43E9-B303-5F065D19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自我安裝趨動程式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DCF1AF-E5E1-492E-88DC-D74C9E27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1816748"/>
            <a:ext cx="10515600" cy="4351338"/>
          </a:xfrm>
        </p:spPr>
        <p:txBody>
          <a:bodyPr/>
          <a:lstStyle/>
          <a:p>
            <a:r>
              <a:rPr lang="zh-TW" altLang="en-US" dirty="0"/>
              <a:t>四弘誓願</a:t>
            </a:r>
          </a:p>
        </p:txBody>
      </p:sp>
      <p:pic>
        <p:nvPicPr>
          <p:cNvPr id="4" name="內容版面配置區 4" descr="一張含有 服飾, 假髮 的圖片&#10;&#10;描述是以高可信度產生">
            <a:extLst>
              <a:ext uri="{FF2B5EF4-FFF2-40B4-BE49-F238E27FC236}">
                <a16:creationId xmlns:a16="http://schemas.microsoft.com/office/drawing/2014/main" id="{A3CA4F42-06F9-458A-833A-67CAAA39F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27" y="2680791"/>
            <a:ext cx="6601900" cy="3613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06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0FCB9-2A20-4E2A-8AC3-A3D59A3E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菩薩四弘誓願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EB00D2-335B-4237-8567-1E98C935D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誠心誓願度眾生</a:t>
            </a:r>
            <a:r>
              <a:rPr lang="en-US" altLang="zh-TW" dirty="0"/>
              <a:t>--</a:t>
            </a:r>
            <a:r>
              <a:rPr lang="zh-TW" altLang="en-US" b="1" dirty="0"/>
              <a:t>願濟眾生困厄</a:t>
            </a:r>
            <a:endParaRPr lang="en-US" altLang="zh-TW" dirty="0"/>
          </a:p>
          <a:p>
            <a:r>
              <a:rPr lang="zh-TW" altLang="en-US" sz="4800" dirty="0"/>
              <a:t>正心誓願斷煩惱</a:t>
            </a:r>
            <a:r>
              <a:rPr lang="en-US" altLang="zh-TW" sz="4800" dirty="0"/>
              <a:t>--</a:t>
            </a:r>
            <a:r>
              <a:rPr lang="zh-TW" altLang="en-US" b="1" dirty="0"/>
              <a:t>願除眾生惑障</a:t>
            </a:r>
            <a:endParaRPr lang="en-US" altLang="zh-TW" sz="4800" dirty="0"/>
          </a:p>
          <a:p>
            <a:r>
              <a:rPr lang="zh-TW" altLang="en-US" sz="4800" dirty="0"/>
              <a:t>信心誓願學法門</a:t>
            </a:r>
            <a:r>
              <a:rPr lang="en-US" altLang="zh-TW" b="1" dirty="0"/>
              <a:t>--</a:t>
            </a:r>
            <a:r>
              <a:rPr lang="zh-TW" altLang="en-US" b="1" dirty="0"/>
              <a:t>願斷眾生邪見</a:t>
            </a:r>
            <a:endParaRPr lang="en-US" altLang="zh-TW" sz="4800" dirty="0"/>
          </a:p>
          <a:p>
            <a:r>
              <a:rPr lang="zh-TW" altLang="en-US" sz="4800" dirty="0"/>
              <a:t>實心誓願成佛道</a:t>
            </a:r>
            <a:r>
              <a:rPr lang="en-US" altLang="zh-TW" sz="4400" b="1" dirty="0"/>
              <a:t>--</a:t>
            </a:r>
            <a:r>
              <a:rPr lang="zh-TW" altLang="en-US" b="1" dirty="0"/>
              <a:t>願度眾生苦輪</a:t>
            </a:r>
            <a:endParaRPr lang="zh-TW" altLang="en-US" dirty="0"/>
          </a:p>
        </p:txBody>
      </p:sp>
      <p:pic>
        <p:nvPicPr>
          <p:cNvPr id="5" name="圖片 4" descr="一張含有 小 的圖片&#10;&#10;描述是以高可信度產生">
            <a:extLst>
              <a:ext uri="{FF2B5EF4-FFF2-40B4-BE49-F238E27FC236}">
                <a16:creationId xmlns:a16="http://schemas.microsoft.com/office/drawing/2014/main" id="{667E7107-DB73-432A-A128-D552FFF63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23" y="5050971"/>
            <a:ext cx="2465294" cy="163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73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70FCB9-2A20-4E2A-8AC3-A3D59A3E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菩薩四弘誓願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EB00D2-335B-4237-8567-1E98C935D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44517" cy="4351338"/>
          </a:xfrm>
        </p:spPr>
        <p:txBody>
          <a:bodyPr>
            <a:normAutofit/>
          </a:bodyPr>
          <a:lstStyle/>
          <a:p>
            <a:r>
              <a:rPr lang="zh-TW" altLang="en-US" dirty="0"/>
              <a:t>誠心誓願度眾生</a:t>
            </a:r>
            <a:r>
              <a:rPr lang="en-US" altLang="zh-TW" dirty="0"/>
              <a:t>--</a:t>
            </a:r>
            <a:r>
              <a:rPr lang="zh-TW" altLang="en-US" b="1" dirty="0"/>
              <a:t>願濟眾生困厄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知苦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sz="4800" dirty="0"/>
              <a:t>正心誓願斷煩惱</a:t>
            </a:r>
            <a:r>
              <a:rPr lang="en-US" altLang="zh-TW" sz="4800" dirty="0"/>
              <a:t>--</a:t>
            </a:r>
            <a:r>
              <a:rPr lang="zh-TW" altLang="en-US" b="1" dirty="0"/>
              <a:t>願除眾生惑障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斷集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en-US" altLang="zh-TW" sz="4800" dirty="0">
              <a:solidFill>
                <a:srgbClr val="FF0000"/>
              </a:solidFill>
            </a:endParaRPr>
          </a:p>
          <a:p>
            <a:r>
              <a:rPr lang="zh-TW" altLang="en-US" sz="4800" dirty="0"/>
              <a:t>信心誓願學法門</a:t>
            </a:r>
            <a:r>
              <a:rPr lang="en-US" altLang="zh-TW" b="1" dirty="0"/>
              <a:t>--</a:t>
            </a:r>
            <a:r>
              <a:rPr lang="zh-TW" altLang="en-US" b="1" dirty="0"/>
              <a:t>願斷眾生邪見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證滅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en-US" altLang="zh-TW" sz="4800" dirty="0">
              <a:solidFill>
                <a:srgbClr val="FF0000"/>
              </a:solidFill>
            </a:endParaRPr>
          </a:p>
          <a:p>
            <a:r>
              <a:rPr lang="zh-TW" altLang="en-US" sz="4800" dirty="0"/>
              <a:t>實心誓願成佛道</a:t>
            </a:r>
            <a:r>
              <a:rPr lang="en-US" altLang="zh-TW" sz="4400" b="1" dirty="0"/>
              <a:t>--</a:t>
            </a:r>
            <a:r>
              <a:rPr lang="zh-TW" altLang="en-US" b="1" dirty="0"/>
              <a:t>願度眾生苦輪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修道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 descr="一張含有 小 的圖片&#10;&#10;描述是以高可信度產生">
            <a:extLst>
              <a:ext uri="{FF2B5EF4-FFF2-40B4-BE49-F238E27FC236}">
                <a16:creationId xmlns:a16="http://schemas.microsoft.com/office/drawing/2014/main" id="{667E7107-DB73-432A-A128-D552FFF63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14" y="5106388"/>
            <a:ext cx="2465294" cy="1632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353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4A2A00-29A0-450A-BCC3-0BD4F3DE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zh-TW" altLang="en-US" b="1" dirty="0"/>
              <a:t>願濟眾生困厄</a:t>
            </a:r>
            <a:br>
              <a:rPr lang="en-US" altLang="zh-TW" b="1" dirty="0"/>
            </a:br>
            <a:r>
              <a:rPr lang="en-US" altLang="zh-TW" b="1" dirty="0"/>
              <a:t>/</a:t>
            </a:r>
            <a:r>
              <a:rPr lang="zh-TW" altLang="en-US" b="1" dirty="0"/>
              <a:t>自我管理</a:t>
            </a:r>
            <a:endParaRPr lang="zh-TW" altLang="en-US" dirty="0"/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67A49C-443E-4794-92DF-D51D37BF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zh-TW" altLang="en-US" dirty="0"/>
              <a:t>吳宇森的困厄？</a:t>
            </a:r>
            <a:endParaRPr lang="en-US" altLang="zh-TW" dirty="0"/>
          </a:p>
          <a:p>
            <a:r>
              <a:rPr lang="zh-TW" altLang="en-US" dirty="0"/>
              <a:t>村上春樹的願？</a:t>
            </a:r>
            <a:endParaRPr lang="en-US" altLang="zh-TW" dirty="0"/>
          </a:p>
          <a:p>
            <a:r>
              <a:rPr lang="zh-TW" altLang="en-US" dirty="0"/>
              <a:t>眾生是誰？</a:t>
            </a:r>
            <a:endParaRPr lang="en-US" altLang="zh-TW" dirty="0"/>
          </a:p>
          <a:p>
            <a:r>
              <a:rPr lang="zh-TW" altLang="en-US" dirty="0"/>
              <a:t>自我管理濟困厄</a:t>
            </a:r>
            <a:endParaRPr lang="en-US" altLang="zh-TW" dirty="0"/>
          </a:p>
          <a:p>
            <a:endParaRPr lang="zh-TW" altLang="en-US" sz="1800" dirty="0"/>
          </a:p>
        </p:txBody>
      </p:sp>
      <p:pic>
        <p:nvPicPr>
          <p:cNvPr id="5" name="圖片 4" descr="一張含有 男人, 個人, 樹, 室外 的圖片&#10;&#10;描述是以非常高的可信度產生">
            <a:extLst>
              <a:ext uri="{FF2B5EF4-FFF2-40B4-BE49-F238E27FC236}">
                <a16:creationId xmlns:a16="http://schemas.microsoft.com/office/drawing/2014/main" id="{9B178993-B2A9-4E6B-9AED-4C02D7A62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2" r="6900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2455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BF5070-0710-4D46-8429-590B371D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839498" cy="1692794"/>
          </a:xfrm>
        </p:spPr>
        <p:txBody>
          <a:bodyPr>
            <a:normAutofit/>
          </a:bodyPr>
          <a:lstStyle/>
          <a:p>
            <a:r>
              <a:rPr lang="zh-TW" altLang="en-US" b="1" dirty="0"/>
              <a:t>願除眾生惑障</a:t>
            </a:r>
            <a:r>
              <a:rPr lang="en-US" altLang="zh-TW" b="1" dirty="0"/>
              <a:t>/</a:t>
            </a:r>
            <a:r>
              <a:rPr lang="zh-TW" altLang="en-US" b="1" dirty="0"/>
              <a:t>自我精進</a:t>
            </a:r>
            <a:endParaRPr lang="zh-TW" alt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5A6E69-2C11-46BB-9186-077F642F5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10899370" cy="4282962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石黑一雄：「能在一個不確定的時代，為營造積極氛圍做出一些貢獻</a:t>
            </a:r>
            <a:r>
              <a:rPr lang="en-US" altLang="zh-TW" sz="4400" dirty="0"/>
              <a:t>…</a:t>
            </a:r>
            <a:r>
              <a:rPr lang="zh-TW" altLang="en-US" sz="4400" dirty="0"/>
              <a:t>。」</a:t>
            </a:r>
            <a:endParaRPr lang="en-US" altLang="zh-TW" sz="4400" dirty="0"/>
          </a:p>
          <a:p>
            <a:r>
              <a:rPr lang="zh-TW" altLang="en-US" sz="4400" dirty="0"/>
              <a:t>謝隆雅；破壞性的創新。</a:t>
            </a:r>
            <a:endParaRPr lang="en-US" altLang="zh-TW" sz="4400" dirty="0"/>
          </a:p>
          <a:p>
            <a:r>
              <a:rPr lang="zh-TW" altLang="en-US" sz="4400" dirty="0"/>
              <a:t>您了解自己的本分了嗎？</a:t>
            </a:r>
            <a:endParaRPr lang="en-US" altLang="zh-TW" sz="4400" dirty="0"/>
          </a:p>
          <a:p>
            <a:r>
              <a:rPr lang="zh-TW" altLang="en-US" sz="4400" dirty="0"/>
              <a:t>您願解開、突破自己困厄了嗎？</a:t>
            </a:r>
            <a:endParaRPr lang="en-US" altLang="zh-TW" sz="4400" dirty="0"/>
          </a:p>
          <a:p>
            <a:r>
              <a:rPr lang="zh-TW" altLang="en-US" sz="4400" dirty="0"/>
              <a:t>自我精進除惑障</a:t>
            </a:r>
            <a:endParaRPr lang="zh-TW" altLang="en-US" sz="1800" dirty="0"/>
          </a:p>
        </p:txBody>
      </p:sp>
      <p:pic>
        <p:nvPicPr>
          <p:cNvPr id="6" name="圖片 5" descr="一張含有 樂高, 室內, 玩具, 牆 的圖片&#10;&#10;描述是以非常高的可信度產生">
            <a:extLst>
              <a:ext uri="{FF2B5EF4-FFF2-40B4-BE49-F238E27FC236}">
                <a16:creationId xmlns:a16="http://schemas.microsoft.com/office/drawing/2014/main" id="{C0B2FDF0-E451-4AD0-83F2-0141ADE5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46" y="-1"/>
            <a:ext cx="3988332" cy="239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78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96A45B-DBDA-4BCF-91B1-DB6D76AC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願斷眾生邪見</a:t>
            </a:r>
            <a:r>
              <a:rPr lang="en-US" altLang="zh-TW" b="1" dirty="0"/>
              <a:t>/</a:t>
            </a:r>
            <a:r>
              <a:rPr lang="zh-TW" altLang="en-US" b="1" dirty="0"/>
              <a:t>自我省視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C1881-7DE7-4E21-9078-158863D90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5339"/>
          </a:xfrm>
        </p:spPr>
        <p:txBody>
          <a:bodyPr>
            <a:normAutofit/>
          </a:bodyPr>
          <a:lstStyle/>
          <a:p>
            <a:r>
              <a:rPr lang="zh-TW" altLang="en-US" dirty="0"/>
              <a:t>法顯大師，找出教界混亂根源，起而行動。</a:t>
            </a:r>
            <a:endParaRPr lang="en-US" altLang="zh-TW" dirty="0"/>
          </a:p>
          <a:p>
            <a:r>
              <a:rPr lang="zh-TW" altLang="en-US" dirty="0"/>
              <a:t>廖瓊枝的策略思惟，認清歌仔戲是臺灣本土的東西。</a:t>
            </a:r>
            <a:endParaRPr lang="en-US" altLang="zh-TW" dirty="0"/>
          </a:p>
          <a:p>
            <a:r>
              <a:rPr lang="zh-TW" altLang="en-US" dirty="0"/>
              <a:t>您選擇了一條正確的路了嗎？</a:t>
            </a:r>
            <a:endParaRPr lang="en-US" altLang="zh-TW" dirty="0"/>
          </a:p>
          <a:p>
            <a:r>
              <a:rPr lang="zh-TW" altLang="en-US" dirty="0"/>
              <a:t>自我省視斷邪見</a:t>
            </a:r>
          </a:p>
        </p:txBody>
      </p:sp>
      <p:pic>
        <p:nvPicPr>
          <p:cNvPr id="5" name="圖片 4" descr="一張含有 草, 樹, 室外, 路徑 的圖片&#10;&#10;描述是以非常高的可信度產生">
            <a:extLst>
              <a:ext uri="{FF2B5EF4-FFF2-40B4-BE49-F238E27FC236}">
                <a16:creationId xmlns:a16="http://schemas.microsoft.com/office/drawing/2014/main" id="{789474B3-480B-478D-A0C1-7583BC1DA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41" y="3969815"/>
            <a:ext cx="1794763" cy="2701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65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75539-E1AE-4E96-B11A-7A174776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願度眾生苦輪</a:t>
            </a:r>
            <a:r>
              <a:rPr lang="en-US" altLang="zh-TW" b="1" dirty="0"/>
              <a:t>/</a:t>
            </a:r>
            <a:r>
              <a:rPr lang="zh-TW" altLang="en-US" b="1" dirty="0"/>
              <a:t>自我激勵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7FF31C-1228-45D9-82E3-05C907FDA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63"/>
            <a:ext cx="10515600" cy="4659987"/>
          </a:xfrm>
        </p:spPr>
        <p:txBody>
          <a:bodyPr/>
          <a:lstStyle/>
          <a:p>
            <a:r>
              <a:rPr lang="zh-TW" altLang="en-US" dirty="0"/>
              <a:t>吳尚洋：專業能力內的事，如果挑戰我，我一定不能輸。</a:t>
            </a:r>
            <a:endParaRPr lang="en-US" altLang="zh-TW" dirty="0"/>
          </a:p>
          <a:p>
            <a:r>
              <a:rPr lang="zh-TW" altLang="en-US" dirty="0"/>
              <a:t>鈴木一朗：只有堅持與努力才能定輸贏。</a:t>
            </a:r>
            <a:endParaRPr lang="en-US" altLang="zh-TW" dirty="0"/>
          </a:p>
          <a:p>
            <a:r>
              <a:rPr lang="zh-TW" altLang="en-US" dirty="0"/>
              <a:t>脫離由不得自己，隨業牽引的苦輪。</a:t>
            </a:r>
            <a:endParaRPr lang="en-US" altLang="zh-TW" dirty="0"/>
          </a:p>
          <a:p>
            <a:r>
              <a:rPr lang="zh-TW" altLang="en-US" dirty="0"/>
              <a:t>自我激勵度苦輪</a:t>
            </a:r>
          </a:p>
        </p:txBody>
      </p:sp>
      <p:pic>
        <p:nvPicPr>
          <p:cNvPr id="5" name="圖片 4" descr="一張含有 天空, 室外, 個人, 地面 的圖片&#10;&#10;描述是以非常高的可信度產生">
            <a:extLst>
              <a:ext uri="{FF2B5EF4-FFF2-40B4-BE49-F238E27FC236}">
                <a16:creationId xmlns:a16="http://schemas.microsoft.com/office/drawing/2014/main" id="{2EDB2664-FBD0-4372-AFDD-4D8C94EC1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7" y="189549"/>
            <a:ext cx="2724583" cy="181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2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383</Words>
  <Application>Microsoft Office PowerPoint</Application>
  <PresentationFormat>寬螢幕</PresentationFormat>
  <Paragraphs>40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Office 佈景主題</vt:lpstr>
      <vt:lpstr>以佛法的觀點 來看 自我趨動力</vt:lpstr>
      <vt:lpstr>知苦、斷集、證滅、修道</vt:lpstr>
      <vt:lpstr>自我安裝趨動程式</vt:lpstr>
      <vt:lpstr>菩薩四弘誓願</vt:lpstr>
      <vt:lpstr>菩薩四弘誓願</vt:lpstr>
      <vt:lpstr>願濟眾生困厄 /自我管理</vt:lpstr>
      <vt:lpstr>願除眾生惑障/自我精進</vt:lpstr>
      <vt:lpstr>願斷眾生邪見/自我省視</vt:lpstr>
      <vt:lpstr>願度眾生苦輪/自我激勵</vt:lpstr>
      <vt:lpstr>感恩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以佛法的觀點 來看 自我趨動力</dc:title>
  <dc:creator>Moon</dc:creator>
  <cp:lastModifiedBy>Moon</cp:lastModifiedBy>
  <cp:revision>11</cp:revision>
  <dcterms:created xsi:type="dcterms:W3CDTF">2018-09-28T07:09:23Z</dcterms:created>
  <dcterms:modified xsi:type="dcterms:W3CDTF">2018-09-29T23:45:52Z</dcterms:modified>
</cp:coreProperties>
</file>