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572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776D-8876-4C1F-AD9F-6DECC43F9C78}" type="datetimeFigureOut">
              <a:rPr lang="zh-TW" altLang="en-US" smtClean="0"/>
              <a:t>2013/10/24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9295C-F83B-4194-8964-F4322FE41A0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776D-8876-4C1F-AD9F-6DECC43F9C78}" type="datetimeFigureOut">
              <a:rPr lang="zh-TW" altLang="en-US" smtClean="0"/>
              <a:t>2013/10/24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9295C-F83B-4194-8964-F4322FE41A0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776D-8876-4C1F-AD9F-6DECC43F9C78}" type="datetimeFigureOut">
              <a:rPr lang="zh-TW" altLang="en-US" smtClean="0"/>
              <a:t>2013/10/24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9295C-F83B-4194-8964-F4322FE41A0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776D-8876-4C1F-AD9F-6DECC43F9C78}" type="datetimeFigureOut">
              <a:rPr lang="zh-TW" altLang="en-US" smtClean="0"/>
              <a:t>2013/10/24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9295C-F83B-4194-8964-F4322FE41A0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776D-8876-4C1F-AD9F-6DECC43F9C78}" type="datetimeFigureOut">
              <a:rPr lang="zh-TW" altLang="en-US" smtClean="0"/>
              <a:t>2013/10/24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9295C-F83B-4194-8964-F4322FE41A0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776D-8876-4C1F-AD9F-6DECC43F9C78}" type="datetimeFigureOut">
              <a:rPr lang="zh-TW" altLang="en-US" smtClean="0"/>
              <a:t>2013/10/24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9295C-F83B-4194-8964-F4322FE41A0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776D-8876-4C1F-AD9F-6DECC43F9C78}" type="datetimeFigureOut">
              <a:rPr lang="zh-TW" altLang="en-US" smtClean="0"/>
              <a:t>2013/10/24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9295C-F83B-4194-8964-F4322FE41A0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776D-8876-4C1F-AD9F-6DECC43F9C78}" type="datetimeFigureOut">
              <a:rPr lang="zh-TW" altLang="en-US" smtClean="0"/>
              <a:t>2013/10/24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9295C-F83B-4194-8964-F4322FE41A0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776D-8876-4C1F-AD9F-6DECC43F9C78}" type="datetimeFigureOut">
              <a:rPr lang="zh-TW" altLang="en-US" smtClean="0"/>
              <a:t>2013/10/24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9295C-F83B-4194-8964-F4322FE41A0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776D-8876-4C1F-AD9F-6DECC43F9C78}" type="datetimeFigureOut">
              <a:rPr lang="zh-TW" altLang="en-US" smtClean="0"/>
              <a:t>2013/10/24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9295C-F83B-4194-8964-F4322FE41A0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776D-8876-4C1F-AD9F-6DECC43F9C78}" type="datetimeFigureOut">
              <a:rPr lang="zh-TW" altLang="en-US" smtClean="0"/>
              <a:t>2013/10/24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9295C-F83B-4194-8964-F4322FE41A0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4776D-8876-4C1F-AD9F-6DECC43F9C78}" type="datetimeFigureOut">
              <a:rPr lang="zh-TW" altLang="en-US" smtClean="0"/>
              <a:t>2013/10/24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9295C-F83B-4194-8964-F4322FE41A0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0"/>
            <a:ext cx="1008112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0"/>
            <a:ext cx="10225136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0"/>
            <a:ext cx="1008112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0568" y="0"/>
            <a:ext cx="10225136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0568" y="0"/>
            <a:ext cx="1008112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0"/>
            <a:ext cx="9865096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396536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756576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0"/>
            <a:ext cx="9937104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793088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0"/>
            <a:ext cx="9865096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72616" y="0"/>
            <a:ext cx="10513168" cy="7245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0568" y="0"/>
            <a:ext cx="102461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2576" y="0"/>
            <a:ext cx="1045358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56592" y="0"/>
            <a:ext cx="10585176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0"/>
            <a:ext cx="10009112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56592" y="0"/>
            <a:ext cx="10369152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56592" y="0"/>
            <a:ext cx="1044116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0568" y="0"/>
            <a:ext cx="1033264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如螢幕大小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0" baseType="lpstr">
      <vt:lpstr>Office 佈景主題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clair</dc:creator>
  <cp:lastModifiedBy>clair</cp:lastModifiedBy>
  <cp:revision>2</cp:revision>
  <dcterms:created xsi:type="dcterms:W3CDTF">2013-10-24T15:17:24Z</dcterms:created>
  <dcterms:modified xsi:type="dcterms:W3CDTF">2013-10-24T15:36:09Z</dcterms:modified>
</cp:coreProperties>
</file>