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 showGuides="1">
      <p:cViewPr varScale="1">
        <p:scale>
          <a:sx n="38" d="100"/>
          <a:sy n="38" d="100"/>
        </p:scale>
        <p:origin x="10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Autofit/>
          </a:bodyPr>
          <a:lstStyle/>
          <a:p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2024/03/17</a:t>
            </a:r>
            <a:b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時間管理使命宣言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方向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社區及關懷據點長者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 學童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9101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431800"/>
            <a:ext cx="8911687" cy="11684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en-US" sz="6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我的使命</a:t>
            </a:r>
            <a:endParaRPr lang="zh-TW" altLang="en-US" sz="6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97000" y="1600200"/>
            <a:ext cx="10414000" cy="4311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走入社區及關懷據點，守護長者身心健康。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目標</a:t>
            </a: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透過肢體運動，強化長者肌力的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提升，腦適能活動延緩老化。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進入校園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說演靜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思語故事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目標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班級說演靜思語故事，淨化孩童心靈，優化生活品質。</a:t>
            </a:r>
            <a:endParaRPr lang="zh-TW" altLang="en-US" sz="3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86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939800"/>
            <a:ext cx="8911687" cy="965200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我的願景</a:t>
            </a:r>
            <a:endParaRPr lang="zh-TW" altLang="en-US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只要活著就有希望，花開燦爛靠陽光，人生幸福靠智慧與健康。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我相信，只要努力持續守護長者健康，進班級陪伴孩童說演靜思語故事，一定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看見曙光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看見長者因自己的帶動，展露健康與笑容，孩子因靜思語得到啟發，感動不已。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942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30090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我的願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景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9247188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我的使命是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透過自我的具體行動與帶動，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讓長者更健康，學童更正向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渴望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長者的健康，孩子學習成效的展現，就讓時間來做見證。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397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                   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使命宣言</a:t>
            </a:r>
            <a:endParaRPr lang="zh-TW" altLang="en-US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25600" y="2133600"/>
            <a:ext cx="9879012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老吾老以及人之老，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幼吾幼以及人之幼。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長者優健，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步步行。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孩童懂事又懂理，人見人愛得歡喜。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持續努力不懈怠，自己歡喜得人愛。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平安健康最自在，最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 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5554483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287</Words>
  <Application>Microsoft Office PowerPoint</Application>
  <PresentationFormat>寬螢幕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標楷體</vt:lpstr>
      <vt:lpstr>Arial</vt:lpstr>
      <vt:lpstr>Century Gothic</vt:lpstr>
      <vt:lpstr>Wingdings 3</vt:lpstr>
      <vt:lpstr>絲縷</vt:lpstr>
      <vt:lpstr>         2024/03/17       時間管理使命宣言</vt:lpstr>
      <vt:lpstr>        我的使命</vt:lpstr>
      <vt:lpstr>          我的願景</vt:lpstr>
      <vt:lpstr>           我的願景</vt:lpstr>
      <vt:lpstr>                   使命宣言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2024/03/17           時間管理使命宣言</dc:title>
  <dc:creator>李如蓮</dc:creator>
  <cp:lastModifiedBy>李如蓮</cp:lastModifiedBy>
  <cp:revision>11</cp:revision>
  <dcterms:created xsi:type="dcterms:W3CDTF">2024-03-09T02:18:32Z</dcterms:created>
  <dcterms:modified xsi:type="dcterms:W3CDTF">2024-03-13T00:38:57Z</dcterms:modified>
</cp:coreProperties>
</file>