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8" r:id="rId9"/>
    <p:sldId id="269" r:id="rId10"/>
    <p:sldId id="262" r:id="rId11"/>
    <p:sldId id="263" r:id="rId12"/>
    <p:sldId id="270" r:id="rId13"/>
    <p:sldId id="264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0128" autoAdjust="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E837E-9CC8-4341-A2AB-938475AAC22F}" type="datetimeFigureOut">
              <a:rPr lang="zh-TW" altLang="en-US" smtClean="0"/>
              <a:pPr/>
              <a:t>2014/11/27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121B5-77CD-4DA1-8B03-E8A0752501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E837E-9CC8-4341-A2AB-938475AAC22F}" type="datetimeFigureOut">
              <a:rPr lang="zh-TW" altLang="en-US" smtClean="0"/>
              <a:pPr/>
              <a:t>2014/11/27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121B5-77CD-4DA1-8B03-E8A0752501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E837E-9CC8-4341-A2AB-938475AAC22F}" type="datetimeFigureOut">
              <a:rPr lang="zh-TW" altLang="en-US" smtClean="0"/>
              <a:pPr/>
              <a:t>2014/11/27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121B5-77CD-4DA1-8B03-E8A0752501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E837E-9CC8-4341-A2AB-938475AAC22F}" type="datetimeFigureOut">
              <a:rPr lang="zh-TW" altLang="en-US" smtClean="0"/>
              <a:pPr/>
              <a:t>2014/11/27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121B5-77CD-4DA1-8B03-E8A0752501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E837E-9CC8-4341-A2AB-938475AAC22F}" type="datetimeFigureOut">
              <a:rPr lang="zh-TW" altLang="en-US" smtClean="0"/>
              <a:pPr/>
              <a:t>2014/11/27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121B5-77CD-4DA1-8B03-E8A0752501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E837E-9CC8-4341-A2AB-938475AAC22F}" type="datetimeFigureOut">
              <a:rPr lang="zh-TW" altLang="en-US" smtClean="0"/>
              <a:pPr/>
              <a:t>2014/11/27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121B5-77CD-4DA1-8B03-E8A0752501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E837E-9CC8-4341-A2AB-938475AAC22F}" type="datetimeFigureOut">
              <a:rPr lang="zh-TW" altLang="en-US" smtClean="0"/>
              <a:pPr/>
              <a:t>2014/11/27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121B5-77CD-4DA1-8B03-E8A0752501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E837E-9CC8-4341-A2AB-938475AAC22F}" type="datetimeFigureOut">
              <a:rPr lang="zh-TW" altLang="en-US" smtClean="0"/>
              <a:pPr/>
              <a:t>2014/11/27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121B5-77CD-4DA1-8B03-E8A0752501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E837E-9CC8-4341-A2AB-938475AAC22F}" type="datetimeFigureOut">
              <a:rPr lang="zh-TW" altLang="en-US" smtClean="0"/>
              <a:pPr/>
              <a:t>2014/11/27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121B5-77CD-4DA1-8B03-E8A0752501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E837E-9CC8-4341-A2AB-938475AAC22F}" type="datetimeFigureOut">
              <a:rPr lang="zh-TW" altLang="en-US" smtClean="0"/>
              <a:pPr/>
              <a:t>2014/11/27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121B5-77CD-4DA1-8B03-E8A0752501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E837E-9CC8-4341-A2AB-938475AAC22F}" type="datetimeFigureOut">
              <a:rPr lang="zh-TW" altLang="en-US" smtClean="0"/>
              <a:pPr/>
              <a:t>2014/11/27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121B5-77CD-4DA1-8B03-E8A0752501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E837E-9CC8-4341-A2AB-938475AAC22F}" type="datetimeFigureOut">
              <a:rPr lang="zh-TW" altLang="en-US" smtClean="0"/>
              <a:pPr/>
              <a:t>2014/11/27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121B5-77CD-4DA1-8B03-E8A0752501C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 descr="http://img.laughbombclub.com/upload/11/ff82bb18dcd00221b855b72ba8791f6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7848872" cy="5273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251520" y="5661248"/>
            <a:ext cx="88924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每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個人都背負著一個沉重的十字架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在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緩慢而艱難地前行！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http://img.laughbombclub.com/upload/19/4eb886260bf42d63bdb38216f8114016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0"/>
            <a:ext cx="6984776" cy="458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95536" y="5137738"/>
            <a:ext cx="8424936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啊哈</a:t>
            </a:r>
            <a:r>
              <a:rPr kumimoji="1" lang="zh-TW" altLang="zh-TW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!</a:t>
            </a:r>
            <a:r>
              <a:rPr kumimoji="1" lang="zh-TW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誰料，前邊忽然出現了一個又深又寬的濠溝！溝上沒有橋，周圍也沒有路。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也沒有蜘蛛俠或者超人出來解救他</a:t>
            </a:r>
            <a:r>
              <a:rPr kumimoji="1" lang="zh-TW" altLang="zh-TW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…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187624" y="587727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/>
            </a:r>
            <a:br>
              <a: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</a:b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http://img.laughbombclub.com/upload/15/e588465a2c73c7e72b7c98f8b3c1748b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0"/>
            <a:ext cx="7200800" cy="479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95536" y="4941168"/>
            <a:ext cx="8208912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後面的人都慢慢地趕上來了，他們用自己背負的十字架搭在溝上，做成橋，從容不迫地跨越了濠溝。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45720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79512" y="4831023"/>
            <a:ext cx="8136904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他也想如法炮製。只可惜啊，他的十字架之前已經被砍掉了長長的一大截，根本無法做成橋幫助他跨越濠溝！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45720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473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/>
            </a:r>
            <a:br>
              <a: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</a:b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pic>
        <p:nvPicPr>
          <p:cNvPr id="7" name="內容版面配置區 6" descr="http://img.laughbombclub.com/upload/14/55c64166140d77b26deee1a3080f4696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0"/>
            <a:ext cx="7272808" cy="458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http://img.laughbombclub.com/upload/14/7a6336de81176275220d08a369418868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7488832" cy="443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39553" y="4842055"/>
            <a:ext cx="8604448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於是，當其他人都在朝著目標繼續前進時，他卻只能停在原地，垂頭喪氣，後悔莫及</a:t>
            </a:r>
            <a:r>
              <a:rPr kumimoji="1" lang="zh-TW" altLang="zh-TW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……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45720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971600" y="580526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/>
            </a:r>
            <a:br>
              <a: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</a:b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http://img.laughbombclub.com/upload/18/af3b939192f9bcdd7722e048ae24e38d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8208912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0" y="5445224"/>
            <a:ext cx="8892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途中，有一個人忽然停了下來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他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在想著什麼！</a:t>
            </a:r>
            <a:endParaRPr lang="zh-TW" altLang="en-US" sz="36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http://img.laughbombclub.com/upload/17/c125d8a10c7a010f2d80163e68f0c6c8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0"/>
            <a:ext cx="7560840" cy="494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683568" y="5229200"/>
            <a:ext cx="84604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他想，上帝啊，這個十字架太沉重了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我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可以把十字架砍掉一塊！</a:t>
            </a:r>
            <a:endParaRPr lang="zh-TW" altLang="en-US" sz="36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http://img.laughbombclub.com/upload/16/f5089fc4502df76a1aee2e10c4ad296d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0"/>
            <a:ext cx="7200800" cy="5085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1547664" y="5589240"/>
            <a:ext cx="48013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於是他動手砍了起來！</a:t>
            </a:r>
            <a:endParaRPr lang="zh-TW" altLang="en-US" sz="36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http://img.laughbombclub.com/upload/19/21ba5d427d7213ebbe3daaaf0a6ddc0c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0"/>
            <a:ext cx="7416824" cy="479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179512" y="5301208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砍掉之後走起來，的確是輕鬆了很多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他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的步伐也不由得加快了。</a:t>
            </a:r>
            <a:endParaRPr lang="zh-TW" altLang="en-US" sz="36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http://img.laughbombclub.com/upload/16/fafe70bb491b63d7b85b3341dd65cb89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7704856" cy="5085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611560" y="5373216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就這樣走啊走啊！走著走著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他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覺得肩上的十字架還是很沉，很重！</a:t>
            </a:r>
            <a:endParaRPr lang="zh-TW" altLang="en-US" sz="36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http://img.laughbombclub.com/upload/17/c125d8a10c7a010f2d80163e68f0c6c8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0"/>
            <a:ext cx="7056784" cy="486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755576" y="5229200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他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祈求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到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上帝啊，請你讓我再砍掉一截吧，我會走得更輕鬆！</a:t>
            </a:r>
            <a:endParaRPr lang="zh-TW" altLang="en-US" sz="36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http://img.laughbombclub.com/upload/16/f5089fc4502df76a1aee2e10c4ad296d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0"/>
            <a:ext cx="7416824" cy="5085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395536" y="5301208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於是，他又砍掉了一截！感謝上帝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36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這樣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一來，他感到輕鬆多了！</a:t>
            </a:r>
            <a:endParaRPr lang="zh-TW" altLang="en-US" sz="36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http://img.laughbombclub.com/upload/16/fafe70bb491b63d7b85b3341dd65cb89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0"/>
            <a:ext cx="7056784" cy="494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7" y="5252038"/>
            <a:ext cx="8748464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如此，他毫不費力地就走到了隊伍的最前面。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當其他人在吃力地負重前行時，他卻輕鬆地哼起了小曲！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45720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73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/>
            </a:r>
            <a:br>
              <a: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</a:b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308</Words>
  <Application>Microsoft Office PowerPoint</Application>
  <PresentationFormat>如螢幕大小 (4:3)</PresentationFormat>
  <Paragraphs>29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Office 佈景主題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郭淑雲</dc:creator>
  <cp:lastModifiedBy>郭淑雲</cp:lastModifiedBy>
  <cp:revision>7</cp:revision>
  <dcterms:created xsi:type="dcterms:W3CDTF">2014-11-27T13:27:03Z</dcterms:created>
  <dcterms:modified xsi:type="dcterms:W3CDTF">2014-11-27T14:22:14Z</dcterms:modified>
</cp:coreProperties>
</file>