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4054" r:id="rId2"/>
  </p:sldMasterIdLst>
  <p:notesMasterIdLst>
    <p:notesMasterId r:id="rId31"/>
  </p:notesMasterIdLst>
  <p:sldIdLst>
    <p:sldId id="256" r:id="rId3"/>
    <p:sldId id="325" r:id="rId4"/>
    <p:sldId id="1068" r:id="rId5"/>
    <p:sldId id="1083" r:id="rId6"/>
    <p:sldId id="275" r:id="rId7"/>
    <p:sldId id="1070" r:id="rId8"/>
    <p:sldId id="1067" r:id="rId9"/>
    <p:sldId id="1071" r:id="rId10"/>
    <p:sldId id="1072" r:id="rId11"/>
    <p:sldId id="1074" r:id="rId12"/>
    <p:sldId id="1085" r:id="rId13"/>
    <p:sldId id="1073" r:id="rId14"/>
    <p:sldId id="1075" r:id="rId15"/>
    <p:sldId id="1078" r:id="rId16"/>
    <p:sldId id="1079" r:id="rId17"/>
    <p:sldId id="1080" r:id="rId18"/>
    <p:sldId id="1082" r:id="rId19"/>
    <p:sldId id="1069" r:id="rId20"/>
    <p:sldId id="1088" r:id="rId21"/>
    <p:sldId id="1100" r:id="rId22"/>
    <p:sldId id="1096" r:id="rId23"/>
    <p:sldId id="1097" r:id="rId24"/>
    <p:sldId id="1098" r:id="rId25"/>
    <p:sldId id="1099" r:id="rId26"/>
    <p:sldId id="1101" r:id="rId27"/>
    <p:sldId id="1066" r:id="rId28"/>
    <p:sldId id="1077" r:id="rId29"/>
    <p:sldId id="323" r:id="rId30"/>
  </p:sldIdLst>
  <p:sldSz cx="12192000" cy="6858000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92806" autoAdjust="0"/>
  </p:normalViewPr>
  <p:slideViewPr>
    <p:cSldViewPr snapToGrid="0">
      <p:cViewPr varScale="1">
        <p:scale>
          <a:sx n="80" d="100"/>
          <a:sy n="80" d="100"/>
        </p:scale>
        <p:origin x="268" y="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明智 高" userId="13106cc9a47d8e8b" providerId="LiveId" clId="{7332469B-FCEB-4383-8FCF-57E9914A76DA}"/>
    <pc:docChg chg="delSld modSld">
      <pc:chgData name="明智 高" userId="13106cc9a47d8e8b" providerId="LiveId" clId="{7332469B-FCEB-4383-8FCF-57E9914A76DA}" dt="2020-05-30T10:08:44.011" v="15" actId="47"/>
      <pc:docMkLst>
        <pc:docMk/>
      </pc:docMkLst>
      <pc:sldChg chg="del">
        <pc:chgData name="明智 高" userId="13106cc9a47d8e8b" providerId="LiveId" clId="{7332469B-FCEB-4383-8FCF-57E9914A76DA}" dt="2020-05-30T10:07:10.184" v="3" actId="47"/>
        <pc:sldMkLst>
          <pc:docMk/>
          <pc:sldMk cId="0" sldId="261"/>
        </pc:sldMkLst>
      </pc:sldChg>
      <pc:sldChg chg="del">
        <pc:chgData name="明智 高" userId="13106cc9a47d8e8b" providerId="LiveId" clId="{7332469B-FCEB-4383-8FCF-57E9914A76DA}" dt="2020-05-30T10:08:18.909" v="12" actId="47"/>
        <pc:sldMkLst>
          <pc:docMk/>
          <pc:sldMk cId="354852912" sldId="267"/>
        </pc:sldMkLst>
      </pc:sldChg>
      <pc:sldChg chg="del">
        <pc:chgData name="明智 高" userId="13106cc9a47d8e8b" providerId="LiveId" clId="{7332469B-FCEB-4383-8FCF-57E9914A76DA}" dt="2020-05-30T10:08:18.909" v="12" actId="47"/>
        <pc:sldMkLst>
          <pc:docMk/>
          <pc:sldMk cId="1952448247" sldId="268"/>
        </pc:sldMkLst>
      </pc:sldChg>
      <pc:sldChg chg="del">
        <pc:chgData name="明智 高" userId="13106cc9a47d8e8b" providerId="LiveId" clId="{7332469B-FCEB-4383-8FCF-57E9914A76DA}" dt="2020-05-30T10:08:18.909" v="12" actId="47"/>
        <pc:sldMkLst>
          <pc:docMk/>
          <pc:sldMk cId="2185073457" sldId="269"/>
        </pc:sldMkLst>
      </pc:sldChg>
      <pc:sldChg chg="del">
        <pc:chgData name="明智 高" userId="13106cc9a47d8e8b" providerId="LiveId" clId="{7332469B-FCEB-4383-8FCF-57E9914A76DA}" dt="2020-05-30T10:08:18.909" v="12" actId="47"/>
        <pc:sldMkLst>
          <pc:docMk/>
          <pc:sldMk cId="255039718" sldId="270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0" sldId="274"/>
        </pc:sldMkLst>
      </pc:sldChg>
      <pc:sldChg chg="modSp mod">
        <pc:chgData name="明智 高" userId="13106cc9a47d8e8b" providerId="LiveId" clId="{7332469B-FCEB-4383-8FCF-57E9914A76DA}" dt="2020-05-30T10:08:37.198" v="14" actId="403"/>
        <pc:sldMkLst>
          <pc:docMk/>
          <pc:sldMk cId="0" sldId="275"/>
        </pc:sldMkLst>
        <pc:spChg chg="mod">
          <ac:chgData name="明智 高" userId="13106cc9a47d8e8b" providerId="LiveId" clId="{7332469B-FCEB-4383-8FCF-57E9914A76DA}" dt="2020-05-30T10:08:37.198" v="14" actId="403"/>
          <ac:spMkLst>
            <pc:docMk/>
            <pc:sldMk cId="0" sldId="275"/>
            <ac:spMk id="3" creationId="{00000000-0000-0000-0000-000000000000}"/>
          </ac:spMkLst>
        </pc:spChg>
      </pc:sldChg>
      <pc:sldChg chg="del">
        <pc:chgData name="明智 高" userId="13106cc9a47d8e8b" providerId="LiveId" clId="{7332469B-FCEB-4383-8FCF-57E9914A76DA}" dt="2020-05-30T10:07:28.089" v="4" actId="47"/>
        <pc:sldMkLst>
          <pc:docMk/>
          <pc:sldMk cId="0" sldId="279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0" sldId="280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3894626560" sldId="282"/>
        </pc:sldMkLst>
      </pc:sldChg>
      <pc:sldChg chg="del">
        <pc:chgData name="明智 高" userId="13106cc9a47d8e8b" providerId="LiveId" clId="{7332469B-FCEB-4383-8FCF-57E9914A76DA}" dt="2020-05-30T10:07:37.031" v="6" actId="47"/>
        <pc:sldMkLst>
          <pc:docMk/>
          <pc:sldMk cId="0" sldId="312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3455571682" sldId="321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3955666974" sldId="331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3083490331" sldId="349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2695818512" sldId="350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2768528114" sldId="351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1172208433" sldId="357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2060672040" sldId="358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0" sldId="399"/>
        </pc:sldMkLst>
      </pc:sldChg>
      <pc:sldChg chg="del">
        <pc:chgData name="明智 高" userId="13106cc9a47d8e8b" providerId="LiveId" clId="{7332469B-FCEB-4383-8FCF-57E9914A76DA}" dt="2020-05-30T10:08:01.114" v="9" actId="47"/>
        <pc:sldMkLst>
          <pc:docMk/>
          <pc:sldMk cId="239739399" sldId="400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1074061644" sldId="402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4240912111" sldId="403"/>
        </pc:sldMkLst>
      </pc:sldChg>
      <pc:sldChg chg="del">
        <pc:chgData name="明智 高" userId="13106cc9a47d8e8b" providerId="LiveId" clId="{7332469B-FCEB-4383-8FCF-57E9914A76DA}" dt="2020-05-30T10:08:03.387" v="10" actId="47"/>
        <pc:sldMkLst>
          <pc:docMk/>
          <pc:sldMk cId="116107153" sldId="404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0" sldId="450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4041290834" sldId="1009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4092608395" sldId="1010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1888220475" sldId="1011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1751647518" sldId="1018"/>
        </pc:sldMkLst>
      </pc:sldChg>
      <pc:sldChg chg="del">
        <pc:chgData name="明智 高" userId="13106cc9a47d8e8b" providerId="LiveId" clId="{7332469B-FCEB-4383-8FCF-57E9914A76DA}" dt="2020-05-30T10:08:18.909" v="12" actId="47"/>
        <pc:sldMkLst>
          <pc:docMk/>
          <pc:sldMk cId="445449395" sldId="1019"/>
        </pc:sldMkLst>
      </pc:sldChg>
      <pc:sldChg chg="del">
        <pc:chgData name="明智 高" userId="13106cc9a47d8e8b" providerId="LiveId" clId="{7332469B-FCEB-4383-8FCF-57E9914A76DA}" dt="2020-05-30T10:07:28.089" v="4" actId="47"/>
        <pc:sldMkLst>
          <pc:docMk/>
          <pc:sldMk cId="2993789085" sldId="1020"/>
        </pc:sldMkLst>
      </pc:sldChg>
      <pc:sldChg chg="del">
        <pc:chgData name="明智 高" userId="13106cc9a47d8e8b" providerId="LiveId" clId="{7332469B-FCEB-4383-8FCF-57E9914A76DA}" dt="2020-05-30T10:07:28.089" v="4" actId="47"/>
        <pc:sldMkLst>
          <pc:docMk/>
          <pc:sldMk cId="1085974684" sldId="1021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1818393976" sldId="1024"/>
        </pc:sldMkLst>
      </pc:sldChg>
      <pc:sldChg chg="del">
        <pc:chgData name="明智 高" userId="13106cc9a47d8e8b" providerId="LiveId" clId="{7332469B-FCEB-4383-8FCF-57E9914A76DA}" dt="2020-05-30T10:07:57.935" v="8" actId="47"/>
        <pc:sldMkLst>
          <pc:docMk/>
          <pc:sldMk cId="2339991133" sldId="1025"/>
        </pc:sldMkLst>
      </pc:sldChg>
      <pc:sldChg chg="del">
        <pc:chgData name="明智 高" userId="13106cc9a47d8e8b" providerId="LiveId" clId="{7332469B-FCEB-4383-8FCF-57E9914A76DA}" dt="2020-05-30T10:08:04.679" v="11" actId="47"/>
        <pc:sldMkLst>
          <pc:docMk/>
          <pc:sldMk cId="3532508129" sldId="1026"/>
        </pc:sldMkLst>
      </pc:sldChg>
      <pc:sldChg chg="del">
        <pc:chgData name="明智 高" userId="13106cc9a47d8e8b" providerId="LiveId" clId="{7332469B-FCEB-4383-8FCF-57E9914A76DA}" dt="2020-05-30T10:08:18.909" v="12" actId="47"/>
        <pc:sldMkLst>
          <pc:docMk/>
          <pc:sldMk cId="1543464208" sldId="1027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4114167464" sldId="1030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3409135456" sldId="1031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4058343892" sldId="1032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3174145902" sldId="1033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3908426530" sldId="1034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3324980533" sldId="1035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1612689097" sldId="1036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2755651861" sldId="1037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248495219" sldId="1038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590326855" sldId="1040"/>
        </pc:sldMkLst>
      </pc:sldChg>
      <pc:sldChg chg="del">
        <pc:chgData name="明智 高" userId="13106cc9a47d8e8b" providerId="LiveId" clId="{7332469B-FCEB-4383-8FCF-57E9914A76DA}" dt="2020-05-30T10:07:28.089" v="4" actId="47"/>
        <pc:sldMkLst>
          <pc:docMk/>
          <pc:sldMk cId="3768306790" sldId="1042"/>
        </pc:sldMkLst>
      </pc:sldChg>
      <pc:sldChg chg="del">
        <pc:chgData name="明智 高" userId="13106cc9a47d8e8b" providerId="LiveId" clId="{7332469B-FCEB-4383-8FCF-57E9914A76DA}" dt="2020-05-30T10:07:35.943" v="5" actId="47"/>
        <pc:sldMkLst>
          <pc:docMk/>
          <pc:sldMk cId="97385958" sldId="1043"/>
        </pc:sldMkLst>
      </pc:sldChg>
      <pc:sldChg chg="del">
        <pc:chgData name="明智 高" userId="13106cc9a47d8e8b" providerId="LiveId" clId="{7332469B-FCEB-4383-8FCF-57E9914A76DA}" dt="2020-05-30T10:08:44.011" v="15" actId="47"/>
        <pc:sldMkLst>
          <pc:docMk/>
          <pc:sldMk cId="2044459531" sldId="1044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3137349862" sldId="1045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4280530992" sldId="1046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309830474" sldId="1048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4113281022" sldId="1050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2143323323" sldId="1051"/>
        </pc:sldMkLst>
      </pc:sldChg>
      <pc:sldChg chg="del">
        <pc:chgData name="明智 高" userId="13106cc9a47d8e8b" providerId="LiveId" clId="{7332469B-FCEB-4383-8FCF-57E9914A76DA}" dt="2020-05-30T10:06:22.139" v="1" actId="47"/>
        <pc:sldMkLst>
          <pc:docMk/>
          <pc:sldMk cId="2460769764" sldId="1053"/>
        </pc:sldMkLst>
      </pc:sldChg>
      <pc:sldChg chg="del">
        <pc:chgData name="明智 高" userId="13106cc9a47d8e8b" providerId="LiveId" clId="{7332469B-FCEB-4383-8FCF-57E9914A76DA}" dt="2020-05-30T10:06:52.603" v="2" actId="47"/>
        <pc:sldMkLst>
          <pc:docMk/>
          <pc:sldMk cId="3491069129" sldId="1055"/>
        </pc:sldMkLst>
      </pc:sldChg>
      <pc:sldChg chg="del">
        <pc:chgData name="明智 高" userId="13106cc9a47d8e8b" providerId="LiveId" clId="{7332469B-FCEB-4383-8FCF-57E9914A76DA}" dt="2020-05-30T10:06:52.603" v="2" actId="47"/>
        <pc:sldMkLst>
          <pc:docMk/>
          <pc:sldMk cId="196557384" sldId="1056"/>
        </pc:sldMkLst>
      </pc:sldChg>
      <pc:sldChg chg="del">
        <pc:chgData name="明智 高" userId="13106cc9a47d8e8b" providerId="LiveId" clId="{7332469B-FCEB-4383-8FCF-57E9914A76DA}" dt="2020-05-30T10:06:52.603" v="2" actId="47"/>
        <pc:sldMkLst>
          <pc:docMk/>
          <pc:sldMk cId="1823629382" sldId="1057"/>
        </pc:sldMkLst>
      </pc:sldChg>
      <pc:sldChg chg="del">
        <pc:chgData name="明智 高" userId="13106cc9a47d8e8b" providerId="LiveId" clId="{7332469B-FCEB-4383-8FCF-57E9914A76DA}" dt="2020-05-30T10:06:52.603" v="2" actId="47"/>
        <pc:sldMkLst>
          <pc:docMk/>
          <pc:sldMk cId="3403661214" sldId="1058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1537712780" sldId="1059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3990167254" sldId="1060"/>
        </pc:sldMkLst>
      </pc:sldChg>
      <pc:sldChg chg="del">
        <pc:chgData name="明智 高" userId="13106cc9a47d8e8b" providerId="LiveId" clId="{7332469B-FCEB-4383-8FCF-57E9914A76DA}" dt="2020-05-30T10:08:18.909" v="12" actId="47"/>
        <pc:sldMkLst>
          <pc:docMk/>
          <pc:sldMk cId="170410495" sldId="1062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1227263214" sldId="1063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3920353501" sldId="1064"/>
        </pc:sldMkLst>
      </pc:sldChg>
      <pc:sldChg chg="del">
        <pc:chgData name="明智 高" userId="13106cc9a47d8e8b" providerId="LiveId" clId="{7332469B-FCEB-4383-8FCF-57E9914A76DA}" dt="2020-05-30T10:06:52.603" v="2" actId="47"/>
        <pc:sldMkLst>
          <pc:docMk/>
          <pc:sldMk cId="228980507" sldId="1065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2673651946" sldId="1067"/>
        </pc:sldMkLst>
      </pc:sldChg>
      <pc:sldChg chg="del">
        <pc:chgData name="明智 高" userId="13106cc9a47d8e8b" providerId="LiveId" clId="{7332469B-FCEB-4383-8FCF-57E9914A76DA}" dt="2020-05-30T10:08:28.843" v="13" actId="47"/>
        <pc:sldMkLst>
          <pc:docMk/>
          <pc:sldMk cId="4149097113" sldId="1068"/>
        </pc:sldMkLst>
      </pc:sldChg>
      <pc:sldChg chg="del">
        <pc:chgData name="明智 高" userId="13106cc9a47d8e8b" providerId="LiveId" clId="{7332469B-FCEB-4383-8FCF-57E9914A76DA}" dt="2020-05-30T10:07:50.599" v="7" actId="47"/>
        <pc:sldMkLst>
          <pc:docMk/>
          <pc:sldMk cId="1267013719" sldId="1069"/>
        </pc:sldMkLst>
      </pc:sldChg>
      <pc:sldChg chg="del">
        <pc:chgData name="明智 高" userId="13106cc9a47d8e8b" providerId="LiveId" clId="{7332469B-FCEB-4383-8FCF-57E9914A76DA}" dt="2020-05-30T10:04:20.291" v="0" actId="47"/>
        <pc:sldMkLst>
          <pc:docMk/>
          <pc:sldMk cId="1947258787" sldId="1070"/>
        </pc:sldMkLst>
      </pc:sldChg>
      <pc:sldChg chg="del">
        <pc:chgData name="明智 高" userId="13106cc9a47d8e8b" providerId="LiveId" clId="{7332469B-FCEB-4383-8FCF-57E9914A76DA}" dt="2020-05-30T10:06:52.603" v="2" actId="47"/>
        <pc:sldMkLst>
          <pc:docMk/>
          <pc:sldMk cId="3406971095" sldId="1071"/>
        </pc:sldMkLst>
      </pc:sldChg>
    </pc:docChg>
  </pc:docChgLst>
  <pc:docChgLst>
    <pc:chgData name="明智 高" userId="13106cc9a47d8e8b" providerId="LiveId" clId="{66618C8C-81A7-401D-B11F-C8EFD67164A4}"/>
    <pc:docChg chg="undo custSel mod addSld delSld modSld sldOrd">
      <pc:chgData name="明智 高" userId="13106cc9a47d8e8b" providerId="LiveId" clId="{66618C8C-81A7-401D-B11F-C8EFD67164A4}" dt="2020-05-09T06:23:50.643" v="7226" actId="47"/>
      <pc:docMkLst>
        <pc:docMk/>
      </pc:docMkLst>
      <pc:sldChg chg="addSp delSp modSp mod">
        <pc:chgData name="明智 高" userId="13106cc9a47d8e8b" providerId="LiveId" clId="{66618C8C-81A7-401D-B11F-C8EFD67164A4}" dt="2020-04-28T05:24:02.949" v="7042" actId="404"/>
        <pc:sldMkLst>
          <pc:docMk/>
          <pc:sldMk cId="3302448101" sldId="256"/>
        </pc:sldMkLst>
        <pc:spChg chg="mod">
          <ac:chgData name="明智 高" userId="13106cc9a47d8e8b" providerId="LiveId" clId="{66618C8C-81A7-401D-B11F-C8EFD67164A4}" dt="2020-04-28T05:23:54.097" v="7041" actId="1035"/>
          <ac:spMkLst>
            <pc:docMk/>
            <pc:sldMk cId="3302448101" sldId="256"/>
            <ac:spMk id="2" creationId="{00000000-0000-0000-0000-000000000000}"/>
          </ac:spMkLst>
        </pc:spChg>
        <pc:spChg chg="del">
          <ac:chgData name="明智 高" userId="13106cc9a47d8e8b" providerId="LiveId" clId="{66618C8C-81A7-401D-B11F-C8EFD67164A4}" dt="2020-04-28T05:20:33.465" v="6820" actId="478"/>
          <ac:spMkLst>
            <pc:docMk/>
            <pc:sldMk cId="3302448101" sldId="256"/>
            <ac:spMk id="3" creationId="{00000000-0000-0000-0000-000000000000}"/>
          </ac:spMkLst>
        </pc:spChg>
        <pc:spChg chg="add mod">
          <ac:chgData name="明智 高" userId="13106cc9a47d8e8b" providerId="LiveId" clId="{66618C8C-81A7-401D-B11F-C8EFD67164A4}" dt="2020-04-28T05:23:54.097" v="7041" actId="1035"/>
          <ac:spMkLst>
            <pc:docMk/>
            <pc:sldMk cId="3302448101" sldId="256"/>
            <ac:spMk id="4" creationId="{241DDB17-B496-4094-8E1C-31503BDF9458}"/>
          </ac:spMkLst>
        </pc:spChg>
        <pc:spChg chg="add mod">
          <ac:chgData name="明智 高" userId="13106cc9a47d8e8b" providerId="LiveId" clId="{66618C8C-81A7-401D-B11F-C8EFD67164A4}" dt="2020-04-28T05:24:02.949" v="7042" actId="404"/>
          <ac:spMkLst>
            <pc:docMk/>
            <pc:sldMk cId="3302448101" sldId="256"/>
            <ac:spMk id="5" creationId="{FED787E5-601B-4D7A-81AA-D2B908E05844}"/>
          </ac:spMkLst>
        </pc:spChg>
      </pc:sldChg>
      <pc:sldChg chg="modSp add del mod ord">
        <pc:chgData name="明智 高" userId="13106cc9a47d8e8b" providerId="LiveId" clId="{66618C8C-81A7-401D-B11F-C8EFD67164A4}" dt="2020-04-28T02:02:09.183" v="5859" actId="207"/>
        <pc:sldMkLst>
          <pc:docMk/>
          <pc:sldMk cId="0" sldId="261"/>
        </pc:sldMkLst>
        <pc:spChg chg="mod">
          <ac:chgData name="明智 高" userId="13106cc9a47d8e8b" providerId="LiveId" clId="{66618C8C-81A7-401D-B11F-C8EFD67164A4}" dt="2020-04-25T09:26:39.974" v="370"/>
          <ac:spMkLst>
            <pc:docMk/>
            <pc:sldMk cId="0" sldId="261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8T02:02:09.183" v="5859" actId="207"/>
          <ac:spMkLst>
            <pc:docMk/>
            <pc:sldMk cId="0" sldId="261"/>
            <ac:spMk id="3" creationId="{00000000-0000-0000-0000-000000000000}"/>
          </ac:spMkLst>
        </pc:spChg>
      </pc:sldChg>
      <pc:sldChg chg="modSp add ord">
        <pc:chgData name="明智 高" userId="13106cc9a47d8e8b" providerId="LiveId" clId="{66618C8C-81A7-401D-B11F-C8EFD67164A4}" dt="2020-04-26T03:37:56.394" v="706"/>
        <pc:sldMkLst>
          <pc:docMk/>
          <pc:sldMk cId="0" sldId="266"/>
        </pc:sldMkLst>
        <pc:graphicFrameChg chg="mod">
          <ac:chgData name="明智 高" userId="13106cc9a47d8e8b" providerId="LiveId" clId="{66618C8C-81A7-401D-B11F-C8EFD67164A4}" dt="2020-04-26T03:37:56.394" v="706"/>
          <ac:graphicFrameMkLst>
            <pc:docMk/>
            <pc:sldMk cId="0" sldId="266"/>
            <ac:graphicFrameMk id="4" creationId="{00000000-0000-0000-0000-000000000000}"/>
          </ac:graphicFrameMkLst>
        </pc:graphicFrameChg>
      </pc:sldChg>
      <pc:sldChg chg="add">
        <pc:chgData name="明智 高" userId="13106cc9a47d8e8b" providerId="LiveId" clId="{66618C8C-81A7-401D-B11F-C8EFD67164A4}" dt="2020-04-27T03:06:05.039" v="4033"/>
        <pc:sldMkLst>
          <pc:docMk/>
          <pc:sldMk cId="354852912" sldId="267"/>
        </pc:sldMkLst>
      </pc:sldChg>
      <pc:sldChg chg="delSp modSp add del mod">
        <pc:chgData name="明智 高" userId="13106cc9a47d8e8b" providerId="LiveId" clId="{66618C8C-81A7-401D-B11F-C8EFD67164A4}" dt="2020-04-27T03:05:59.884" v="4032" actId="2696"/>
        <pc:sldMkLst>
          <pc:docMk/>
          <pc:sldMk cId="3880282028" sldId="267"/>
        </pc:sldMkLst>
        <pc:spChg chg="mod">
          <ac:chgData name="明智 高" userId="13106cc9a47d8e8b" providerId="LiveId" clId="{66618C8C-81A7-401D-B11F-C8EFD67164A4}" dt="2020-04-25T09:42:34.199" v="625" actId="27636"/>
          <ac:spMkLst>
            <pc:docMk/>
            <pc:sldMk cId="3880282028" sldId="267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5T09:20:21.441" v="240" actId="1076"/>
          <ac:spMkLst>
            <pc:docMk/>
            <pc:sldMk cId="3880282028" sldId="267"/>
            <ac:spMk id="6" creationId="{00000000-0000-0000-0000-000000000000}"/>
          </ac:spMkLst>
        </pc:spChg>
        <pc:spChg chg="mod">
          <ac:chgData name="明智 高" userId="13106cc9a47d8e8b" providerId="LiveId" clId="{66618C8C-81A7-401D-B11F-C8EFD67164A4}" dt="2020-04-25T09:20:21.441" v="240" actId="1076"/>
          <ac:spMkLst>
            <pc:docMk/>
            <pc:sldMk cId="3880282028" sldId="267"/>
            <ac:spMk id="7" creationId="{00000000-0000-0000-0000-000000000000}"/>
          </ac:spMkLst>
        </pc:spChg>
        <pc:spChg chg="mod">
          <ac:chgData name="明智 高" userId="13106cc9a47d8e8b" providerId="LiveId" clId="{66618C8C-81A7-401D-B11F-C8EFD67164A4}" dt="2020-04-25T09:20:21.441" v="240" actId="1076"/>
          <ac:spMkLst>
            <pc:docMk/>
            <pc:sldMk cId="3880282028" sldId="267"/>
            <ac:spMk id="16" creationId="{00000000-0000-0000-0000-000000000000}"/>
          </ac:spMkLst>
        </pc:spChg>
        <pc:spChg chg="mod">
          <ac:chgData name="明智 高" userId="13106cc9a47d8e8b" providerId="LiveId" clId="{66618C8C-81A7-401D-B11F-C8EFD67164A4}" dt="2020-04-25T09:20:21.441" v="240" actId="1076"/>
          <ac:spMkLst>
            <pc:docMk/>
            <pc:sldMk cId="3880282028" sldId="267"/>
            <ac:spMk id="18" creationId="{00000000-0000-0000-0000-000000000000}"/>
          </ac:spMkLst>
        </pc:spChg>
        <pc:spChg chg="mod">
          <ac:chgData name="明智 高" userId="13106cc9a47d8e8b" providerId="LiveId" clId="{66618C8C-81A7-401D-B11F-C8EFD67164A4}" dt="2020-04-25T09:20:21.441" v="240" actId="1076"/>
          <ac:spMkLst>
            <pc:docMk/>
            <pc:sldMk cId="3880282028" sldId="267"/>
            <ac:spMk id="19" creationId="{00000000-0000-0000-0000-000000000000}"/>
          </ac:spMkLst>
        </pc:spChg>
        <pc:spChg chg="mod">
          <ac:chgData name="明智 高" userId="13106cc9a47d8e8b" providerId="LiveId" clId="{66618C8C-81A7-401D-B11F-C8EFD67164A4}" dt="2020-04-25T09:20:21.441" v="240" actId="1076"/>
          <ac:spMkLst>
            <pc:docMk/>
            <pc:sldMk cId="3880282028" sldId="267"/>
            <ac:spMk id="20" creationId="{00000000-0000-0000-0000-000000000000}"/>
          </ac:spMkLst>
        </pc:spChg>
        <pc:spChg chg="mod">
          <ac:chgData name="明智 高" userId="13106cc9a47d8e8b" providerId="LiveId" clId="{66618C8C-81A7-401D-B11F-C8EFD67164A4}" dt="2020-04-25T09:20:21.441" v="240" actId="1076"/>
          <ac:spMkLst>
            <pc:docMk/>
            <pc:sldMk cId="3880282028" sldId="267"/>
            <ac:spMk id="21" creationId="{00000000-0000-0000-0000-000000000000}"/>
          </ac:spMkLst>
        </pc:spChg>
        <pc:cxnChg chg="del mod">
          <ac:chgData name="明智 高" userId="13106cc9a47d8e8b" providerId="LiveId" clId="{66618C8C-81A7-401D-B11F-C8EFD67164A4}" dt="2020-04-25T09:20:28.750" v="242" actId="478"/>
          <ac:cxnSpMkLst>
            <pc:docMk/>
            <pc:sldMk cId="3880282028" sldId="267"/>
            <ac:cxnSpMk id="9" creationId="{00000000-0000-0000-0000-000000000000}"/>
          </ac:cxnSpMkLst>
        </pc:cxnChg>
        <pc:cxnChg chg="mod">
          <ac:chgData name="明智 高" userId="13106cc9a47d8e8b" providerId="LiveId" clId="{66618C8C-81A7-401D-B11F-C8EFD67164A4}" dt="2020-04-25T09:20:21.441" v="240" actId="1076"/>
          <ac:cxnSpMkLst>
            <pc:docMk/>
            <pc:sldMk cId="3880282028" sldId="267"/>
            <ac:cxnSpMk id="23" creationId="{00000000-0000-0000-0000-000000000000}"/>
          </ac:cxnSpMkLst>
        </pc:cxnChg>
      </pc:sldChg>
      <pc:sldChg chg="add">
        <pc:chgData name="明智 高" userId="13106cc9a47d8e8b" providerId="LiveId" clId="{66618C8C-81A7-401D-B11F-C8EFD67164A4}" dt="2020-04-27T03:06:05.039" v="4033"/>
        <pc:sldMkLst>
          <pc:docMk/>
          <pc:sldMk cId="1952448247" sldId="268"/>
        </pc:sldMkLst>
      </pc:sldChg>
      <pc:sldChg chg="modSp add del mod">
        <pc:chgData name="明智 高" userId="13106cc9a47d8e8b" providerId="LiveId" clId="{66618C8C-81A7-401D-B11F-C8EFD67164A4}" dt="2020-04-27T03:05:59.884" v="4032" actId="2696"/>
        <pc:sldMkLst>
          <pc:docMk/>
          <pc:sldMk cId="3950150537" sldId="268"/>
        </pc:sldMkLst>
        <pc:spChg chg="mod">
          <ac:chgData name="明智 高" userId="13106cc9a47d8e8b" providerId="LiveId" clId="{66618C8C-81A7-401D-B11F-C8EFD67164A4}" dt="2020-04-25T09:20:54.692" v="248" actId="207"/>
          <ac:spMkLst>
            <pc:docMk/>
            <pc:sldMk cId="3950150537" sldId="268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5T09:45:08.681" v="635" actId="1076"/>
          <ac:spMkLst>
            <pc:docMk/>
            <pc:sldMk cId="3950150537" sldId="268"/>
            <ac:spMk id="3" creationId="{00000000-0000-0000-0000-000000000000}"/>
          </ac:spMkLst>
        </pc:spChg>
      </pc:sldChg>
      <pc:sldChg chg="add">
        <pc:chgData name="明智 高" userId="13106cc9a47d8e8b" providerId="LiveId" clId="{66618C8C-81A7-401D-B11F-C8EFD67164A4}" dt="2020-04-27T03:06:05.039" v="4033"/>
        <pc:sldMkLst>
          <pc:docMk/>
          <pc:sldMk cId="2185073457" sldId="269"/>
        </pc:sldMkLst>
      </pc:sldChg>
      <pc:sldChg chg="modSp add del mod">
        <pc:chgData name="明智 高" userId="13106cc9a47d8e8b" providerId="LiveId" clId="{66618C8C-81A7-401D-B11F-C8EFD67164A4}" dt="2020-04-27T03:05:59.884" v="4032" actId="2696"/>
        <pc:sldMkLst>
          <pc:docMk/>
          <pc:sldMk cId="3201686306" sldId="269"/>
        </pc:sldMkLst>
        <pc:spChg chg="mod">
          <ac:chgData name="明智 高" userId="13106cc9a47d8e8b" providerId="LiveId" clId="{66618C8C-81A7-401D-B11F-C8EFD67164A4}" dt="2020-04-25T09:19:30.785" v="234" actId="1076"/>
          <ac:spMkLst>
            <pc:docMk/>
            <pc:sldMk cId="3201686306" sldId="269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5T09:44:40.307" v="629" actId="113"/>
          <ac:spMkLst>
            <pc:docMk/>
            <pc:sldMk cId="3201686306" sldId="269"/>
            <ac:spMk id="4" creationId="{00000000-0000-0000-0000-000000000000}"/>
          </ac:spMkLst>
        </pc:spChg>
      </pc:sldChg>
      <pc:sldChg chg="modSp add mod">
        <pc:chgData name="明智 高" userId="13106cc9a47d8e8b" providerId="LiveId" clId="{66618C8C-81A7-401D-B11F-C8EFD67164A4}" dt="2020-04-27T09:56:15.979" v="4616" actId="1076"/>
        <pc:sldMkLst>
          <pc:docMk/>
          <pc:sldMk cId="255039718" sldId="270"/>
        </pc:sldMkLst>
        <pc:spChg chg="mod">
          <ac:chgData name="明智 高" userId="13106cc9a47d8e8b" providerId="LiveId" clId="{66618C8C-81A7-401D-B11F-C8EFD67164A4}" dt="2020-04-27T09:55:33.549" v="4605" actId="27636"/>
          <ac:spMkLst>
            <pc:docMk/>
            <pc:sldMk cId="255039718" sldId="270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7T09:56:15.979" v="4616" actId="1076"/>
          <ac:spMkLst>
            <pc:docMk/>
            <pc:sldMk cId="255039718" sldId="270"/>
            <ac:spMk id="3" creationId="{00000000-0000-0000-0000-000000000000}"/>
          </ac:spMkLst>
        </pc:spChg>
      </pc:sldChg>
      <pc:sldChg chg="modSp add mod ord">
        <pc:chgData name="明智 高" userId="13106cc9a47d8e8b" providerId="LiveId" clId="{66618C8C-81A7-401D-B11F-C8EFD67164A4}" dt="2020-04-27T02:03:44.398" v="3799" actId="404"/>
        <pc:sldMkLst>
          <pc:docMk/>
          <pc:sldMk cId="0" sldId="274"/>
        </pc:sldMkLst>
        <pc:spChg chg="mod">
          <ac:chgData name="明智 高" userId="13106cc9a47d8e8b" providerId="LiveId" clId="{66618C8C-81A7-401D-B11F-C8EFD67164A4}" dt="2020-04-25T09:32:40.520" v="436" actId="1076"/>
          <ac:spMkLst>
            <pc:docMk/>
            <pc:sldMk cId="0" sldId="274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7T02:03:44.398" v="3799" actId="404"/>
          <ac:spMkLst>
            <pc:docMk/>
            <pc:sldMk cId="0" sldId="274"/>
            <ac:spMk id="3" creationId="{00000000-0000-0000-0000-000000000000}"/>
          </ac:spMkLst>
        </pc:spChg>
      </pc:sldChg>
      <pc:sldChg chg="modSp add mod ord">
        <pc:chgData name="明智 高" userId="13106cc9a47d8e8b" providerId="LiveId" clId="{66618C8C-81A7-401D-B11F-C8EFD67164A4}" dt="2020-04-26T03:31:36.103" v="689" actId="6549"/>
        <pc:sldMkLst>
          <pc:docMk/>
          <pc:sldMk cId="0" sldId="275"/>
        </pc:sldMkLst>
        <pc:spChg chg="mod">
          <ac:chgData name="明智 高" userId="13106cc9a47d8e8b" providerId="LiveId" clId="{66618C8C-81A7-401D-B11F-C8EFD67164A4}" dt="2020-04-25T09:26:17.128" v="344" actId="6549"/>
          <ac:spMkLst>
            <pc:docMk/>
            <pc:sldMk cId="0" sldId="275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6T03:31:36.103" v="689" actId="6549"/>
          <ac:spMkLst>
            <pc:docMk/>
            <pc:sldMk cId="0" sldId="275"/>
            <ac:spMk id="3" creationId="{00000000-0000-0000-0000-000000000000}"/>
          </ac:spMkLst>
        </pc:spChg>
      </pc:sldChg>
      <pc:sldChg chg="add del ord">
        <pc:chgData name="明智 高" userId="13106cc9a47d8e8b" providerId="LiveId" clId="{66618C8C-81A7-401D-B11F-C8EFD67164A4}" dt="2020-04-25T09:10:13.799" v="49" actId="47"/>
        <pc:sldMkLst>
          <pc:docMk/>
          <pc:sldMk cId="0" sldId="278"/>
        </pc:sldMkLst>
      </pc:sldChg>
      <pc:sldChg chg="add ord">
        <pc:chgData name="明智 高" userId="13106cc9a47d8e8b" providerId="LiveId" clId="{66618C8C-81A7-401D-B11F-C8EFD67164A4}" dt="2020-04-26T08:40:16.934" v="771"/>
        <pc:sldMkLst>
          <pc:docMk/>
          <pc:sldMk cId="0" sldId="279"/>
        </pc:sldMkLst>
      </pc:sldChg>
      <pc:sldChg chg="modSp add mod ord">
        <pc:chgData name="明智 高" userId="13106cc9a47d8e8b" providerId="LiveId" clId="{66618C8C-81A7-401D-B11F-C8EFD67164A4}" dt="2020-04-26T09:42:04.458" v="2318" actId="1076"/>
        <pc:sldMkLst>
          <pc:docMk/>
          <pc:sldMk cId="0" sldId="280"/>
        </pc:sldMkLst>
        <pc:spChg chg="mod">
          <ac:chgData name="明智 高" userId="13106cc9a47d8e8b" providerId="LiveId" clId="{66618C8C-81A7-401D-B11F-C8EFD67164A4}" dt="2020-04-26T09:42:04.458" v="2318" actId="1076"/>
          <ac:spMkLst>
            <pc:docMk/>
            <pc:sldMk cId="0" sldId="280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6T09:42:01.922" v="2317" actId="1076"/>
          <ac:spMkLst>
            <pc:docMk/>
            <pc:sldMk cId="0" sldId="280"/>
            <ac:spMk id="3" creationId="{00000000-0000-0000-0000-000000000000}"/>
          </ac:spMkLst>
        </pc:spChg>
      </pc:sldChg>
      <pc:sldChg chg="add">
        <pc:chgData name="明智 高" userId="13106cc9a47d8e8b" providerId="LiveId" clId="{66618C8C-81A7-401D-B11F-C8EFD67164A4}" dt="2020-04-26T09:32:12.125" v="2148"/>
        <pc:sldMkLst>
          <pc:docMk/>
          <pc:sldMk cId="2434019455" sldId="281"/>
        </pc:sldMkLst>
        <pc:spChg chg="mod">
          <ac:chgData name="明智 高" userId="13106cc9a47d8e8b" providerId="LiveId" clId="{66618C8C-81A7-401D-B11F-C8EFD67164A4}" dt="2020-04-25T09:31:40.036" v="422" actId="403"/>
          <ac:spMkLst>
            <pc:docMk/>
            <pc:sldMk cId="2434019455" sldId="281"/>
            <ac:spMk id="3" creationId="{00000000-0000-0000-0000-000000000000}"/>
          </ac:spMkLst>
        </pc:spChg>
      </pc:sldChg>
      <pc:sldChg chg="modSp add del mod">
        <pc:chgData name="明智 高" userId="13106cc9a47d8e8b" providerId="LiveId" clId="{66618C8C-81A7-401D-B11F-C8EFD67164A4}" dt="2020-04-27T01:26:03.958" v="2985" actId="2696"/>
        <pc:sldMkLst>
          <pc:docMk/>
          <pc:sldMk cId="1818043510" sldId="282"/>
        </pc:sldMkLst>
        <pc:spChg chg="mod">
          <ac:chgData name="明智 高" userId="13106cc9a47d8e8b" providerId="LiveId" clId="{66618C8C-81A7-401D-B11F-C8EFD67164A4}" dt="2020-04-27T01:25:11.315" v="2973"/>
          <ac:spMkLst>
            <pc:docMk/>
            <pc:sldMk cId="1818043510" sldId="282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7T01:25:44.477" v="2984" actId="6549"/>
          <ac:spMkLst>
            <pc:docMk/>
            <pc:sldMk cId="1818043510" sldId="282"/>
            <ac:spMk id="3" creationId="{00000000-0000-0000-0000-000000000000}"/>
          </ac:spMkLst>
        </pc:spChg>
      </pc:sldChg>
      <pc:sldChg chg="add del">
        <pc:chgData name="明智 高" userId="13106cc9a47d8e8b" providerId="LiveId" clId="{66618C8C-81A7-401D-B11F-C8EFD67164A4}" dt="2020-04-27T01:51:51.614" v="3466" actId="2696"/>
        <pc:sldMkLst>
          <pc:docMk/>
          <pc:sldMk cId="3195680164" sldId="282"/>
        </pc:sldMkLst>
      </pc:sldChg>
      <pc:sldChg chg="modSp add mod">
        <pc:chgData name="明智 高" userId="13106cc9a47d8e8b" providerId="LiveId" clId="{66618C8C-81A7-401D-B11F-C8EFD67164A4}" dt="2020-04-28T03:43:19.322" v="6635" actId="207"/>
        <pc:sldMkLst>
          <pc:docMk/>
          <pc:sldMk cId="3894626560" sldId="282"/>
        </pc:sldMkLst>
        <pc:spChg chg="mod">
          <ac:chgData name="明智 高" userId="13106cc9a47d8e8b" providerId="LiveId" clId="{66618C8C-81A7-401D-B11F-C8EFD67164A4}" dt="2020-04-27T02:00:51.124" v="3749"/>
          <ac:spMkLst>
            <pc:docMk/>
            <pc:sldMk cId="3894626560" sldId="282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8T03:43:19.322" v="6635" actId="207"/>
          <ac:spMkLst>
            <pc:docMk/>
            <pc:sldMk cId="3894626560" sldId="282"/>
            <ac:spMk id="3" creationId="{00000000-0000-0000-0000-000000000000}"/>
          </ac:spMkLst>
        </pc:spChg>
      </pc:sldChg>
      <pc:sldChg chg="modSp add del mod ord">
        <pc:chgData name="明智 高" userId="13106cc9a47d8e8b" providerId="LiveId" clId="{66618C8C-81A7-401D-B11F-C8EFD67164A4}" dt="2020-04-26T09:53:52.366" v="2885" actId="47"/>
        <pc:sldMkLst>
          <pc:docMk/>
          <pc:sldMk cId="0" sldId="302"/>
        </pc:sldMkLst>
        <pc:spChg chg="mod">
          <ac:chgData name="明智 高" userId="13106cc9a47d8e8b" providerId="LiveId" clId="{66618C8C-81A7-401D-B11F-C8EFD67164A4}" dt="2020-04-25T09:13:10.795" v="66" actId="27636"/>
          <ac:spMkLst>
            <pc:docMk/>
            <pc:sldMk cId="0" sldId="302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5T09:32:30.389" v="435" actId="20577"/>
          <ac:spMkLst>
            <pc:docMk/>
            <pc:sldMk cId="0" sldId="302"/>
            <ac:spMk id="3" creationId="{00000000-0000-0000-0000-000000000000}"/>
          </ac:spMkLst>
        </pc:spChg>
      </pc:sldChg>
      <pc:sldChg chg="add del">
        <pc:chgData name="明智 高" userId="13106cc9a47d8e8b" providerId="LiveId" clId="{66618C8C-81A7-401D-B11F-C8EFD67164A4}" dt="2020-04-27T02:54:01.295" v="4023" actId="47"/>
        <pc:sldMkLst>
          <pc:docMk/>
          <pc:sldMk cId="0" sldId="305"/>
        </pc:sldMkLst>
      </pc:sldChg>
      <pc:sldChg chg="add del">
        <pc:chgData name="明智 高" userId="13106cc9a47d8e8b" providerId="LiveId" clId="{66618C8C-81A7-401D-B11F-C8EFD67164A4}" dt="2020-04-27T02:54:01.295" v="4023" actId="47"/>
        <pc:sldMkLst>
          <pc:docMk/>
          <pc:sldMk cId="0" sldId="306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824615446" sldId="308"/>
        </pc:sldMkLst>
      </pc:sldChg>
      <pc:sldChg chg="del">
        <pc:chgData name="明智 高" userId="13106cc9a47d8e8b" providerId="LiveId" clId="{66618C8C-81A7-401D-B11F-C8EFD67164A4}" dt="2020-04-27T02:33:04.823" v="3893" actId="47"/>
        <pc:sldMkLst>
          <pc:docMk/>
          <pc:sldMk cId="2668802677" sldId="310"/>
        </pc:sldMkLst>
      </pc:sldChg>
      <pc:sldChg chg="del">
        <pc:chgData name="明智 高" userId="13106cc9a47d8e8b" providerId="LiveId" clId="{66618C8C-81A7-401D-B11F-C8EFD67164A4}" dt="2020-04-27T02:33:04.823" v="3893" actId="47"/>
        <pc:sldMkLst>
          <pc:docMk/>
          <pc:sldMk cId="2403257285" sldId="311"/>
        </pc:sldMkLst>
      </pc:sldChg>
      <pc:sldChg chg="modSp add ord">
        <pc:chgData name="明智 高" userId="13106cc9a47d8e8b" providerId="LiveId" clId="{66618C8C-81A7-401D-B11F-C8EFD67164A4}" dt="2020-04-25T09:11:45.072" v="58" actId="207"/>
        <pc:sldMkLst>
          <pc:docMk/>
          <pc:sldMk cId="0" sldId="312"/>
        </pc:sldMkLst>
        <pc:graphicFrameChg chg="mod">
          <ac:chgData name="明智 高" userId="13106cc9a47d8e8b" providerId="LiveId" clId="{66618C8C-81A7-401D-B11F-C8EFD67164A4}" dt="2020-04-25T09:11:45.072" v="58" actId="207"/>
          <ac:graphicFrameMkLst>
            <pc:docMk/>
            <pc:sldMk cId="0" sldId="312"/>
            <ac:graphicFrameMk id="4" creationId="{00000000-0000-0000-0000-000000000000}"/>
          </ac:graphicFrameMkLst>
        </pc:graphicFrameChg>
      </pc:sldChg>
      <pc:sldChg chg="add del">
        <pc:chgData name="明智 高" userId="13106cc9a47d8e8b" providerId="LiveId" clId="{66618C8C-81A7-401D-B11F-C8EFD67164A4}" dt="2020-04-27T02:49:36.748" v="4009" actId="47"/>
        <pc:sldMkLst>
          <pc:docMk/>
          <pc:sldMk cId="145938062" sldId="313"/>
        </pc:sldMkLst>
      </pc:sldChg>
      <pc:sldChg chg="del">
        <pc:chgData name="明智 高" userId="13106cc9a47d8e8b" providerId="LiveId" clId="{66618C8C-81A7-401D-B11F-C8EFD67164A4}" dt="2020-04-27T02:30:37.591" v="3888" actId="2696"/>
        <pc:sldMkLst>
          <pc:docMk/>
          <pc:sldMk cId="3424124548" sldId="313"/>
        </pc:sldMkLst>
      </pc:sldChg>
      <pc:sldChg chg="del">
        <pc:chgData name="明智 高" userId="13106cc9a47d8e8b" providerId="LiveId" clId="{66618C8C-81A7-401D-B11F-C8EFD67164A4}" dt="2020-04-27T02:34:03.161" v="3894" actId="2696"/>
        <pc:sldMkLst>
          <pc:docMk/>
          <pc:sldMk cId="2476187341" sldId="321"/>
        </pc:sldMkLst>
      </pc:sldChg>
      <pc:sldChg chg="addSp delSp modSp add mod">
        <pc:chgData name="明智 高" userId="13106cc9a47d8e8b" providerId="LiveId" clId="{66618C8C-81A7-401D-B11F-C8EFD67164A4}" dt="2020-04-28T02:12:35.458" v="5884"/>
        <pc:sldMkLst>
          <pc:docMk/>
          <pc:sldMk cId="3455571682" sldId="321"/>
        </pc:sldMkLst>
        <pc:spChg chg="add mod">
          <ac:chgData name="明智 高" userId="13106cc9a47d8e8b" providerId="LiveId" clId="{66618C8C-81A7-401D-B11F-C8EFD67164A4}" dt="2020-04-27T02:34:58.176" v="3922"/>
          <ac:spMkLst>
            <pc:docMk/>
            <pc:sldMk cId="3455571682" sldId="321"/>
            <ac:spMk id="2" creationId="{042F8393-79BC-4EE4-B11D-6107B3F68FBE}"/>
          </ac:spMkLst>
        </pc:spChg>
        <pc:spChg chg="mod">
          <ac:chgData name="明智 高" userId="13106cc9a47d8e8b" providerId="LiveId" clId="{66618C8C-81A7-401D-B11F-C8EFD67164A4}" dt="2020-04-28T02:12:35.458" v="5884"/>
          <ac:spMkLst>
            <pc:docMk/>
            <pc:sldMk cId="3455571682" sldId="321"/>
            <ac:spMk id="3" creationId="{00000000-0000-0000-0000-000000000000}"/>
          </ac:spMkLst>
        </pc:spChg>
        <pc:spChg chg="del">
          <ac:chgData name="明智 高" userId="13106cc9a47d8e8b" providerId="LiveId" clId="{66618C8C-81A7-401D-B11F-C8EFD67164A4}" dt="2020-04-27T02:35:08.088" v="3923" actId="478"/>
          <ac:spMkLst>
            <pc:docMk/>
            <pc:sldMk cId="3455571682" sldId="321"/>
            <ac:spMk id="4" creationId="{00000000-0000-0000-0000-000000000000}"/>
          </ac:spMkLst>
        </pc:spChg>
      </pc:sldChg>
      <pc:sldChg chg="modSp add mod">
        <pc:chgData name="明智 高" userId="13106cc9a47d8e8b" providerId="LiveId" clId="{66618C8C-81A7-401D-B11F-C8EFD67164A4}" dt="2020-04-28T05:43:59.767" v="7071" actId="1076"/>
        <pc:sldMkLst>
          <pc:docMk/>
          <pc:sldMk cId="961218487" sldId="323"/>
        </pc:sldMkLst>
        <pc:spChg chg="mod">
          <ac:chgData name="明智 高" userId="13106cc9a47d8e8b" providerId="LiveId" clId="{66618C8C-81A7-401D-B11F-C8EFD67164A4}" dt="2020-04-27T03:16:42.375" v="4103" actId="207"/>
          <ac:spMkLst>
            <pc:docMk/>
            <pc:sldMk cId="961218487" sldId="323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8T05:42:43.453" v="7068" actId="403"/>
          <ac:spMkLst>
            <pc:docMk/>
            <pc:sldMk cId="961218487" sldId="323"/>
            <ac:spMk id="3" creationId="{00000000-0000-0000-0000-000000000000}"/>
          </ac:spMkLst>
        </pc:spChg>
        <pc:picChg chg="mod">
          <ac:chgData name="明智 高" userId="13106cc9a47d8e8b" providerId="LiveId" clId="{66618C8C-81A7-401D-B11F-C8EFD67164A4}" dt="2020-04-28T05:43:59.767" v="7071" actId="1076"/>
          <ac:picMkLst>
            <pc:docMk/>
            <pc:sldMk cId="961218487" sldId="323"/>
            <ac:picMk id="6" creationId="{00000000-0000-0000-0000-000000000000}"/>
          </ac:picMkLst>
        </pc:picChg>
      </pc:sldChg>
      <pc:sldChg chg="del">
        <pc:chgData name="明智 高" userId="13106cc9a47d8e8b" providerId="LiveId" clId="{66618C8C-81A7-401D-B11F-C8EFD67164A4}" dt="2020-04-27T02:32:15.104" v="3890" actId="2696"/>
        <pc:sldMkLst>
          <pc:docMk/>
          <pc:sldMk cId="1685033221" sldId="323"/>
        </pc:sldMkLst>
      </pc:sldChg>
      <pc:sldChg chg="modSp mod">
        <pc:chgData name="明智 高" userId="13106cc9a47d8e8b" providerId="LiveId" clId="{66618C8C-81A7-401D-B11F-C8EFD67164A4}" dt="2020-04-26T03:30:00.160" v="685" actId="20577"/>
        <pc:sldMkLst>
          <pc:docMk/>
          <pc:sldMk cId="768405082" sldId="325"/>
        </pc:sldMkLst>
        <pc:spChg chg="mod">
          <ac:chgData name="明智 高" userId="13106cc9a47d8e8b" providerId="LiveId" clId="{66618C8C-81A7-401D-B11F-C8EFD67164A4}" dt="2020-04-26T03:30:00.160" v="685" actId="20577"/>
          <ac:spMkLst>
            <pc:docMk/>
            <pc:sldMk cId="768405082" sldId="325"/>
            <ac:spMk id="2" creationId="{FDE32E24-BD2B-4DE0-8AE2-A9FC63363276}"/>
          </ac:spMkLst>
        </pc:spChg>
        <pc:spChg chg="mod">
          <ac:chgData name="明智 高" userId="13106cc9a47d8e8b" providerId="LiveId" clId="{66618C8C-81A7-401D-B11F-C8EFD67164A4}" dt="2020-04-25T06:19:56.919" v="40"/>
          <ac:spMkLst>
            <pc:docMk/>
            <pc:sldMk cId="768405082" sldId="325"/>
            <ac:spMk id="3" creationId="{0F22C07D-B91C-40C7-88FC-791AD0D06C6F}"/>
          </ac:spMkLst>
        </pc:spChg>
      </pc:sldChg>
      <pc:sldChg chg="del">
        <pc:chgData name="明智 高" userId="13106cc9a47d8e8b" providerId="LiveId" clId="{66618C8C-81A7-401D-B11F-C8EFD67164A4}" dt="2020-04-27T02:32:54.982" v="3892" actId="47"/>
        <pc:sldMkLst>
          <pc:docMk/>
          <pc:sldMk cId="1855625341" sldId="326"/>
        </pc:sldMkLst>
      </pc:sldChg>
      <pc:sldChg chg="del">
        <pc:chgData name="明智 高" userId="13106cc9a47d8e8b" providerId="LiveId" clId="{66618C8C-81A7-401D-B11F-C8EFD67164A4}" dt="2020-04-27T02:32:54.982" v="3892" actId="47"/>
        <pc:sldMkLst>
          <pc:docMk/>
          <pc:sldMk cId="1695614492" sldId="327"/>
        </pc:sldMkLst>
      </pc:sldChg>
      <pc:sldChg chg="del">
        <pc:chgData name="明智 高" userId="13106cc9a47d8e8b" providerId="LiveId" clId="{66618C8C-81A7-401D-B11F-C8EFD67164A4}" dt="2020-04-27T02:32:54.982" v="3892" actId="47"/>
        <pc:sldMkLst>
          <pc:docMk/>
          <pc:sldMk cId="1947881783" sldId="328"/>
        </pc:sldMkLst>
      </pc:sldChg>
      <pc:sldChg chg="del">
        <pc:chgData name="明智 高" userId="13106cc9a47d8e8b" providerId="LiveId" clId="{66618C8C-81A7-401D-B11F-C8EFD67164A4}" dt="2020-04-27T02:32:54.982" v="3892" actId="47"/>
        <pc:sldMkLst>
          <pc:docMk/>
          <pc:sldMk cId="1175442509" sldId="329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521181191" sldId="330"/>
        </pc:sldMkLst>
      </pc:sldChg>
      <pc:sldChg chg="del">
        <pc:chgData name="明智 高" userId="13106cc9a47d8e8b" providerId="LiveId" clId="{66618C8C-81A7-401D-B11F-C8EFD67164A4}" dt="2020-04-27T02:30:37.591" v="3888" actId="2696"/>
        <pc:sldMkLst>
          <pc:docMk/>
          <pc:sldMk cId="3748774801" sldId="331"/>
        </pc:sldMkLst>
      </pc:sldChg>
      <pc:sldChg chg="add">
        <pc:chgData name="明智 高" userId="13106cc9a47d8e8b" providerId="LiveId" clId="{66618C8C-81A7-401D-B11F-C8EFD67164A4}" dt="2020-04-27T02:30:52.097" v="3889"/>
        <pc:sldMkLst>
          <pc:docMk/>
          <pc:sldMk cId="3955666974" sldId="331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331611510" sldId="332"/>
        </pc:sldMkLst>
      </pc:sldChg>
      <pc:sldChg chg="modSp add del mod">
        <pc:chgData name="明智 高" userId="13106cc9a47d8e8b" providerId="LiveId" clId="{66618C8C-81A7-401D-B11F-C8EFD67164A4}" dt="2020-04-27T02:34:36.235" v="3900" actId="47"/>
        <pc:sldMkLst>
          <pc:docMk/>
          <pc:sldMk cId="2077696218" sldId="333"/>
        </pc:sldMkLst>
        <pc:spChg chg="mod">
          <ac:chgData name="明智 高" userId="13106cc9a47d8e8b" providerId="LiveId" clId="{66618C8C-81A7-401D-B11F-C8EFD67164A4}" dt="2020-04-27T02:34:29.637" v="3897" actId="21"/>
          <ac:spMkLst>
            <pc:docMk/>
            <pc:sldMk cId="2077696218" sldId="333"/>
            <ac:spMk id="3" creationId="{79DE3AE0-8F92-4483-9929-3D66825588E7}"/>
          </ac:spMkLst>
        </pc:spChg>
      </pc:sldChg>
      <pc:sldChg chg="del">
        <pc:chgData name="明智 高" userId="13106cc9a47d8e8b" providerId="LiveId" clId="{66618C8C-81A7-401D-B11F-C8EFD67164A4}" dt="2020-04-27T02:34:03.161" v="3894" actId="2696"/>
        <pc:sldMkLst>
          <pc:docMk/>
          <pc:sldMk cId="3404204658" sldId="333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168188439" sldId="334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230605100" sldId="335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522412646" sldId="336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157946011" sldId="337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964096323" sldId="338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20699796" sldId="339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674853029" sldId="340"/>
        </pc:sldMkLst>
      </pc:sldChg>
      <pc:sldChg chg="del">
        <pc:chgData name="明智 高" userId="13106cc9a47d8e8b" providerId="LiveId" clId="{66618C8C-81A7-401D-B11F-C8EFD67164A4}" dt="2020-04-27T02:32:54.982" v="3892" actId="47"/>
        <pc:sldMkLst>
          <pc:docMk/>
          <pc:sldMk cId="3617027859" sldId="341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734424993" sldId="342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463926951" sldId="343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673749329" sldId="344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968106951" sldId="345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295476586" sldId="346"/>
        </pc:sldMkLst>
      </pc:sldChg>
      <pc:sldChg chg="del">
        <pc:chgData name="明智 高" userId="13106cc9a47d8e8b" providerId="LiveId" clId="{66618C8C-81A7-401D-B11F-C8EFD67164A4}" dt="2020-04-27T02:32:54.982" v="3892" actId="47"/>
        <pc:sldMkLst>
          <pc:docMk/>
          <pc:sldMk cId="346782831" sldId="347"/>
        </pc:sldMkLst>
      </pc:sldChg>
      <pc:sldChg chg="del">
        <pc:chgData name="明智 高" userId="13106cc9a47d8e8b" providerId="LiveId" clId="{66618C8C-81A7-401D-B11F-C8EFD67164A4}" dt="2020-04-27T02:32:54.982" v="3892" actId="47"/>
        <pc:sldMkLst>
          <pc:docMk/>
          <pc:sldMk cId="3774678699" sldId="348"/>
        </pc:sldMkLst>
      </pc:sldChg>
      <pc:sldChg chg="del">
        <pc:chgData name="明智 高" userId="13106cc9a47d8e8b" providerId="LiveId" clId="{66618C8C-81A7-401D-B11F-C8EFD67164A4}" dt="2020-04-26T08:47:59.266" v="891" actId="2696"/>
        <pc:sldMkLst>
          <pc:docMk/>
          <pc:sldMk cId="2347147326" sldId="349"/>
        </pc:sldMkLst>
      </pc:sldChg>
      <pc:sldChg chg="add">
        <pc:chgData name="明智 高" userId="13106cc9a47d8e8b" providerId="LiveId" clId="{66618C8C-81A7-401D-B11F-C8EFD67164A4}" dt="2020-04-26T08:48:02.484" v="892"/>
        <pc:sldMkLst>
          <pc:docMk/>
          <pc:sldMk cId="3083490331" sldId="349"/>
        </pc:sldMkLst>
      </pc:sldChg>
      <pc:sldChg chg="del">
        <pc:chgData name="明智 高" userId="13106cc9a47d8e8b" providerId="LiveId" clId="{66618C8C-81A7-401D-B11F-C8EFD67164A4}" dt="2020-04-26T08:47:42.044" v="889" actId="2696"/>
        <pc:sldMkLst>
          <pc:docMk/>
          <pc:sldMk cId="2219410268" sldId="350"/>
        </pc:sldMkLst>
      </pc:sldChg>
      <pc:sldChg chg="add setBg">
        <pc:chgData name="明智 高" userId="13106cc9a47d8e8b" providerId="LiveId" clId="{66618C8C-81A7-401D-B11F-C8EFD67164A4}" dt="2020-04-26T08:47:47.857" v="890"/>
        <pc:sldMkLst>
          <pc:docMk/>
          <pc:sldMk cId="2695818512" sldId="350"/>
        </pc:sldMkLst>
      </pc:sldChg>
      <pc:sldChg chg="add del">
        <pc:chgData name="明智 高" userId="13106cc9a47d8e8b" providerId="LiveId" clId="{66618C8C-81A7-401D-B11F-C8EFD67164A4}" dt="2020-04-27T02:53:24.979" v="4020"/>
        <pc:sldMkLst>
          <pc:docMk/>
          <pc:sldMk cId="2768528114" sldId="351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132061884" sldId="352"/>
        </pc:sldMkLst>
      </pc:sldChg>
      <pc:sldChg chg="del">
        <pc:chgData name="明智 高" userId="13106cc9a47d8e8b" providerId="LiveId" clId="{66618C8C-81A7-401D-B11F-C8EFD67164A4}" dt="2020-04-27T02:33:04.823" v="3893" actId="47"/>
        <pc:sldMkLst>
          <pc:docMk/>
          <pc:sldMk cId="5590229" sldId="353"/>
        </pc:sldMkLst>
      </pc:sldChg>
      <pc:sldChg chg="del">
        <pc:chgData name="明智 高" userId="13106cc9a47d8e8b" providerId="LiveId" clId="{66618C8C-81A7-401D-B11F-C8EFD67164A4}" dt="2020-04-27T02:33:04.823" v="3893" actId="47"/>
        <pc:sldMkLst>
          <pc:docMk/>
          <pc:sldMk cId="3957918774" sldId="354"/>
        </pc:sldMkLst>
      </pc:sldChg>
      <pc:sldChg chg="del">
        <pc:chgData name="明智 高" userId="13106cc9a47d8e8b" providerId="LiveId" clId="{66618C8C-81A7-401D-B11F-C8EFD67164A4}" dt="2020-04-27T02:33:04.823" v="3893" actId="47"/>
        <pc:sldMkLst>
          <pc:docMk/>
          <pc:sldMk cId="2871050391" sldId="355"/>
        </pc:sldMkLst>
      </pc:sldChg>
      <pc:sldChg chg="del">
        <pc:chgData name="明智 高" userId="13106cc9a47d8e8b" providerId="LiveId" clId="{66618C8C-81A7-401D-B11F-C8EFD67164A4}" dt="2020-04-27T02:33:04.823" v="3893" actId="47"/>
        <pc:sldMkLst>
          <pc:docMk/>
          <pc:sldMk cId="3647862191" sldId="356"/>
        </pc:sldMkLst>
      </pc:sldChg>
      <pc:sldChg chg="add setBg">
        <pc:chgData name="明智 高" userId="13106cc9a47d8e8b" providerId="LiveId" clId="{66618C8C-81A7-401D-B11F-C8EFD67164A4}" dt="2020-04-27T02:30:52.097" v="3889"/>
        <pc:sldMkLst>
          <pc:docMk/>
          <pc:sldMk cId="1172208433" sldId="357"/>
        </pc:sldMkLst>
      </pc:sldChg>
      <pc:sldChg chg="del">
        <pc:chgData name="明智 高" userId="13106cc9a47d8e8b" providerId="LiveId" clId="{66618C8C-81A7-401D-B11F-C8EFD67164A4}" dt="2020-04-27T02:30:37.591" v="3888" actId="2696"/>
        <pc:sldMkLst>
          <pc:docMk/>
          <pc:sldMk cId="2389656436" sldId="357"/>
        </pc:sldMkLst>
      </pc:sldChg>
      <pc:sldChg chg="add">
        <pc:chgData name="明智 高" userId="13106cc9a47d8e8b" providerId="LiveId" clId="{66618C8C-81A7-401D-B11F-C8EFD67164A4}" dt="2020-04-26T08:46:52.113" v="888"/>
        <pc:sldMkLst>
          <pc:docMk/>
          <pc:sldMk cId="2060672040" sldId="358"/>
        </pc:sldMkLst>
      </pc:sldChg>
      <pc:sldChg chg="del">
        <pc:chgData name="明智 高" userId="13106cc9a47d8e8b" providerId="LiveId" clId="{66618C8C-81A7-401D-B11F-C8EFD67164A4}" dt="2020-04-26T08:46:46.952" v="887" actId="2696"/>
        <pc:sldMkLst>
          <pc:docMk/>
          <pc:sldMk cId="4139765392" sldId="358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589294605" sldId="359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76712873" sldId="360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128238323" sldId="361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653097309" sldId="362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312913916" sldId="363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850300231" sldId="364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496152639" sldId="365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546307499" sldId="366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83749624" sldId="367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609419420" sldId="368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4139802976" sldId="369"/>
        </pc:sldMkLst>
      </pc:sldChg>
      <pc:sldChg chg="del">
        <pc:chgData name="明智 高" userId="13106cc9a47d8e8b" providerId="LiveId" clId="{66618C8C-81A7-401D-B11F-C8EFD67164A4}" dt="2020-04-27T02:33:04.823" v="3893" actId="47"/>
        <pc:sldMkLst>
          <pc:docMk/>
          <pc:sldMk cId="2818432342" sldId="370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276326301" sldId="371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4089093988" sldId="372"/>
        </pc:sldMkLst>
      </pc:sldChg>
      <pc:sldChg chg="del">
        <pc:chgData name="明智 高" userId="13106cc9a47d8e8b" providerId="LiveId" clId="{66618C8C-81A7-401D-B11F-C8EFD67164A4}" dt="2020-04-27T02:33:04.823" v="3893" actId="47"/>
        <pc:sldMkLst>
          <pc:docMk/>
          <pc:sldMk cId="1027457872" sldId="373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473169307" sldId="374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364009977" sldId="375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619990400" sldId="376"/>
        </pc:sldMkLst>
      </pc:sldChg>
      <pc:sldChg chg="del">
        <pc:chgData name="明智 高" userId="13106cc9a47d8e8b" providerId="LiveId" clId="{66618C8C-81A7-401D-B11F-C8EFD67164A4}" dt="2020-04-27T02:33:04.823" v="3893" actId="47"/>
        <pc:sldMkLst>
          <pc:docMk/>
          <pc:sldMk cId="18975777" sldId="378"/>
        </pc:sldMkLst>
      </pc:sldChg>
      <pc:sldChg chg="del">
        <pc:chgData name="明智 高" userId="13106cc9a47d8e8b" providerId="LiveId" clId="{66618C8C-81A7-401D-B11F-C8EFD67164A4}" dt="2020-04-27T02:33:04.823" v="3893" actId="47"/>
        <pc:sldMkLst>
          <pc:docMk/>
          <pc:sldMk cId="3949582144" sldId="379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64550650" sldId="380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361189553" sldId="381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637975285" sldId="382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586574442" sldId="383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163288191" sldId="384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675490628" sldId="385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922550732" sldId="386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520762188" sldId="387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4209864965" sldId="388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556834634" sldId="389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575824154" sldId="390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574145975" sldId="391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811507067" sldId="392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646696567" sldId="393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2424930700" sldId="394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697365271" sldId="395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837243059" sldId="396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161612101" sldId="397"/>
        </pc:sldMkLst>
      </pc:sldChg>
      <pc:sldChg chg="del">
        <pc:chgData name="明智 高" userId="13106cc9a47d8e8b" providerId="LiveId" clId="{66618C8C-81A7-401D-B11F-C8EFD67164A4}" dt="2020-04-27T02:54:01.295" v="4023" actId="47"/>
        <pc:sldMkLst>
          <pc:docMk/>
          <pc:sldMk cId="3007325516" sldId="398"/>
        </pc:sldMkLst>
      </pc:sldChg>
      <pc:sldChg chg="modSp add ord">
        <pc:chgData name="明智 高" userId="13106cc9a47d8e8b" providerId="LiveId" clId="{66618C8C-81A7-401D-B11F-C8EFD67164A4}" dt="2020-04-27T02:08:02.867" v="3801"/>
        <pc:sldMkLst>
          <pc:docMk/>
          <pc:sldMk cId="0" sldId="399"/>
        </pc:sldMkLst>
        <pc:graphicFrameChg chg="mod">
          <ac:chgData name="明智 高" userId="13106cc9a47d8e8b" providerId="LiveId" clId="{66618C8C-81A7-401D-B11F-C8EFD67164A4}" dt="2020-04-25T09:11:36.867" v="55"/>
          <ac:graphicFrameMkLst>
            <pc:docMk/>
            <pc:sldMk cId="0" sldId="399"/>
            <ac:graphicFrameMk id="4" creationId="{00000000-0000-0000-0000-000000000000}"/>
          </ac:graphicFrameMkLst>
        </pc:graphicFrameChg>
      </pc:sldChg>
      <pc:sldChg chg="addSp delSp modSp add mod">
        <pc:chgData name="明智 高" userId="13106cc9a47d8e8b" providerId="LiveId" clId="{66618C8C-81A7-401D-B11F-C8EFD67164A4}" dt="2020-04-25T09:16:10.260" v="159" actId="1076"/>
        <pc:sldMkLst>
          <pc:docMk/>
          <pc:sldMk cId="239739399" sldId="400"/>
        </pc:sldMkLst>
        <pc:spChg chg="del">
          <ac:chgData name="明智 高" userId="13106cc9a47d8e8b" providerId="LiveId" clId="{66618C8C-81A7-401D-B11F-C8EFD67164A4}" dt="2020-04-25T09:16:01.935" v="157" actId="478"/>
          <ac:spMkLst>
            <pc:docMk/>
            <pc:sldMk cId="239739399" sldId="400"/>
            <ac:spMk id="2" creationId="{B0F6D645-C58E-4BCD-8740-58970769FA84}"/>
          </ac:spMkLst>
        </pc:spChg>
        <pc:spChg chg="del">
          <ac:chgData name="明智 高" userId="13106cc9a47d8e8b" providerId="LiveId" clId="{66618C8C-81A7-401D-B11F-C8EFD67164A4}" dt="2020-04-25T09:13:58.701" v="71" actId="1032"/>
          <ac:spMkLst>
            <pc:docMk/>
            <pc:sldMk cId="239739399" sldId="400"/>
            <ac:spMk id="3" creationId="{C92B96FB-5A8F-459F-96FE-4B583A98FC4F}"/>
          </ac:spMkLst>
        </pc:spChg>
        <pc:graphicFrameChg chg="add mod">
          <ac:chgData name="明智 高" userId="13106cc9a47d8e8b" providerId="LiveId" clId="{66618C8C-81A7-401D-B11F-C8EFD67164A4}" dt="2020-04-25T09:16:10.260" v="159" actId="1076"/>
          <ac:graphicFrameMkLst>
            <pc:docMk/>
            <pc:sldMk cId="239739399" sldId="400"/>
            <ac:graphicFrameMk id="4" creationId="{76A79F33-B001-4349-A963-9605A435AEC9}"/>
          </ac:graphicFrameMkLst>
        </pc:graphicFrameChg>
      </pc:sldChg>
      <pc:sldChg chg="addSp modSp add mod">
        <pc:chgData name="明智 高" userId="13106cc9a47d8e8b" providerId="LiveId" clId="{66618C8C-81A7-401D-B11F-C8EFD67164A4}" dt="2020-04-25T09:17:33.706" v="211" actId="555"/>
        <pc:sldMkLst>
          <pc:docMk/>
          <pc:sldMk cId="1110272060" sldId="401"/>
        </pc:sldMkLst>
        <pc:spChg chg="add mod">
          <ac:chgData name="明智 高" userId="13106cc9a47d8e8b" providerId="LiveId" clId="{66618C8C-81A7-401D-B11F-C8EFD67164A4}" dt="2020-04-25T09:17:33.706" v="211" actId="555"/>
          <ac:spMkLst>
            <pc:docMk/>
            <pc:sldMk cId="1110272060" sldId="401"/>
            <ac:spMk id="2" creationId="{9B3E1741-3F27-4942-BD69-72CED5552CA8}"/>
          </ac:spMkLst>
        </pc:spChg>
        <pc:spChg chg="add mod">
          <ac:chgData name="明智 高" userId="13106cc9a47d8e8b" providerId="LiveId" clId="{66618C8C-81A7-401D-B11F-C8EFD67164A4}" dt="2020-04-25T09:17:33.706" v="211" actId="555"/>
          <ac:spMkLst>
            <pc:docMk/>
            <pc:sldMk cId="1110272060" sldId="401"/>
            <ac:spMk id="5" creationId="{48BCCC92-7583-4FBF-A64C-AFA94A5EC244}"/>
          </ac:spMkLst>
        </pc:spChg>
        <pc:spChg chg="add mod">
          <ac:chgData name="明智 高" userId="13106cc9a47d8e8b" providerId="LiveId" clId="{66618C8C-81A7-401D-B11F-C8EFD67164A4}" dt="2020-04-25T09:17:33.706" v="211" actId="555"/>
          <ac:spMkLst>
            <pc:docMk/>
            <pc:sldMk cId="1110272060" sldId="401"/>
            <ac:spMk id="6" creationId="{54F7C94C-856A-4275-9F28-1EFC3AEFB229}"/>
          </ac:spMkLst>
        </pc:spChg>
      </pc:sldChg>
      <pc:sldChg chg="modSp add mod">
        <pc:chgData name="明智 高" userId="13106cc9a47d8e8b" providerId="LiveId" clId="{66618C8C-81A7-401D-B11F-C8EFD67164A4}" dt="2020-04-28T03:31:58.806" v="6447" actId="113"/>
        <pc:sldMkLst>
          <pc:docMk/>
          <pc:sldMk cId="1074061644" sldId="402"/>
        </pc:sldMkLst>
        <pc:spChg chg="mod">
          <ac:chgData name="明智 高" userId="13106cc9a47d8e8b" providerId="LiveId" clId="{66618C8C-81A7-401D-B11F-C8EFD67164A4}" dt="2020-04-25T09:18:52.744" v="215" actId="1076"/>
          <ac:spMkLst>
            <pc:docMk/>
            <pc:sldMk cId="1074061644" sldId="402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8T03:31:58.806" v="6447" actId="113"/>
          <ac:spMkLst>
            <pc:docMk/>
            <pc:sldMk cId="1074061644" sldId="402"/>
            <ac:spMk id="3" creationId="{00000000-0000-0000-0000-000000000000}"/>
          </ac:spMkLst>
        </pc:spChg>
      </pc:sldChg>
      <pc:sldChg chg="modSp add mod ord">
        <pc:chgData name="明智 高" userId="13106cc9a47d8e8b" providerId="LiveId" clId="{66618C8C-81A7-401D-B11F-C8EFD67164A4}" dt="2020-04-28T03:44:40.138" v="6640" actId="207"/>
        <pc:sldMkLst>
          <pc:docMk/>
          <pc:sldMk cId="4240912111" sldId="403"/>
        </pc:sldMkLst>
        <pc:spChg chg="mod">
          <ac:chgData name="明智 高" userId="13106cc9a47d8e8b" providerId="LiveId" clId="{66618C8C-81A7-401D-B11F-C8EFD67164A4}" dt="2020-04-25T09:22:17.544" v="251" actId="20577"/>
          <ac:spMkLst>
            <pc:docMk/>
            <pc:sldMk cId="4240912111" sldId="403"/>
            <ac:spMk id="2" creationId="{9A497F38-AA73-430F-BA65-39BA57C5EB72}"/>
          </ac:spMkLst>
        </pc:spChg>
        <pc:spChg chg="mod">
          <ac:chgData name="明智 高" userId="13106cc9a47d8e8b" providerId="LiveId" clId="{66618C8C-81A7-401D-B11F-C8EFD67164A4}" dt="2020-04-28T03:44:40.138" v="6640" actId="207"/>
          <ac:spMkLst>
            <pc:docMk/>
            <pc:sldMk cId="4240912111" sldId="403"/>
            <ac:spMk id="3" creationId="{E595D5F2-EBD0-4CEC-BDC0-0BD291EF51F5}"/>
          </ac:spMkLst>
        </pc:spChg>
      </pc:sldChg>
      <pc:sldChg chg="addSp modSp add mod">
        <pc:chgData name="明智 高" userId="13106cc9a47d8e8b" providerId="LiveId" clId="{66618C8C-81A7-401D-B11F-C8EFD67164A4}" dt="2020-04-25T09:30:49.753" v="420" actId="207"/>
        <pc:sldMkLst>
          <pc:docMk/>
          <pc:sldMk cId="116107153" sldId="404"/>
        </pc:sldMkLst>
        <pc:spChg chg="add mod">
          <ac:chgData name="明智 高" userId="13106cc9a47d8e8b" providerId="LiveId" clId="{66618C8C-81A7-401D-B11F-C8EFD67164A4}" dt="2020-04-25T09:30:43.214" v="418" actId="207"/>
          <ac:spMkLst>
            <pc:docMk/>
            <pc:sldMk cId="116107153" sldId="404"/>
            <ac:spMk id="7" creationId="{CA3DBD38-FAC1-4BD9-9802-965745AD8511}"/>
          </ac:spMkLst>
        </pc:spChg>
        <pc:spChg chg="add mod">
          <ac:chgData name="明智 高" userId="13106cc9a47d8e8b" providerId="LiveId" clId="{66618C8C-81A7-401D-B11F-C8EFD67164A4}" dt="2020-04-25T09:30:47.183" v="419" actId="207"/>
          <ac:spMkLst>
            <pc:docMk/>
            <pc:sldMk cId="116107153" sldId="404"/>
            <ac:spMk id="8" creationId="{8212D403-F4F8-4C14-95A4-CE8A52535474}"/>
          </ac:spMkLst>
        </pc:spChg>
        <pc:spChg chg="add mod">
          <ac:chgData name="明智 高" userId="13106cc9a47d8e8b" providerId="LiveId" clId="{66618C8C-81A7-401D-B11F-C8EFD67164A4}" dt="2020-04-25T09:30:49.753" v="420" actId="207"/>
          <ac:spMkLst>
            <pc:docMk/>
            <pc:sldMk cId="116107153" sldId="404"/>
            <ac:spMk id="9" creationId="{0ECC0CEF-AA9C-4EC5-A3F4-1D985C146884}"/>
          </ac:spMkLst>
        </pc:spChg>
      </pc:sldChg>
      <pc:sldChg chg="add del">
        <pc:chgData name="明智 高" userId="13106cc9a47d8e8b" providerId="LiveId" clId="{66618C8C-81A7-401D-B11F-C8EFD67164A4}" dt="2020-04-27T09:35:38.190" v="4360" actId="47"/>
        <pc:sldMkLst>
          <pc:docMk/>
          <pc:sldMk cId="0" sldId="424"/>
        </pc:sldMkLst>
      </pc:sldChg>
      <pc:sldChg chg="modSp del mod">
        <pc:chgData name="明智 高" userId="13106cc9a47d8e8b" providerId="LiveId" clId="{66618C8C-81A7-401D-B11F-C8EFD67164A4}" dt="2020-04-27T03:10:38.535" v="4062" actId="47"/>
        <pc:sldMkLst>
          <pc:docMk/>
          <pc:sldMk cId="0" sldId="432"/>
        </pc:sldMkLst>
        <pc:spChg chg="mod">
          <ac:chgData name="明智 高" userId="13106cc9a47d8e8b" providerId="LiveId" clId="{66618C8C-81A7-401D-B11F-C8EFD67164A4}" dt="2020-04-27T03:10:33.401" v="4060" actId="21"/>
          <ac:spMkLst>
            <pc:docMk/>
            <pc:sldMk cId="0" sldId="432"/>
            <ac:spMk id="29698" creationId="{DF70EC29-449B-4AE9-8E01-BB2C5EF798F7}"/>
          </ac:spMkLst>
        </pc:spChg>
      </pc:sldChg>
      <pc:sldChg chg="delSp modSp add del mod setBg">
        <pc:chgData name="明智 高" userId="13106cc9a47d8e8b" providerId="LiveId" clId="{66618C8C-81A7-401D-B11F-C8EFD67164A4}" dt="2020-04-27T03:14:14.152" v="4093" actId="47"/>
        <pc:sldMkLst>
          <pc:docMk/>
          <pc:sldMk cId="0" sldId="449"/>
        </pc:sldMkLst>
        <pc:spChg chg="del mod">
          <ac:chgData name="明智 高" userId="13106cc9a47d8e8b" providerId="LiveId" clId="{66618C8C-81A7-401D-B11F-C8EFD67164A4}" dt="2020-04-27T03:13:55.651" v="4086"/>
          <ac:spMkLst>
            <pc:docMk/>
            <pc:sldMk cId="0" sldId="449"/>
            <ac:spMk id="33795" creationId="{8192BEFC-0600-4707-8BFB-9D50D633F10C}"/>
          </ac:spMkLst>
        </pc:spChg>
        <pc:spChg chg="mod">
          <ac:chgData name="明智 高" userId="13106cc9a47d8e8b" providerId="LiveId" clId="{66618C8C-81A7-401D-B11F-C8EFD67164A4}" dt="2020-04-27T03:13:19.067" v="4077" actId="27636"/>
          <ac:spMkLst>
            <pc:docMk/>
            <pc:sldMk cId="0" sldId="449"/>
            <ac:spMk id="46082" creationId="{1EA7C383-B0F2-4BEC-AC99-FBBF6A8135CA}"/>
          </ac:spMkLst>
        </pc:spChg>
      </pc:sldChg>
      <pc:sldChg chg="addSp delSp modSp add mod setBg modNotesTx">
        <pc:chgData name="明智 高" userId="13106cc9a47d8e8b" providerId="LiveId" clId="{66618C8C-81A7-401D-B11F-C8EFD67164A4}" dt="2020-04-27T09:47:32.085" v="4467" actId="20577"/>
        <pc:sldMkLst>
          <pc:docMk/>
          <pc:sldMk cId="0" sldId="450"/>
        </pc:sldMkLst>
        <pc:spChg chg="add mod">
          <ac:chgData name="明智 高" userId="13106cc9a47d8e8b" providerId="LiveId" clId="{66618C8C-81A7-401D-B11F-C8EFD67164A4}" dt="2020-04-27T09:40:30.492" v="4412" actId="20577"/>
          <ac:spMkLst>
            <pc:docMk/>
            <pc:sldMk cId="0" sldId="450"/>
            <ac:spMk id="4" creationId="{0E33E085-225A-454D-95BE-06B6EE590167}"/>
          </ac:spMkLst>
        </pc:spChg>
        <pc:spChg chg="mod">
          <ac:chgData name="明智 高" userId="13106cc9a47d8e8b" providerId="LiveId" clId="{66618C8C-81A7-401D-B11F-C8EFD67164A4}" dt="2020-04-27T09:40:40.208" v="4414" actId="207"/>
          <ac:spMkLst>
            <pc:docMk/>
            <pc:sldMk cId="0" sldId="450"/>
            <ac:spMk id="40962" creationId="{E61660D4-FF3D-4622-91DE-D8C20037D0E6}"/>
          </ac:spMkLst>
        </pc:spChg>
        <pc:spChg chg="del mod">
          <ac:chgData name="明智 高" userId="13106cc9a47d8e8b" providerId="LiveId" clId="{66618C8C-81A7-401D-B11F-C8EFD67164A4}" dt="2020-04-27T09:38:07.328" v="4388"/>
          <ac:spMkLst>
            <pc:docMk/>
            <pc:sldMk cId="0" sldId="450"/>
            <ac:spMk id="40963" creationId="{45F9CF78-26F6-4802-BEEC-FCC639E3CF17}"/>
          </ac:spMkLst>
        </pc:spChg>
      </pc:sldChg>
      <pc:sldChg chg="modSp add mod">
        <pc:chgData name="明智 高" userId="13106cc9a47d8e8b" providerId="LiveId" clId="{66618C8C-81A7-401D-B11F-C8EFD67164A4}" dt="2020-04-27T09:15:38.151" v="4347" actId="6549"/>
        <pc:sldMkLst>
          <pc:docMk/>
          <pc:sldMk cId="4041290834" sldId="1009"/>
        </pc:sldMkLst>
        <pc:spChg chg="mod">
          <ac:chgData name="明智 高" userId="13106cc9a47d8e8b" providerId="LiveId" clId="{66618C8C-81A7-401D-B11F-C8EFD67164A4}" dt="2020-04-27T09:15:38.151" v="4347" actId="6549"/>
          <ac:spMkLst>
            <pc:docMk/>
            <pc:sldMk cId="4041290834" sldId="1009"/>
            <ac:spMk id="2" creationId="{C6245080-B862-4E25-83A3-D779292695DD}"/>
          </ac:spMkLst>
        </pc:spChg>
      </pc:sldChg>
      <pc:sldChg chg="modSp add mod">
        <pc:chgData name="明智 高" userId="13106cc9a47d8e8b" providerId="LiveId" clId="{66618C8C-81A7-401D-B11F-C8EFD67164A4}" dt="2020-04-27T09:16:00.771" v="4353" actId="1076"/>
        <pc:sldMkLst>
          <pc:docMk/>
          <pc:sldMk cId="4092608395" sldId="1010"/>
        </pc:sldMkLst>
        <pc:spChg chg="mod">
          <ac:chgData name="明智 高" userId="13106cc9a47d8e8b" providerId="LiveId" clId="{66618C8C-81A7-401D-B11F-C8EFD67164A4}" dt="2020-04-27T09:16:00.771" v="4353" actId="1076"/>
          <ac:spMkLst>
            <pc:docMk/>
            <pc:sldMk cId="4092608395" sldId="1010"/>
            <ac:spMk id="2" creationId="{C6245080-B862-4E25-83A3-D779292695DD}"/>
          </ac:spMkLst>
        </pc:spChg>
      </pc:sldChg>
      <pc:sldChg chg="modSp add mod">
        <pc:chgData name="明智 高" userId="13106cc9a47d8e8b" providerId="LiveId" clId="{66618C8C-81A7-401D-B11F-C8EFD67164A4}" dt="2020-04-27T09:16:16.576" v="4358" actId="6549"/>
        <pc:sldMkLst>
          <pc:docMk/>
          <pc:sldMk cId="1888220475" sldId="1011"/>
        </pc:sldMkLst>
        <pc:spChg chg="mod">
          <ac:chgData name="明智 高" userId="13106cc9a47d8e8b" providerId="LiveId" clId="{66618C8C-81A7-401D-B11F-C8EFD67164A4}" dt="2020-04-27T09:16:16.576" v="4358" actId="6549"/>
          <ac:spMkLst>
            <pc:docMk/>
            <pc:sldMk cId="1888220475" sldId="1011"/>
            <ac:spMk id="2" creationId="{C6245080-B862-4E25-83A3-D779292695DD}"/>
          </ac:spMkLst>
        </pc:spChg>
      </pc:sldChg>
      <pc:sldChg chg="modSp add mod">
        <pc:chgData name="明智 高" userId="13106cc9a47d8e8b" providerId="LiveId" clId="{66618C8C-81A7-401D-B11F-C8EFD67164A4}" dt="2020-04-25T09:40:26.873" v="586" actId="113"/>
        <pc:sldMkLst>
          <pc:docMk/>
          <pc:sldMk cId="1751647518" sldId="1018"/>
        </pc:sldMkLst>
        <pc:spChg chg="mod">
          <ac:chgData name="明智 高" userId="13106cc9a47d8e8b" providerId="LiveId" clId="{66618C8C-81A7-401D-B11F-C8EFD67164A4}" dt="2020-04-25T09:40:26.873" v="586" actId="113"/>
          <ac:spMkLst>
            <pc:docMk/>
            <pc:sldMk cId="1751647518" sldId="1018"/>
            <ac:spMk id="2" creationId="{C6245080-B862-4E25-83A3-D779292695DD}"/>
          </ac:spMkLst>
        </pc:spChg>
      </pc:sldChg>
      <pc:sldChg chg="modSp add mod">
        <pc:chgData name="明智 高" userId="13106cc9a47d8e8b" providerId="LiveId" clId="{66618C8C-81A7-401D-B11F-C8EFD67164A4}" dt="2020-04-27T03:07:01.746" v="4054" actId="108"/>
        <pc:sldMkLst>
          <pc:docMk/>
          <pc:sldMk cId="445449395" sldId="1019"/>
        </pc:sldMkLst>
        <pc:spChg chg="mod">
          <ac:chgData name="明智 高" userId="13106cc9a47d8e8b" providerId="LiveId" clId="{66618C8C-81A7-401D-B11F-C8EFD67164A4}" dt="2020-04-27T03:07:01.746" v="4054" actId="108"/>
          <ac:spMkLst>
            <pc:docMk/>
            <pc:sldMk cId="445449395" sldId="1019"/>
            <ac:spMk id="2" creationId="{00000000-0000-0000-0000-000000000000}"/>
          </ac:spMkLst>
        </pc:spChg>
      </pc:sldChg>
      <pc:sldChg chg="delSp modSp add del mod">
        <pc:chgData name="明智 高" userId="13106cc9a47d8e8b" providerId="LiveId" clId="{66618C8C-81A7-401D-B11F-C8EFD67164A4}" dt="2020-04-27T03:05:59.884" v="4032" actId="2696"/>
        <pc:sldMkLst>
          <pc:docMk/>
          <pc:sldMk cId="3135170735" sldId="1019"/>
        </pc:sldMkLst>
        <pc:spChg chg="mod">
          <ac:chgData name="明智 高" userId="13106cc9a47d8e8b" providerId="LiveId" clId="{66618C8C-81A7-401D-B11F-C8EFD67164A4}" dt="2020-04-25T09:42:27.070" v="620" actId="27636"/>
          <ac:spMkLst>
            <pc:docMk/>
            <pc:sldMk cId="3135170735" sldId="1019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5T09:42:11.938" v="615"/>
          <ac:spMkLst>
            <pc:docMk/>
            <pc:sldMk cId="3135170735" sldId="1019"/>
            <ac:spMk id="6" creationId="{00000000-0000-0000-0000-000000000000}"/>
          </ac:spMkLst>
        </pc:spChg>
        <pc:spChg chg="del">
          <ac:chgData name="明智 高" userId="13106cc9a47d8e8b" providerId="LiveId" clId="{66618C8C-81A7-401D-B11F-C8EFD67164A4}" dt="2020-04-25T09:42:05.686" v="613" actId="478"/>
          <ac:spMkLst>
            <pc:docMk/>
            <pc:sldMk cId="3135170735" sldId="1019"/>
            <ac:spMk id="16" creationId="{00000000-0000-0000-0000-000000000000}"/>
          </ac:spMkLst>
        </pc:spChg>
        <pc:cxnChg chg="del">
          <ac:chgData name="明智 高" userId="13106cc9a47d8e8b" providerId="LiveId" clId="{66618C8C-81A7-401D-B11F-C8EFD67164A4}" dt="2020-04-25T09:42:02.928" v="612" actId="478"/>
          <ac:cxnSpMkLst>
            <pc:docMk/>
            <pc:sldMk cId="3135170735" sldId="1019"/>
            <ac:cxnSpMk id="23" creationId="{00000000-0000-0000-0000-000000000000}"/>
          </ac:cxnSpMkLst>
        </pc:cxnChg>
      </pc:sldChg>
      <pc:sldChg chg="addSp modSp add mod">
        <pc:chgData name="明智 高" userId="13106cc9a47d8e8b" providerId="LiveId" clId="{66618C8C-81A7-401D-B11F-C8EFD67164A4}" dt="2020-04-26T08:40:00.764" v="768"/>
        <pc:sldMkLst>
          <pc:docMk/>
          <pc:sldMk cId="2993789085" sldId="1020"/>
        </pc:sldMkLst>
        <pc:spChg chg="add mod">
          <ac:chgData name="明智 高" userId="13106cc9a47d8e8b" providerId="LiveId" clId="{66618C8C-81A7-401D-B11F-C8EFD67164A4}" dt="2020-04-26T08:38:47.076" v="712" actId="1076"/>
          <ac:spMkLst>
            <pc:docMk/>
            <pc:sldMk cId="2993789085" sldId="1020"/>
            <ac:spMk id="3" creationId="{5BA21ED8-A445-4432-8820-C66D2A396FAE}"/>
          </ac:spMkLst>
        </pc:spChg>
        <pc:spChg chg="add mod">
          <ac:chgData name="明智 高" userId="13106cc9a47d8e8b" providerId="LiveId" clId="{66618C8C-81A7-401D-B11F-C8EFD67164A4}" dt="2020-04-26T08:38:55.797" v="714" actId="1076"/>
          <ac:spMkLst>
            <pc:docMk/>
            <pc:sldMk cId="2993789085" sldId="1020"/>
            <ac:spMk id="5" creationId="{2CE2834C-C656-43CB-8586-C8379765FC06}"/>
          </ac:spMkLst>
        </pc:spChg>
        <pc:spChg chg="add mod">
          <ac:chgData name="明智 高" userId="13106cc9a47d8e8b" providerId="LiveId" clId="{66618C8C-81A7-401D-B11F-C8EFD67164A4}" dt="2020-04-26T08:39:43.427" v="753" actId="1076"/>
          <ac:spMkLst>
            <pc:docMk/>
            <pc:sldMk cId="2993789085" sldId="1020"/>
            <ac:spMk id="6" creationId="{C280DE06-CAE2-438E-866F-48C5C2D13062}"/>
          </ac:spMkLst>
        </pc:spChg>
        <pc:spChg chg="add mod">
          <ac:chgData name="明智 高" userId="13106cc9a47d8e8b" providerId="LiveId" clId="{66618C8C-81A7-401D-B11F-C8EFD67164A4}" dt="2020-04-26T08:40:00.764" v="768"/>
          <ac:spMkLst>
            <pc:docMk/>
            <pc:sldMk cId="2993789085" sldId="1020"/>
            <ac:spMk id="7" creationId="{7C67D90A-9ABA-49A3-97B2-90EA9F1BCA12}"/>
          </ac:spMkLst>
        </pc:spChg>
      </pc:sldChg>
      <pc:sldChg chg="addSp modSp add mod">
        <pc:chgData name="明智 高" userId="13106cc9a47d8e8b" providerId="LiveId" clId="{66618C8C-81A7-401D-B11F-C8EFD67164A4}" dt="2020-04-26T08:42:44.519" v="802"/>
        <pc:sldMkLst>
          <pc:docMk/>
          <pc:sldMk cId="1085974684" sldId="1021"/>
        </pc:sldMkLst>
        <pc:spChg chg="add">
          <ac:chgData name="明智 高" userId="13106cc9a47d8e8b" providerId="LiveId" clId="{66618C8C-81A7-401D-B11F-C8EFD67164A4}" dt="2020-04-26T08:40:28.626" v="772"/>
          <ac:spMkLst>
            <pc:docMk/>
            <pc:sldMk cId="1085974684" sldId="1021"/>
            <ac:spMk id="5" creationId="{6BB33AC5-D1AE-4DC0-90FA-90ED0226481C}"/>
          </ac:spMkLst>
        </pc:spChg>
        <pc:spChg chg="add">
          <ac:chgData name="明智 高" userId="13106cc9a47d8e8b" providerId="LiveId" clId="{66618C8C-81A7-401D-B11F-C8EFD67164A4}" dt="2020-04-26T08:40:28.626" v="772"/>
          <ac:spMkLst>
            <pc:docMk/>
            <pc:sldMk cId="1085974684" sldId="1021"/>
            <ac:spMk id="6" creationId="{52F4618C-CEF6-4BCF-AAD2-F4B18370AC27}"/>
          </ac:spMkLst>
        </pc:spChg>
        <pc:spChg chg="add mod">
          <ac:chgData name="明智 高" userId="13106cc9a47d8e8b" providerId="LiveId" clId="{66618C8C-81A7-401D-B11F-C8EFD67164A4}" dt="2020-04-26T08:42:35.038" v="791"/>
          <ac:spMkLst>
            <pc:docMk/>
            <pc:sldMk cId="1085974684" sldId="1021"/>
            <ac:spMk id="7" creationId="{5E8D3977-1E58-4F64-816A-E0C527011EC9}"/>
          </ac:spMkLst>
        </pc:spChg>
        <pc:spChg chg="add mod">
          <ac:chgData name="明智 高" userId="13106cc9a47d8e8b" providerId="LiveId" clId="{66618C8C-81A7-401D-B11F-C8EFD67164A4}" dt="2020-04-26T08:42:44.519" v="802"/>
          <ac:spMkLst>
            <pc:docMk/>
            <pc:sldMk cId="1085974684" sldId="1021"/>
            <ac:spMk id="8" creationId="{B8189AD6-88B7-4E09-8F31-7BB3B5B5E3F1}"/>
          </ac:spMkLst>
        </pc:spChg>
      </pc:sldChg>
      <pc:sldChg chg="addSp delSp modSp add mod">
        <pc:chgData name="明智 高" userId="13106cc9a47d8e8b" providerId="LiveId" clId="{66618C8C-81A7-401D-B11F-C8EFD67164A4}" dt="2020-04-27T02:47:38.044" v="4008" actId="478"/>
        <pc:sldMkLst>
          <pc:docMk/>
          <pc:sldMk cId="1429868541" sldId="1022"/>
        </pc:sldMkLst>
        <pc:spChg chg="add mod">
          <ac:chgData name="明智 高" userId="13106cc9a47d8e8b" providerId="LiveId" clId="{66618C8C-81A7-401D-B11F-C8EFD67164A4}" dt="2020-04-26T08:44:01.900" v="825" actId="1076"/>
          <ac:spMkLst>
            <pc:docMk/>
            <pc:sldMk cId="1429868541" sldId="1022"/>
            <ac:spMk id="3" creationId="{9DBFA563-E670-4141-9297-9F49D02D35AB}"/>
          </ac:spMkLst>
        </pc:spChg>
        <pc:spChg chg="add mod">
          <ac:chgData name="明智 高" userId="13106cc9a47d8e8b" providerId="LiveId" clId="{66618C8C-81A7-401D-B11F-C8EFD67164A4}" dt="2020-04-26T08:44:23.804" v="841" actId="14100"/>
          <ac:spMkLst>
            <pc:docMk/>
            <pc:sldMk cId="1429868541" sldId="1022"/>
            <ac:spMk id="5" creationId="{2AB0A980-9456-4FE6-AD6C-273B488AECA2}"/>
          </ac:spMkLst>
        </pc:spChg>
        <pc:spChg chg="add del mod">
          <ac:chgData name="明智 高" userId="13106cc9a47d8e8b" providerId="LiveId" clId="{66618C8C-81A7-401D-B11F-C8EFD67164A4}" dt="2020-04-27T02:47:35.129" v="4007" actId="478"/>
          <ac:spMkLst>
            <pc:docMk/>
            <pc:sldMk cId="1429868541" sldId="1022"/>
            <ac:spMk id="6" creationId="{987B1928-F368-457D-A190-97784BAB4747}"/>
          </ac:spMkLst>
        </pc:spChg>
        <pc:spChg chg="add del mod">
          <ac:chgData name="明智 高" userId="13106cc9a47d8e8b" providerId="LiveId" clId="{66618C8C-81A7-401D-B11F-C8EFD67164A4}" dt="2020-04-27T02:47:38.044" v="4008" actId="478"/>
          <ac:spMkLst>
            <pc:docMk/>
            <pc:sldMk cId="1429868541" sldId="1022"/>
            <ac:spMk id="7" creationId="{F348FFF2-860F-4B5D-A3A6-7DD9A25BECE9}"/>
          </ac:spMkLst>
        </pc:spChg>
      </pc:sldChg>
      <pc:sldChg chg="add del">
        <pc:chgData name="明智 高" userId="13106cc9a47d8e8b" providerId="LiveId" clId="{66618C8C-81A7-401D-B11F-C8EFD67164A4}" dt="2020-04-26T08:50:26.312" v="895" actId="47"/>
        <pc:sldMkLst>
          <pc:docMk/>
          <pc:sldMk cId="3000100233" sldId="1023"/>
        </pc:sldMkLst>
      </pc:sldChg>
      <pc:sldChg chg="modSp add mod">
        <pc:chgData name="明智 高" userId="13106cc9a47d8e8b" providerId="LiveId" clId="{66618C8C-81A7-401D-B11F-C8EFD67164A4}" dt="2020-04-28T02:19:45.825" v="5965" actId="207"/>
        <pc:sldMkLst>
          <pc:docMk/>
          <pc:sldMk cId="1818393976" sldId="1024"/>
        </pc:sldMkLst>
        <pc:spChg chg="mod">
          <ac:chgData name="明智 高" userId="13106cc9a47d8e8b" providerId="LiveId" clId="{66618C8C-81A7-401D-B11F-C8EFD67164A4}" dt="2020-04-26T08:50:45.560" v="913" actId="20577"/>
          <ac:spMkLst>
            <pc:docMk/>
            <pc:sldMk cId="1818393976" sldId="1024"/>
            <ac:spMk id="2" creationId="{370447B0-52D2-44E2-80DC-C9EBE91E6ABB}"/>
          </ac:spMkLst>
        </pc:spChg>
        <pc:spChg chg="mod">
          <ac:chgData name="明智 高" userId="13106cc9a47d8e8b" providerId="LiveId" clId="{66618C8C-81A7-401D-B11F-C8EFD67164A4}" dt="2020-04-28T02:19:45.825" v="5965" actId="207"/>
          <ac:spMkLst>
            <pc:docMk/>
            <pc:sldMk cId="1818393976" sldId="1024"/>
            <ac:spMk id="3" creationId="{64AFB31A-9024-4EA6-90C7-6637C36F4220}"/>
          </ac:spMkLst>
        </pc:spChg>
      </pc:sldChg>
      <pc:sldChg chg="modSp add mod ord">
        <pc:chgData name="明智 高" userId="13106cc9a47d8e8b" providerId="LiveId" clId="{66618C8C-81A7-401D-B11F-C8EFD67164A4}" dt="2020-05-01T00:02:09.220" v="7219"/>
        <pc:sldMkLst>
          <pc:docMk/>
          <pc:sldMk cId="2339991133" sldId="1025"/>
        </pc:sldMkLst>
        <pc:spChg chg="mod">
          <ac:chgData name="明智 高" userId="13106cc9a47d8e8b" providerId="LiveId" clId="{66618C8C-81A7-401D-B11F-C8EFD67164A4}" dt="2020-04-26T09:01:27.107" v="1229"/>
          <ac:spMkLst>
            <pc:docMk/>
            <pc:sldMk cId="2339991133" sldId="1025"/>
            <ac:spMk id="2" creationId="{21DFCACB-2667-4825-9131-40E544F6F68C}"/>
          </ac:spMkLst>
        </pc:spChg>
        <pc:spChg chg="mod">
          <ac:chgData name="明智 高" userId="13106cc9a47d8e8b" providerId="LiveId" clId="{66618C8C-81A7-401D-B11F-C8EFD67164A4}" dt="2020-05-01T00:02:09.220" v="7219"/>
          <ac:spMkLst>
            <pc:docMk/>
            <pc:sldMk cId="2339991133" sldId="1025"/>
            <ac:spMk id="3" creationId="{371EA0B2-7849-472E-9A3F-FE53DBB520E6}"/>
          </ac:spMkLst>
        </pc:spChg>
      </pc:sldChg>
      <pc:sldChg chg="modSp add mod">
        <pc:chgData name="明智 高" userId="13106cc9a47d8e8b" providerId="LiveId" clId="{66618C8C-81A7-401D-B11F-C8EFD67164A4}" dt="2020-04-27T03:04:10.556" v="4030" actId="6549"/>
        <pc:sldMkLst>
          <pc:docMk/>
          <pc:sldMk cId="3532508129" sldId="1026"/>
        </pc:sldMkLst>
        <pc:spChg chg="mod">
          <ac:chgData name="明智 高" userId="13106cc9a47d8e8b" providerId="LiveId" clId="{66618C8C-81A7-401D-B11F-C8EFD67164A4}" dt="2020-04-26T09:06:15.867" v="1472"/>
          <ac:spMkLst>
            <pc:docMk/>
            <pc:sldMk cId="3532508129" sldId="1026"/>
            <ac:spMk id="2" creationId="{21DFCACB-2667-4825-9131-40E544F6F68C}"/>
          </ac:spMkLst>
        </pc:spChg>
        <pc:spChg chg="mod">
          <ac:chgData name="明智 高" userId="13106cc9a47d8e8b" providerId="LiveId" clId="{66618C8C-81A7-401D-B11F-C8EFD67164A4}" dt="2020-04-27T03:04:10.556" v="4030" actId="6549"/>
          <ac:spMkLst>
            <pc:docMk/>
            <pc:sldMk cId="3532508129" sldId="1026"/>
            <ac:spMk id="3" creationId="{371EA0B2-7849-472E-9A3F-FE53DBB520E6}"/>
          </ac:spMkLst>
        </pc:spChg>
      </pc:sldChg>
      <pc:sldChg chg="addSp delSp modSp add mod">
        <pc:chgData name="明智 高" userId="13106cc9a47d8e8b" providerId="LiveId" clId="{66618C8C-81A7-401D-B11F-C8EFD67164A4}" dt="2020-04-27T03:04:34.333" v="4031" actId="1076"/>
        <pc:sldMkLst>
          <pc:docMk/>
          <pc:sldMk cId="1543464208" sldId="1027"/>
        </pc:sldMkLst>
        <pc:spChg chg="mod">
          <ac:chgData name="明智 高" userId="13106cc9a47d8e8b" providerId="LiveId" clId="{66618C8C-81A7-401D-B11F-C8EFD67164A4}" dt="2020-04-26T09:12:04.859" v="1795"/>
          <ac:spMkLst>
            <pc:docMk/>
            <pc:sldMk cId="1543464208" sldId="1027"/>
            <ac:spMk id="2" creationId="{051642A9-ECE6-4202-BD20-BF50B214B6FD}"/>
          </ac:spMkLst>
        </pc:spChg>
        <pc:spChg chg="mod">
          <ac:chgData name="明智 高" userId="13106cc9a47d8e8b" providerId="LiveId" clId="{66618C8C-81A7-401D-B11F-C8EFD67164A4}" dt="2020-04-26T09:14:11.269" v="1898" actId="14100"/>
          <ac:spMkLst>
            <pc:docMk/>
            <pc:sldMk cId="1543464208" sldId="1027"/>
            <ac:spMk id="3" creationId="{A7570C2E-CD3B-40AD-92A3-062259DB0C45}"/>
          </ac:spMkLst>
        </pc:spChg>
        <pc:spChg chg="add del mod">
          <ac:chgData name="明智 高" userId="13106cc9a47d8e8b" providerId="LiveId" clId="{66618C8C-81A7-401D-B11F-C8EFD67164A4}" dt="2020-04-26T09:14:47.713" v="1907"/>
          <ac:spMkLst>
            <pc:docMk/>
            <pc:sldMk cId="1543464208" sldId="1027"/>
            <ac:spMk id="4" creationId="{7E4EEE5A-7F52-4BEE-9AB4-72B8A31A36BB}"/>
          </ac:spMkLst>
        </pc:spChg>
        <pc:spChg chg="add mod">
          <ac:chgData name="明智 高" userId="13106cc9a47d8e8b" providerId="LiveId" clId="{66618C8C-81A7-401D-B11F-C8EFD67164A4}" dt="2020-04-27T03:04:34.333" v="4031" actId="1076"/>
          <ac:spMkLst>
            <pc:docMk/>
            <pc:sldMk cId="1543464208" sldId="1027"/>
            <ac:spMk id="5" creationId="{BB7781E9-2646-4B3D-87A2-70B7ADFCA556}"/>
          </ac:spMkLst>
        </pc:spChg>
      </pc:sldChg>
      <pc:sldChg chg="addSp delSp modSp add mod">
        <pc:chgData name="明智 高" userId="13106cc9a47d8e8b" providerId="LiveId" clId="{66618C8C-81A7-401D-B11F-C8EFD67164A4}" dt="2020-04-26T09:34:09.103" v="2150" actId="1076"/>
        <pc:sldMkLst>
          <pc:docMk/>
          <pc:sldMk cId="1132890147" sldId="1028"/>
        </pc:sldMkLst>
        <pc:spChg chg="del">
          <ac:chgData name="明智 高" userId="13106cc9a47d8e8b" providerId="LiveId" clId="{66618C8C-81A7-401D-B11F-C8EFD67164A4}" dt="2020-04-26T09:26:01.151" v="1979"/>
          <ac:spMkLst>
            <pc:docMk/>
            <pc:sldMk cId="1132890147" sldId="1028"/>
            <ac:spMk id="2" creationId="{9C137CF4-1DF7-4BD5-BC3B-EF09D094E37C}"/>
          </ac:spMkLst>
        </pc:spChg>
        <pc:spChg chg="del">
          <ac:chgData name="明智 高" userId="13106cc9a47d8e8b" providerId="LiveId" clId="{66618C8C-81A7-401D-B11F-C8EFD67164A4}" dt="2020-04-26T09:26:01.151" v="1979"/>
          <ac:spMkLst>
            <pc:docMk/>
            <pc:sldMk cId="1132890147" sldId="1028"/>
            <ac:spMk id="3" creationId="{4239111B-2F2F-4860-B166-8BFFFA215086}"/>
          </ac:spMkLst>
        </pc:spChg>
        <pc:spChg chg="add mod">
          <ac:chgData name="明智 高" userId="13106cc9a47d8e8b" providerId="LiveId" clId="{66618C8C-81A7-401D-B11F-C8EFD67164A4}" dt="2020-04-26T09:34:09.103" v="2150" actId="1076"/>
          <ac:spMkLst>
            <pc:docMk/>
            <pc:sldMk cId="1132890147" sldId="1028"/>
            <ac:spMk id="4" creationId="{7D4C08FD-FF9B-4CDD-A413-5BAE82C40466}"/>
          </ac:spMkLst>
        </pc:spChg>
      </pc:sldChg>
      <pc:sldChg chg="modSp add del mod">
        <pc:chgData name="明智 高" userId="13106cc9a47d8e8b" providerId="LiveId" clId="{66618C8C-81A7-401D-B11F-C8EFD67164A4}" dt="2020-04-26T09:34:21.005" v="2153" actId="47"/>
        <pc:sldMkLst>
          <pc:docMk/>
          <pc:sldMk cId="466785396" sldId="1029"/>
        </pc:sldMkLst>
        <pc:spChg chg="mod">
          <ac:chgData name="明智 高" userId="13106cc9a47d8e8b" providerId="LiveId" clId="{66618C8C-81A7-401D-B11F-C8EFD67164A4}" dt="2020-04-26T09:34:13.489" v="2151" actId="1076"/>
          <ac:spMkLst>
            <pc:docMk/>
            <pc:sldMk cId="466785396" sldId="1029"/>
            <ac:spMk id="4" creationId="{7D4C08FD-FF9B-4CDD-A413-5BAE82C40466}"/>
          </ac:spMkLst>
        </pc:spChg>
      </pc:sldChg>
      <pc:sldChg chg="addSp delSp modSp add mod">
        <pc:chgData name="明智 高" userId="13106cc9a47d8e8b" providerId="LiveId" clId="{66618C8C-81A7-401D-B11F-C8EFD67164A4}" dt="2020-04-26T09:39:23.339" v="2309" actId="115"/>
        <pc:sldMkLst>
          <pc:docMk/>
          <pc:sldMk cId="4114167464" sldId="1030"/>
        </pc:sldMkLst>
        <pc:spChg chg="add del mod">
          <ac:chgData name="明智 高" userId="13106cc9a47d8e8b" providerId="LiveId" clId="{66618C8C-81A7-401D-B11F-C8EFD67164A4}" dt="2020-04-26T09:39:14.860" v="2308" actId="478"/>
          <ac:spMkLst>
            <pc:docMk/>
            <pc:sldMk cId="4114167464" sldId="1030"/>
            <ac:spMk id="2" creationId="{CBD51327-A579-4F9D-9B41-07AADD7EB98D}"/>
          </ac:spMkLst>
        </pc:spChg>
        <pc:spChg chg="mod">
          <ac:chgData name="明智 高" userId="13106cc9a47d8e8b" providerId="LiveId" clId="{66618C8C-81A7-401D-B11F-C8EFD67164A4}" dt="2020-04-26T09:39:23.339" v="2309" actId="115"/>
          <ac:spMkLst>
            <pc:docMk/>
            <pc:sldMk cId="4114167464" sldId="1030"/>
            <ac:spMk id="4" creationId="{7D4C08FD-FF9B-4CDD-A413-5BAE82C40466}"/>
          </ac:spMkLst>
        </pc:spChg>
      </pc:sldChg>
      <pc:sldChg chg="modSp add mod ord">
        <pc:chgData name="明智 高" userId="13106cc9a47d8e8b" providerId="LiveId" clId="{66618C8C-81A7-401D-B11F-C8EFD67164A4}" dt="2020-04-26T09:39:05.601" v="2307"/>
        <pc:sldMkLst>
          <pc:docMk/>
          <pc:sldMk cId="3409135456" sldId="1031"/>
        </pc:sldMkLst>
        <pc:spChg chg="mod">
          <ac:chgData name="明智 高" userId="13106cc9a47d8e8b" providerId="LiveId" clId="{66618C8C-81A7-401D-B11F-C8EFD67164A4}" dt="2020-04-26T09:38:56.732" v="2305" actId="115"/>
          <ac:spMkLst>
            <pc:docMk/>
            <pc:sldMk cId="3409135456" sldId="1031"/>
            <ac:spMk id="4" creationId="{7D4C08FD-FF9B-4CDD-A413-5BAE82C40466}"/>
          </ac:spMkLst>
        </pc:spChg>
      </pc:sldChg>
      <pc:sldChg chg="modSp add mod modNotesTx">
        <pc:chgData name="明智 高" userId="13106cc9a47d8e8b" providerId="LiveId" clId="{66618C8C-81A7-401D-B11F-C8EFD67164A4}" dt="2020-04-27T09:00:44.671" v="4240" actId="20577"/>
        <pc:sldMkLst>
          <pc:docMk/>
          <pc:sldMk cId="4058343892" sldId="1032"/>
        </pc:sldMkLst>
        <pc:spChg chg="mod">
          <ac:chgData name="明智 高" userId="13106cc9a47d8e8b" providerId="LiveId" clId="{66618C8C-81A7-401D-B11F-C8EFD67164A4}" dt="2020-04-26T09:42:22.181" v="2319"/>
          <ac:spMkLst>
            <pc:docMk/>
            <pc:sldMk cId="4058343892" sldId="1032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7T03:08:02.996" v="4056" actId="207"/>
          <ac:spMkLst>
            <pc:docMk/>
            <pc:sldMk cId="4058343892" sldId="1032"/>
            <ac:spMk id="3" creationId="{00000000-0000-0000-0000-000000000000}"/>
          </ac:spMkLst>
        </pc:spChg>
      </pc:sldChg>
      <pc:sldChg chg="modSp add mod">
        <pc:chgData name="明智 高" userId="13106cc9a47d8e8b" providerId="LiveId" clId="{66618C8C-81A7-401D-B11F-C8EFD67164A4}" dt="2020-04-27T08:12:11.292" v="4116" actId="207"/>
        <pc:sldMkLst>
          <pc:docMk/>
          <pc:sldMk cId="3174145902" sldId="1033"/>
        </pc:sldMkLst>
        <pc:spChg chg="mod">
          <ac:chgData name="明智 高" userId="13106cc9a47d8e8b" providerId="LiveId" clId="{66618C8C-81A7-401D-B11F-C8EFD67164A4}" dt="2020-04-26T09:53:44.848" v="2877"/>
          <ac:spMkLst>
            <pc:docMk/>
            <pc:sldMk cId="3174145902" sldId="1033"/>
            <ac:spMk id="2" creationId="{00000000-0000-0000-0000-000000000000}"/>
          </ac:spMkLst>
        </pc:spChg>
        <pc:spChg chg="mod">
          <ac:chgData name="明智 高" userId="13106cc9a47d8e8b" providerId="LiveId" clId="{66618C8C-81A7-401D-B11F-C8EFD67164A4}" dt="2020-04-27T08:12:11.292" v="4116" actId="207"/>
          <ac:spMkLst>
            <pc:docMk/>
            <pc:sldMk cId="3174145902" sldId="1033"/>
            <ac:spMk id="3" creationId="{00000000-0000-0000-0000-000000000000}"/>
          </ac:spMkLst>
        </pc:spChg>
      </pc:sldChg>
      <pc:sldChg chg="modSp add mod">
        <pc:chgData name="明智 高" userId="13106cc9a47d8e8b" providerId="LiveId" clId="{66618C8C-81A7-401D-B11F-C8EFD67164A4}" dt="2020-04-27T03:11:54.026" v="4073" actId="403"/>
        <pc:sldMkLst>
          <pc:docMk/>
          <pc:sldMk cId="3908426530" sldId="1034"/>
        </pc:sldMkLst>
        <pc:spChg chg="mod">
          <ac:chgData name="明智 高" userId="13106cc9a47d8e8b" providerId="LiveId" clId="{66618C8C-81A7-401D-B11F-C8EFD67164A4}" dt="2020-04-27T03:11:54.026" v="4073" actId="403"/>
          <ac:spMkLst>
            <pc:docMk/>
            <pc:sldMk cId="3908426530" sldId="1034"/>
            <ac:spMk id="2" creationId="{3943265E-8A88-43B1-A0A2-6EAB168B047E}"/>
          </ac:spMkLst>
        </pc:spChg>
        <pc:spChg chg="mod">
          <ac:chgData name="明智 高" userId="13106cc9a47d8e8b" providerId="LiveId" clId="{66618C8C-81A7-401D-B11F-C8EFD67164A4}" dt="2020-04-27T01:27:58.936" v="3055" actId="6549"/>
          <ac:spMkLst>
            <pc:docMk/>
            <pc:sldMk cId="3908426530" sldId="1034"/>
            <ac:spMk id="3" creationId="{D05340B2-9A31-40C2-B7E6-3E85FCFAF1DC}"/>
          </ac:spMkLst>
        </pc:spChg>
      </pc:sldChg>
      <pc:sldChg chg="modSp add mod">
        <pc:chgData name="明智 高" userId="13106cc9a47d8e8b" providerId="LiveId" clId="{66618C8C-81A7-401D-B11F-C8EFD67164A4}" dt="2020-04-27T09:13:55.332" v="4297" actId="14100"/>
        <pc:sldMkLst>
          <pc:docMk/>
          <pc:sldMk cId="3324980533" sldId="1035"/>
        </pc:sldMkLst>
        <pc:spChg chg="mod">
          <ac:chgData name="明智 高" userId="13106cc9a47d8e8b" providerId="LiveId" clId="{66618C8C-81A7-401D-B11F-C8EFD67164A4}" dt="2020-04-27T09:13:55.332" v="4297" actId="14100"/>
          <ac:spMkLst>
            <pc:docMk/>
            <pc:sldMk cId="3324980533" sldId="1035"/>
            <ac:spMk id="2" creationId="{BE72B304-FF56-4565-96F4-C3890985D3D3}"/>
          </ac:spMkLst>
        </pc:spChg>
        <pc:spChg chg="mod">
          <ac:chgData name="明智 高" userId="13106cc9a47d8e8b" providerId="LiveId" clId="{66618C8C-81A7-401D-B11F-C8EFD67164A4}" dt="2020-04-27T09:13:50.305" v="4295" actId="1076"/>
          <ac:spMkLst>
            <pc:docMk/>
            <pc:sldMk cId="3324980533" sldId="1035"/>
            <ac:spMk id="3" creationId="{8867A7AC-2989-4F7D-B54E-C6079A98347B}"/>
          </ac:spMkLst>
        </pc:spChg>
      </pc:sldChg>
      <pc:sldChg chg="modSp add mod">
        <pc:chgData name="明智 高" userId="13106cc9a47d8e8b" providerId="LiveId" clId="{66618C8C-81A7-401D-B11F-C8EFD67164A4}" dt="2020-04-27T02:02:34.556" v="3778" actId="1076"/>
        <pc:sldMkLst>
          <pc:docMk/>
          <pc:sldMk cId="1612689097" sldId="1036"/>
        </pc:sldMkLst>
        <pc:spChg chg="mod">
          <ac:chgData name="明智 高" userId="13106cc9a47d8e8b" providerId="LiveId" clId="{66618C8C-81A7-401D-B11F-C8EFD67164A4}" dt="2020-04-27T01:32:10.178" v="3232"/>
          <ac:spMkLst>
            <pc:docMk/>
            <pc:sldMk cId="1612689097" sldId="1036"/>
            <ac:spMk id="2" creationId="{36045579-9ABE-40E9-9169-3A30E4CFD5FB}"/>
          </ac:spMkLst>
        </pc:spChg>
        <pc:spChg chg="mod">
          <ac:chgData name="明智 高" userId="13106cc9a47d8e8b" providerId="LiveId" clId="{66618C8C-81A7-401D-B11F-C8EFD67164A4}" dt="2020-04-27T02:02:34.556" v="3778" actId="1076"/>
          <ac:spMkLst>
            <pc:docMk/>
            <pc:sldMk cId="1612689097" sldId="1036"/>
            <ac:spMk id="3" creationId="{74DE0838-DDA7-4692-B8D2-A1F0F966DD8C}"/>
          </ac:spMkLst>
        </pc:spChg>
      </pc:sldChg>
      <pc:sldChg chg="modSp add mod">
        <pc:chgData name="明智 高" userId="13106cc9a47d8e8b" providerId="LiveId" clId="{66618C8C-81A7-401D-B11F-C8EFD67164A4}" dt="2020-04-27T01:51:21.303" v="3465"/>
        <pc:sldMkLst>
          <pc:docMk/>
          <pc:sldMk cId="2755651861" sldId="1037"/>
        </pc:sldMkLst>
        <pc:spChg chg="mod">
          <ac:chgData name="明智 高" userId="13106cc9a47d8e8b" providerId="LiveId" clId="{66618C8C-81A7-401D-B11F-C8EFD67164A4}" dt="2020-04-27T01:51:21.303" v="3465"/>
          <ac:spMkLst>
            <pc:docMk/>
            <pc:sldMk cId="2755651861" sldId="1037"/>
            <ac:spMk id="2" creationId="{C369B65C-CBD8-47FB-AA74-929C321949CF}"/>
          </ac:spMkLst>
        </pc:spChg>
        <pc:spChg chg="mod">
          <ac:chgData name="明智 高" userId="13106cc9a47d8e8b" providerId="LiveId" clId="{66618C8C-81A7-401D-B11F-C8EFD67164A4}" dt="2020-04-27T01:50:40.265" v="3440"/>
          <ac:spMkLst>
            <pc:docMk/>
            <pc:sldMk cId="2755651861" sldId="1037"/>
            <ac:spMk id="3" creationId="{D63F8E1F-DD0F-4B6E-B6A3-582DCEBF5958}"/>
          </ac:spMkLst>
        </pc:spChg>
      </pc:sldChg>
      <pc:sldChg chg="modSp add mod">
        <pc:chgData name="明智 高" userId="13106cc9a47d8e8b" providerId="LiveId" clId="{66618C8C-81A7-401D-B11F-C8EFD67164A4}" dt="2020-04-27T01:54:21.792" v="3549"/>
        <pc:sldMkLst>
          <pc:docMk/>
          <pc:sldMk cId="248495219" sldId="1038"/>
        </pc:sldMkLst>
        <pc:spChg chg="mod">
          <ac:chgData name="明智 高" userId="13106cc9a47d8e8b" providerId="LiveId" clId="{66618C8C-81A7-401D-B11F-C8EFD67164A4}" dt="2020-04-27T01:54:21.792" v="3549"/>
          <ac:spMkLst>
            <pc:docMk/>
            <pc:sldMk cId="248495219" sldId="1038"/>
            <ac:spMk id="2" creationId="{39B2E6D3-F345-4A4E-868D-4CC7B697D067}"/>
          </ac:spMkLst>
        </pc:spChg>
        <pc:spChg chg="mod">
          <ac:chgData name="明智 高" userId="13106cc9a47d8e8b" providerId="LiveId" clId="{66618C8C-81A7-401D-B11F-C8EFD67164A4}" dt="2020-04-27T01:54:00.607" v="3548"/>
          <ac:spMkLst>
            <pc:docMk/>
            <pc:sldMk cId="248495219" sldId="1038"/>
            <ac:spMk id="3" creationId="{37CDCCCC-C69B-4978-89E3-77C38473CEF0}"/>
          </ac:spMkLst>
        </pc:spChg>
      </pc:sldChg>
      <pc:sldChg chg="add del">
        <pc:chgData name="明智 高" userId="13106cc9a47d8e8b" providerId="LiveId" clId="{66618C8C-81A7-401D-B11F-C8EFD67164A4}" dt="2020-04-27T01:55:32.234" v="3556" actId="47"/>
        <pc:sldMkLst>
          <pc:docMk/>
          <pc:sldMk cId="550300851" sldId="1039"/>
        </pc:sldMkLst>
      </pc:sldChg>
      <pc:sldChg chg="modSp add mod">
        <pc:chgData name="明智 高" userId="13106cc9a47d8e8b" providerId="LiveId" clId="{66618C8C-81A7-401D-B11F-C8EFD67164A4}" dt="2020-04-27T01:58:24.562" v="3714" actId="404"/>
        <pc:sldMkLst>
          <pc:docMk/>
          <pc:sldMk cId="590326855" sldId="1040"/>
        </pc:sldMkLst>
        <pc:spChg chg="mod">
          <ac:chgData name="明智 高" userId="13106cc9a47d8e8b" providerId="LiveId" clId="{66618C8C-81A7-401D-B11F-C8EFD67164A4}" dt="2020-04-27T01:58:24.562" v="3714" actId="404"/>
          <ac:spMkLst>
            <pc:docMk/>
            <pc:sldMk cId="590326855" sldId="1040"/>
            <ac:spMk id="4" creationId="{7D4C08FD-FF9B-4CDD-A413-5BAE82C40466}"/>
          </ac:spMkLst>
        </pc:spChg>
      </pc:sldChg>
      <pc:sldChg chg="modSp add mod">
        <pc:chgData name="明智 高" userId="13106cc9a47d8e8b" providerId="LiveId" clId="{66618C8C-81A7-401D-B11F-C8EFD67164A4}" dt="2020-04-27T02:54:55.405" v="4027" actId="1076"/>
        <pc:sldMkLst>
          <pc:docMk/>
          <pc:sldMk cId="1437748892" sldId="1041"/>
        </pc:sldMkLst>
        <pc:spChg chg="mod">
          <ac:chgData name="明智 高" userId="13106cc9a47d8e8b" providerId="LiveId" clId="{66618C8C-81A7-401D-B11F-C8EFD67164A4}" dt="2020-04-27T02:54:55.405" v="4027" actId="1076"/>
          <ac:spMkLst>
            <pc:docMk/>
            <pc:sldMk cId="1437748892" sldId="1041"/>
            <ac:spMk id="4" creationId="{7D4C08FD-FF9B-4CDD-A413-5BAE82C40466}"/>
          </ac:spMkLst>
        </pc:spChg>
      </pc:sldChg>
      <pc:sldChg chg="addSp modSp add mod">
        <pc:chgData name="明智 高" userId="13106cc9a47d8e8b" providerId="LiveId" clId="{66618C8C-81A7-401D-B11F-C8EFD67164A4}" dt="2020-04-27T02:46:27.340" v="4005" actId="14100"/>
        <pc:sldMkLst>
          <pc:docMk/>
          <pc:sldMk cId="3768306790" sldId="1042"/>
        </pc:sldMkLst>
        <pc:spChg chg="add mod">
          <ac:chgData name="明智 高" userId="13106cc9a47d8e8b" providerId="LiveId" clId="{66618C8C-81A7-401D-B11F-C8EFD67164A4}" dt="2020-04-27T02:45:33.747" v="3977" actId="404"/>
          <ac:spMkLst>
            <pc:docMk/>
            <pc:sldMk cId="3768306790" sldId="1042"/>
            <ac:spMk id="8" creationId="{44963DD0-C58E-4002-98F5-BE57F3237648}"/>
          </ac:spMkLst>
        </pc:spChg>
        <pc:spChg chg="add mod">
          <ac:chgData name="明智 高" userId="13106cc9a47d8e8b" providerId="LiveId" clId="{66618C8C-81A7-401D-B11F-C8EFD67164A4}" dt="2020-04-27T02:46:27.340" v="4005" actId="14100"/>
          <ac:spMkLst>
            <pc:docMk/>
            <pc:sldMk cId="3768306790" sldId="1042"/>
            <ac:spMk id="9" creationId="{963065F6-289A-410D-A8C0-FCDEA20AE776}"/>
          </ac:spMkLst>
        </pc:spChg>
      </pc:sldChg>
      <pc:sldChg chg="add">
        <pc:chgData name="明智 高" userId="13106cc9a47d8e8b" providerId="LiveId" clId="{66618C8C-81A7-401D-B11F-C8EFD67164A4}" dt="2020-04-27T02:47:31.688" v="4006"/>
        <pc:sldMkLst>
          <pc:docMk/>
          <pc:sldMk cId="97385958" sldId="1043"/>
        </pc:sldMkLst>
      </pc:sldChg>
      <pc:sldChg chg="addSp modSp add mod">
        <pc:chgData name="明智 高" userId="13106cc9a47d8e8b" providerId="LiveId" clId="{66618C8C-81A7-401D-B11F-C8EFD67164A4}" dt="2020-04-28T05:47:14.643" v="7159" actId="1076"/>
        <pc:sldMkLst>
          <pc:docMk/>
          <pc:sldMk cId="2044459531" sldId="1044"/>
        </pc:sldMkLst>
        <pc:spChg chg="mod">
          <ac:chgData name="明智 高" userId="13106cc9a47d8e8b" providerId="LiveId" clId="{66618C8C-81A7-401D-B11F-C8EFD67164A4}" dt="2020-04-28T05:46:18.419" v="7141" actId="1076"/>
          <ac:spMkLst>
            <pc:docMk/>
            <pc:sldMk cId="2044459531" sldId="1044"/>
            <ac:spMk id="2" creationId="{A6E3820E-533B-4C17-8E46-8549DAAC644E}"/>
          </ac:spMkLst>
        </pc:spChg>
        <pc:spChg chg="add mod">
          <ac:chgData name="明智 高" userId="13106cc9a47d8e8b" providerId="LiveId" clId="{66618C8C-81A7-401D-B11F-C8EFD67164A4}" dt="2020-04-28T05:47:14.643" v="7159" actId="1076"/>
          <ac:spMkLst>
            <pc:docMk/>
            <pc:sldMk cId="2044459531" sldId="1044"/>
            <ac:spMk id="3" creationId="{FAA7883E-2C78-496A-9F2E-F6045C06D25F}"/>
          </ac:spMkLst>
        </pc:spChg>
      </pc:sldChg>
      <pc:sldChg chg="add del">
        <pc:chgData name="明智 高" userId="13106cc9a47d8e8b" providerId="LiveId" clId="{66618C8C-81A7-401D-B11F-C8EFD67164A4}" dt="2020-04-27T02:53:29.576" v="4021" actId="2696"/>
        <pc:sldMkLst>
          <pc:docMk/>
          <pc:sldMk cId="4028388044" sldId="1044"/>
        </pc:sldMkLst>
      </pc:sldChg>
      <pc:sldChg chg="del">
        <pc:chgData name="明智 高" userId="13106cc9a47d8e8b" providerId="LiveId" clId="{66618C8C-81A7-401D-B11F-C8EFD67164A4}" dt="2020-04-27T03:08:19.246" v="4057"/>
        <pc:sldMkLst>
          <pc:docMk/>
          <pc:sldMk cId="747140153" sldId="1045"/>
        </pc:sldMkLst>
      </pc:sldChg>
      <pc:sldChg chg="modSp add mod">
        <pc:chgData name="明智 高" userId="13106cc9a47d8e8b" providerId="LiveId" clId="{66618C8C-81A7-401D-B11F-C8EFD67164A4}" dt="2020-04-27T03:15:22.718" v="4099" actId="20577"/>
        <pc:sldMkLst>
          <pc:docMk/>
          <pc:sldMk cId="3137349862" sldId="1045"/>
        </pc:sldMkLst>
        <pc:spChg chg="mod">
          <ac:chgData name="明智 高" userId="13106cc9a47d8e8b" providerId="LiveId" clId="{66618C8C-81A7-401D-B11F-C8EFD67164A4}" dt="2020-04-27T03:15:22.718" v="4099" actId="20577"/>
          <ac:spMkLst>
            <pc:docMk/>
            <pc:sldMk cId="3137349862" sldId="1045"/>
            <ac:spMk id="2" creationId="{511953EA-ED8A-40E5-883B-754AFCC45716}"/>
          </ac:spMkLst>
        </pc:spChg>
        <pc:spChg chg="mod">
          <ac:chgData name="明智 高" userId="13106cc9a47d8e8b" providerId="LiveId" clId="{66618C8C-81A7-401D-B11F-C8EFD67164A4}" dt="2020-04-27T03:11:35.195" v="4069" actId="1076"/>
          <ac:spMkLst>
            <pc:docMk/>
            <pc:sldMk cId="3137349862" sldId="1045"/>
            <ac:spMk id="3" creationId="{0B94E436-6F86-49C6-83B7-42AD1EC37369}"/>
          </ac:spMkLst>
        </pc:spChg>
      </pc:sldChg>
      <pc:sldChg chg="del">
        <pc:chgData name="明智 高" userId="13106cc9a47d8e8b" providerId="LiveId" clId="{66618C8C-81A7-401D-B11F-C8EFD67164A4}" dt="2020-04-27T03:08:19.246" v="4057"/>
        <pc:sldMkLst>
          <pc:docMk/>
          <pc:sldMk cId="4076909077" sldId="1046"/>
        </pc:sldMkLst>
      </pc:sldChg>
      <pc:sldChg chg="modSp add mod">
        <pc:chgData name="明智 高" userId="13106cc9a47d8e8b" providerId="LiveId" clId="{66618C8C-81A7-401D-B11F-C8EFD67164A4}" dt="2020-04-27T09:46:00.640" v="4418" actId="207"/>
        <pc:sldMkLst>
          <pc:docMk/>
          <pc:sldMk cId="4280530992" sldId="1046"/>
        </pc:sldMkLst>
        <pc:spChg chg="mod">
          <ac:chgData name="明智 高" userId="13106cc9a47d8e8b" providerId="LiveId" clId="{66618C8C-81A7-401D-B11F-C8EFD67164A4}" dt="2020-04-27T09:37:17.929" v="4377" actId="1076"/>
          <ac:spMkLst>
            <pc:docMk/>
            <pc:sldMk cId="4280530992" sldId="1046"/>
            <ac:spMk id="2" creationId="{02EF155A-946A-414F-9F78-8FE7A33A8F74}"/>
          </ac:spMkLst>
        </pc:spChg>
        <pc:spChg chg="mod">
          <ac:chgData name="明智 高" userId="13106cc9a47d8e8b" providerId="LiveId" clId="{66618C8C-81A7-401D-B11F-C8EFD67164A4}" dt="2020-04-27T09:46:00.640" v="4418" actId="207"/>
          <ac:spMkLst>
            <pc:docMk/>
            <pc:sldMk cId="4280530992" sldId="1046"/>
            <ac:spMk id="3" creationId="{4BFEAF40-E5AD-4F09-911B-B7D54E97AC85}"/>
          </ac:spMkLst>
        </pc:spChg>
      </pc:sldChg>
      <pc:sldChg chg="del">
        <pc:chgData name="明智 高" userId="13106cc9a47d8e8b" providerId="LiveId" clId="{66618C8C-81A7-401D-B11F-C8EFD67164A4}" dt="2020-04-27T03:08:19.246" v="4057"/>
        <pc:sldMkLst>
          <pc:docMk/>
          <pc:sldMk cId="790906090" sldId="1047"/>
        </pc:sldMkLst>
      </pc:sldChg>
      <pc:sldChg chg="addSp modSp add del mod">
        <pc:chgData name="明智 高" userId="13106cc9a47d8e8b" providerId="LiveId" clId="{66618C8C-81A7-401D-B11F-C8EFD67164A4}" dt="2020-04-28T05:59:29.118" v="7207" actId="47"/>
        <pc:sldMkLst>
          <pc:docMk/>
          <pc:sldMk cId="3016553599" sldId="1047"/>
        </pc:sldMkLst>
        <pc:spChg chg="add mod">
          <ac:chgData name="明智 高" userId="13106cc9a47d8e8b" providerId="LiveId" clId="{66618C8C-81A7-401D-B11F-C8EFD67164A4}" dt="2020-04-27T03:43:14.928" v="4105"/>
          <ac:spMkLst>
            <pc:docMk/>
            <pc:sldMk cId="3016553599" sldId="1047"/>
            <ac:spMk id="2" creationId="{C2260CDC-1950-4CD0-95AB-304A784BB699}"/>
          </ac:spMkLst>
        </pc:spChg>
        <pc:spChg chg="add mod">
          <ac:chgData name="明智 高" userId="13106cc9a47d8e8b" providerId="LiveId" clId="{66618C8C-81A7-401D-B11F-C8EFD67164A4}" dt="2020-04-27T03:43:20.297" v="4107" actId="20577"/>
          <ac:spMkLst>
            <pc:docMk/>
            <pc:sldMk cId="3016553599" sldId="1047"/>
            <ac:spMk id="3" creationId="{4D542F0E-7DB3-410A-8DA5-32F929C86EB2}"/>
          </ac:spMkLst>
        </pc:spChg>
      </pc:sldChg>
      <pc:sldChg chg="addSp delSp modSp add mod setBg">
        <pc:chgData name="明智 高" userId="13106cc9a47d8e8b" providerId="LiveId" clId="{66618C8C-81A7-401D-B11F-C8EFD67164A4}" dt="2020-04-27T08:10:22.906" v="4115" actId="26606"/>
        <pc:sldMkLst>
          <pc:docMk/>
          <pc:sldMk cId="309830474" sldId="1048"/>
        </pc:sldMkLst>
        <pc:spChg chg="del">
          <ac:chgData name="明智 高" userId="13106cc9a47d8e8b" providerId="LiveId" clId="{66618C8C-81A7-401D-B11F-C8EFD67164A4}" dt="2020-04-27T08:09:36.860" v="4109"/>
          <ac:spMkLst>
            <pc:docMk/>
            <pc:sldMk cId="309830474" sldId="1048"/>
            <ac:spMk id="2" creationId="{62C5A00D-412D-4848-9E3C-8340A5E3EB50}"/>
          </ac:spMkLst>
        </pc:spChg>
        <pc:spChg chg="del">
          <ac:chgData name="明智 高" userId="13106cc9a47d8e8b" providerId="LiveId" clId="{66618C8C-81A7-401D-B11F-C8EFD67164A4}" dt="2020-04-27T08:09:36.860" v="4109"/>
          <ac:spMkLst>
            <pc:docMk/>
            <pc:sldMk cId="309830474" sldId="1048"/>
            <ac:spMk id="3" creationId="{A06DF420-755B-4966-91CC-7E016E8F1CFA}"/>
          </ac:spMkLst>
        </pc:spChg>
        <pc:spChg chg="add">
          <ac:chgData name="明智 高" userId="13106cc9a47d8e8b" providerId="LiveId" clId="{66618C8C-81A7-401D-B11F-C8EFD67164A4}" dt="2020-04-27T08:10:22.906" v="4115" actId="26606"/>
          <ac:spMkLst>
            <pc:docMk/>
            <pc:sldMk cId="309830474" sldId="1048"/>
            <ac:spMk id="12" creationId="{DB103EB1-B135-4526-B883-33228FC27FF1}"/>
          </ac:spMkLst>
        </pc:spChg>
        <pc:spChg chg="add">
          <ac:chgData name="明智 高" userId="13106cc9a47d8e8b" providerId="LiveId" clId="{66618C8C-81A7-401D-B11F-C8EFD67164A4}" dt="2020-04-27T08:10:22.906" v="4115" actId="26606"/>
          <ac:spMkLst>
            <pc:docMk/>
            <pc:sldMk cId="309830474" sldId="1048"/>
            <ac:spMk id="13" creationId="{A2509F26-B5DC-4BA7-B476-4CB044237A2E}"/>
          </ac:spMkLst>
        </pc:spChg>
        <pc:picChg chg="add mod">
          <ac:chgData name="明智 高" userId="13106cc9a47d8e8b" providerId="LiveId" clId="{66618C8C-81A7-401D-B11F-C8EFD67164A4}" dt="2020-04-27T08:10:22.906" v="4115" actId="26606"/>
          <ac:picMkLst>
            <pc:docMk/>
            <pc:sldMk cId="309830474" sldId="1048"/>
            <ac:picMk id="5" creationId="{8EA06562-6ED6-4D37-BE26-27C571A8B878}"/>
          </ac:picMkLst>
        </pc:picChg>
        <pc:picChg chg="add del">
          <ac:chgData name="明智 高" userId="13106cc9a47d8e8b" providerId="LiveId" clId="{66618C8C-81A7-401D-B11F-C8EFD67164A4}" dt="2020-04-27T08:10:22.906" v="4114" actId="26606"/>
          <ac:picMkLst>
            <pc:docMk/>
            <pc:sldMk cId="309830474" sldId="1048"/>
            <ac:picMk id="10" creationId="{CB607B98-7700-4DC9-8BE8-A876255F9C52}"/>
          </ac:picMkLst>
        </pc:picChg>
      </pc:sldChg>
      <pc:sldChg chg="del">
        <pc:chgData name="明智 高" userId="13106cc9a47d8e8b" providerId="LiveId" clId="{66618C8C-81A7-401D-B11F-C8EFD67164A4}" dt="2020-04-27T03:08:19.246" v="4057"/>
        <pc:sldMkLst>
          <pc:docMk/>
          <pc:sldMk cId="1684901485" sldId="1048"/>
        </pc:sldMkLst>
      </pc:sldChg>
      <pc:sldChg chg="add del">
        <pc:chgData name="明智 高" userId="13106cc9a47d8e8b" providerId="LiveId" clId="{66618C8C-81A7-401D-B11F-C8EFD67164A4}" dt="2020-04-27T08:18:51.083" v="4133" actId="47"/>
        <pc:sldMkLst>
          <pc:docMk/>
          <pc:sldMk cId="2251104425" sldId="1049"/>
        </pc:sldMkLst>
      </pc:sldChg>
      <pc:sldChg chg="modSp add mod">
        <pc:chgData name="明智 高" userId="13106cc9a47d8e8b" providerId="LiveId" clId="{66618C8C-81A7-401D-B11F-C8EFD67164A4}" dt="2020-04-28T03:41:43.202" v="6633" actId="115"/>
        <pc:sldMkLst>
          <pc:docMk/>
          <pc:sldMk cId="4113281022" sldId="1050"/>
        </pc:sldMkLst>
        <pc:spChg chg="mod">
          <ac:chgData name="明智 高" userId="13106cc9a47d8e8b" providerId="LiveId" clId="{66618C8C-81A7-401D-B11F-C8EFD67164A4}" dt="2020-04-28T03:41:43.202" v="6633" actId="115"/>
          <ac:spMkLst>
            <pc:docMk/>
            <pc:sldMk cId="4113281022" sldId="1050"/>
            <ac:spMk id="4" creationId="{7D4C08FD-FF9B-4CDD-A413-5BAE82C40466}"/>
          </ac:spMkLst>
        </pc:spChg>
      </pc:sldChg>
      <pc:sldChg chg="addSp modSp add mod">
        <pc:chgData name="明智 高" userId="13106cc9a47d8e8b" providerId="LiveId" clId="{66618C8C-81A7-401D-B11F-C8EFD67164A4}" dt="2020-04-28T02:55:10.761" v="6099" actId="207"/>
        <pc:sldMkLst>
          <pc:docMk/>
          <pc:sldMk cId="2143323323" sldId="1051"/>
        </pc:sldMkLst>
        <pc:spChg chg="add mod">
          <ac:chgData name="明智 高" userId="13106cc9a47d8e8b" providerId="LiveId" clId="{66618C8C-81A7-401D-B11F-C8EFD67164A4}" dt="2020-04-28T02:55:10.761" v="6099" actId="207"/>
          <ac:spMkLst>
            <pc:docMk/>
            <pc:sldMk cId="2143323323" sldId="1051"/>
            <ac:spMk id="2" creationId="{8D9050CB-8F25-48CA-AA53-DAA5A4F85D4C}"/>
          </ac:spMkLst>
        </pc:spChg>
      </pc:sldChg>
      <pc:sldChg chg="addSp modSp add mod">
        <pc:chgData name="明智 高" userId="13106cc9a47d8e8b" providerId="LiveId" clId="{66618C8C-81A7-401D-B11F-C8EFD67164A4}" dt="2020-04-28T03:04:35.917" v="6227" actId="1076"/>
        <pc:sldMkLst>
          <pc:docMk/>
          <pc:sldMk cId="3286276615" sldId="1052"/>
        </pc:sldMkLst>
        <pc:spChg chg="add mod">
          <ac:chgData name="明智 高" userId="13106cc9a47d8e8b" providerId="LiveId" clId="{66618C8C-81A7-401D-B11F-C8EFD67164A4}" dt="2020-04-28T03:04:35.917" v="6227" actId="1076"/>
          <ac:spMkLst>
            <pc:docMk/>
            <pc:sldMk cId="3286276615" sldId="1052"/>
            <ac:spMk id="2" creationId="{DC8C5028-47D3-4FF7-887F-A3A3A5C192EE}"/>
          </ac:spMkLst>
        </pc:spChg>
        <pc:spChg chg="add mod">
          <ac:chgData name="明智 高" userId="13106cc9a47d8e8b" providerId="LiveId" clId="{66618C8C-81A7-401D-B11F-C8EFD67164A4}" dt="2020-04-28T03:04:32.613" v="6226" actId="1076"/>
          <ac:spMkLst>
            <pc:docMk/>
            <pc:sldMk cId="3286276615" sldId="1052"/>
            <ac:spMk id="3" creationId="{9797FF11-6B3B-4BD0-BD90-2D6CDE20BD30}"/>
          </ac:spMkLst>
        </pc:spChg>
      </pc:sldChg>
      <pc:sldChg chg="addSp modSp new mod">
        <pc:chgData name="明智 高" userId="13106cc9a47d8e8b" providerId="LiveId" clId="{66618C8C-81A7-401D-B11F-C8EFD67164A4}" dt="2020-04-28T01:38:30.771" v="5678" actId="14100"/>
        <pc:sldMkLst>
          <pc:docMk/>
          <pc:sldMk cId="2460769764" sldId="1053"/>
        </pc:sldMkLst>
        <pc:spChg chg="add mod">
          <ac:chgData name="明智 高" userId="13106cc9a47d8e8b" providerId="LiveId" clId="{66618C8C-81A7-401D-B11F-C8EFD67164A4}" dt="2020-04-28T01:33:34.813" v="5601" actId="1076"/>
          <ac:spMkLst>
            <pc:docMk/>
            <pc:sldMk cId="2460769764" sldId="1053"/>
            <ac:spMk id="2" creationId="{717D7456-57AA-4E0F-886E-4F8E5FB58475}"/>
          </ac:spMkLst>
        </pc:spChg>
        <pc:spChg chg="add mod">
          <ac:chgData name="明智 高" userId="13106cc9a47d8e8b" providerId="LiveId" clId="{66618C8C-81A7-401D-B11F-C8EFD67164A4}" dt="2020-04-28T01:38:30.771" v="5678" actId="14100"/>
          <ac:spMkLst>
            <pc:docMk/>
            <pc:sldMk cId="2460769764" sldId="1053"/>
            <ac:spMk id="3" creationId="{31B12962-F082-4122-AD9D-3A5AC04B5032}"/>
          </ac:spMkLst>
        </pc:spChg>
      </pc:sldChg>
      <pc:sldChg chg="addSp delSp modSp new del mod">
        <pc:chgData name="明智 高" userId="13106cc9a47d8e8b" providerId="LiveId" clId="{66618C8C-81A7-401D-B11F-C8EFD67164A4}" dt="2020-05-09T06:23:50.643" v="7226" actId="47"/>
        <pc:sldMkLst>
          <pc:docMk/>
          <pc:sldMk cId="2474181794" sldId="1054"/>
        </pc:sldMkLst>
        <pc:spChg chg="del">
          <ac:chgData name="明智 高" userId="13106cc9a47d8e8b" providerId="LiveId" clId="{66618C8C-81A7-401D-B11F-C8EFD67164A4}" dt="2020-04-28T01:10:29.273" v="5276"/>
          <ac:spMkLst>
            <pc:docMk/>
            <pc:sldMk cId="2474181794" sldId="1054"/>
            <ac:spMk id="2" creationId="{667167B5-6AAC-41D7-B284-91D310F2C719}"/>
          </ac:spMkLst>
        </pc:spChg>
        <pc:spChg chg="del">
          <ac:chgData name="明智 高" userId="13106cc9a47d8e8b" providerId="LiveId" clId="{66618C8C-81A7-401D-B11F-C8EFD67164A4}" dt="2020-04-28T01:10:29.273" v="5276"/>
          <ac:spMkLst>
            <pc:docMk/>
            <pc:sldMk cId="2474181794" sldId="1054"/>
            <ac:spMk id="3" creationId="{49031905-5E24-46BB-AC12-ABCFE1BA30C4}"/>
          </ac:spMkLst>
        </pc:spChg>
        <pc:spChg chg="add mod">
          <ac:chgData name="明智 高" userId="13106cc9a47d8e8b" providerId="LiveId" clId="{66618C8C-81A7-401D-B11F-C8EFD67164A4}" dt="2020-04-28T01:21:46.697" v="5589" actId="1076"/>
          <ac:spMkLst>
            <pc:docMk/>
            <pc:sldMk cId="2474181794" sldId="1054"/>
            <ac:spMk id="4" creationId="{6C95E63A-2A1C-4985-9D4A-1AD5530717F9}"/>
          </ac:spMkLst>
        </pc:spChg>
      </pc:sldChg>
      <pc:sldChg chg="addSp delSp modSp add mod">
        <pc:chgData name="明智 高" userId="13106cc9a47d8e8b" providerId="LiveId" clId="{66618C8C-81A7-401D-B11F-C8EFD67164A4}" dt="2020-04-28T01:48:27.245" v="5854" actId="207"/>
        <pc:sldMkLst>
          <pc:docMk/>
          <pc:sldMk cId="3491069129" sldId="1055"/>
        </pc:sldMkLst>
        <pc:spChg chg="add mod">
          <ac:chgData name="明智 高" userId="13106cc9a47d8e8b" providerId="LiveId" clId="{66618C8C-81A7-401D-B11F-C8EFD67164A4}" dt="2020-04-28T01:48:23.863" v="5853" actId="207"/>
          <ac:spMkLst>
            <pc:docMk/>
            <pc:sldMk cId="3491069129" sldId="1055"/>
            <ac:spMk id="2" creationId="{6146E1BC-6540-4BE0-8F10-56896E665D46}"/>
          </ac:spMkLst>
        </pc:spChg>
        <pc:spChg chg="mod">
          <ac:chgData name="明智 高" userId="13106cc9a47d8e8b" providerId="LiveId" clId="{66618C8C-81A7-401D-B11F-C8EFD67164A4}" dt="2020-04-28T01:25:15.729" v="5595" actId="13926"/>
          <ac:spMkLst>
            <pc:docMk/>
            <pc:sldMk cId="3491069129" sldId="1055"/>
            <ac:spMk id="4" creationId="{6C95E63A-2A1C-4985-9D4A-1AD5530717F9}"/>
          </ac:spMkLst>
        </pc:spChg>
        <pc:spChg chg="add mod">
          <ac:chgData name="明智 高" userId="13106cc9a47d8e8b" providerId="LiveId" clId="{66618C8C-81A7-401D-B11F-C8EFD67164A4}" dt="2020-04-28T01:48:27.245" v="5854" actId="207"/>
          <ac:spMkLst>
            <pc:docMk/>
            <pc:sldMk cId="3491069129" sldId="1055"/>
            <ac:spMk id="5" creationId="{55553494-78B1-4095-8311-9C8CC970D91B}"/>
          </ac:spMkLst>
        </pc:spChg>
        <pc:spChg chg="add del mod">
          <ac:chgData name="明智 高" userId="13106cc9a47d8e8b" providerId="LiveId" clId="{66618C8C-81A7-401D-B11F-C8EFD67164A4}" dt="2020-04-28T01:44:24.659" v="5822" actId="21"/>
          <ac:spMkLst>
            <pc:docMk/>
            <pc:sldMk cId="3491069129" sldId="1055"/>
            <ac:spMk id="6" creationId="{7A8E22D3-91BA-48D5-8101-F35C7154E1D3}"/>
          </ac:spMkLst>
        </pc:spChg>
      </pc:sldChg>
      <pc:sldChg chg="addSp delSp modSp add mod">
        <pc:chgData name="明智 高" userId="13106cc9a47d8e8b" providerId="LiveId" clId="{66618C8C-81A7-401D-B11F-C8EFD67164A4}" dt="2020-04-28T01:48:36.564" v="5856" actId="207"/>
        <pc:sldMkLst>
          <pc:docMk/>
          <pc:sldMk cId="196557384" sldId="1056"/>
        </pc:sldMkLst>
        <pc:spChg chg="add del mod">
          <ac:chgData name="明智 高" userId="13106cc9a47d8e8b" providerId="LiveId" clId="{66618C8C-81A7-401D-B11F-C8EFD67164A4}" dt="2020-04-28T01:44:10.703" v="5819" actId="478"/>
          <ac:spMkLst>
            <pc:docMk/>
            <pc:sldMk cId="196557384" sldId="1056"/>
            <ac:spMk id="3" creationId="{5AC232C0-F2A6-4A7C-B38F-7932BE33EFCA}"/>
          </ac:spMkLst>
        </pc:spChg>
        <pc:spChg chg="mod">
          <ac:chgData name="明智 高" userId="13106cc9a47d8e8b" providerId="LiveId" clId="{66618C8C-81A7-401D-B11F-C8EFD67164A4}" dt="2020-04-28T01:30:29.231" v="5597" actId="13926"/>
          <ac:spMkLst>
            <pc:docMk/>
            <pc:sldMk cId="196557384" sldId="1056"/>
            <ac:spMk id="4" creationId="{6C95E63A-2A1C-4985-9D4A-1AD5530717F9}"/>
          </ac:spMkLst>
        </pc:spChg>
        <pc:spChg chg="add mod">
          <ac:chgData name="明智 高" userId="13106cc9a47d8e8b" providerId="LiveId" clId="{66618C8C-81A7-401D-B11F-C8EFD67164A4}" dt="2020-04-28T01:48:33.466" v="5855" actId="207"/>
          <ac:spMkLst>
            <pc:docMk/>
            <pc:sldMk cId="196557384" sldId="1056"/>
            <ac:spMk id="5" creationId="{3F8D4F24-4225-4BFB-8356-A8F1462C4BA4}"/>
          </ac:spMkLst>
        </pc:spChg>
        <pc:spChg chg="add del mod">
          <ac:chgData name="明智 高" userId="13106cc9a47d8e8b" providerId="LiveId" clId="{66618C8C-81A7-401D-B11F-C8EFD67164A4}" dt="2020-04-28T01:43:10.154" v="5805" actId="21"/>
          <ac:spMkLst>
            <pc:docMk/>
            <pc:sldMk cId="196557384" sldId="1056"/>
            <ac:spMk id="6" creationId="{85AE76FE-0406-4029-8199-9241FEA2310D}"/>
          </ac:spMkLst>
        </pc:spChg>
        <pc:spChg chg="add mod">
          <ac:chgData name="明智 高" userId="13106cc9a47d8e8b" providerId="LiveId" clId="{66618C8C-81A7-401D-B11F-C8EFD67164A4}" dt="2020-04-28T01:48:36.564" v="5856" actId="207"/>
          <ac:spMkLst>
            <pc:docMk/>
            <pc:sldMk cId="196557384" sldId="1056"/>
            <ac:spMk id="7" creationId="{BE89D3F5-FAD0-44E5-ABC1-2B15C942EBFB}"/>
          </ac:spMkLst>
        </pc:spChg>
      </pc:sldChg>
      <pc:sldChg chg="addSp modSp add mod">
        <pc:chgData name="明智 高" userId="13106cc9a47d8e8b" providerId="LiveId" clId="{66618C8C-81A7-401D-B11F-C8EFD67164A4}" dt="2020-04-28T01:48:47.317" v="5858" actId="207"/>
        <pc:sldMkLst>
          <pc:docMk/>
          <pc:sldMk cId="1823629382" sldId="1057"/>
        </pc:sldMkLst>
        <pc:spChg chg="add mod">
          <ac:chgData name="明智 高" userId="13106cc9a47d8e8b" providerId="LiveId" clId="{66618C8C-81A7-401D-B11F-C8EFD67164A4}" dt="2020-04-28T01:48:41.196" v="5857" actId="207"/>
          <ac:spMkLst>
            <pc:docMk/>
            <pc:sldMk cId="1823629382" sldId="1057"/>
            <ac:spMk id="3" creationId="{29E7177F-CDE4-462B-8ACB-1F9959A27163}"/>
          </ac:spMkLst>
        </pc:spChg>
        <pc:spChg chg="mod">
          <ac:chgData name="明智 高" userId="13106cc9a47d8e8b" providerId="LiveId" clId="{66618C8C-81A7-401D-B11F-C8EFD67164A4}" dt="2020-04-28T01:31:34.295" v="5599" actId="13926"/>
          <ac:spMkLst>
            <pc:docMk/>
            <pc:sldMk cId="1823629382" sldId="1057"/>
            <ac:spMk id="4" creationId="{6C95E63A-2A1C-4985-9D4A-1AD5530717F9}"/>
          </ac:spMkLst>
        </pc:spChg>
        <pc:spChg chg="add mod">
          <ac:chgData name="明智 高" userId="13106cc9a47d8e8b" providerId="LiveId" clId="{66618C8C-81A7-401D-B11F-C8EFD67164A4}" dt="2020-04-28T01:48:47.317" v="5858" actId="207"/>
          <ac:spMkLst>
            <pc:docMk/>
            <pc:sldMk cId="1823629382" sldId="1057"/>
            <ac:spMk id="5" creationId="{3F3FB6CD-C4D1-42FA-94AE-E79043C4B3A8}"/>
          </ac:spMkLst>
        </pc:spChg>
      </pc:sldChg>
      <pc:sldChg chg="addSp delSp modSp mod">
        <pc:chgData name="明智 高" userId="13106cc9a47d8e8b" providerId="LiveId" clId="{66618C8C-81A7-401D-B11F-C8EFD67164A4}" dt="2020-04-28T01:48:13.080" v="5852" actId="207"/>
        <pc:sldMkLst>
          <pc:docMk/>
          <pc:sldMk cId="3403661214" sldId="1058"/>
        </pc:sldMkLst>
        <pc:spChg chg="add mod">
          <ac:chgData name="明智 高" userId="13106cc9a47d8e8b" providerId="LiveId" clId="{66618C8C-81A7-401D-B11F-C8EFD67164A4}" dt="2020-04-28T01:47:57.658" v="5847" actId="207"/>
          <ac:spMkLst>
            <pc:docMk/>
            <pc:sldMk cId="3403661214" sldId="1058"/>
            <ac:spMk id="3" creationId="{EBF1DDA4-5EAF-4721-9A07-FE032EE6CD74}"/>
          </ac:spMkLst>
        </pc:spChg>
        <pc:spChg chg="add del mod">
          <ac:chgData name="明智 高" userId="13106cc9a47d8e8b" providerId="LiveId" clId="{66618C8C-81A7-401D-B11F-C8EFD67164A4}" dt="2020-04-28T01:45:52.385" v="5837" actId="478"/>
          <ac:spMkLst>
            <pc:docMk/>
            <pc:sldMk cId="3403661214" sldId="1058"/>
            <ac:spMk id="5" creationId="{FC479157-5796-4226-B728-DDF34078B247}"/>
          </ac:spMkLst>
        </pc:spChg>
        <pc:spChg chg="add mod">
          <ac:chgData name="明智 高" userId="13106cc9a47d8e8b" providerId="LiveId" clId="{66618C8C-81A7-401D-B11F-C8EFD67164A4}" dt="2020-04-28T01:48:03.912" v="5849" actId="207"/>
          <ac:spMkLst>
            <pc:docMk/>
            <pc:sldMk cId="3403661214" sldId="1058"/>
            <ac:spMk id="6" creationId="{536E1880-20C0-4AB3-ABFB-C75DA80C06FF}"/>
          </ac:spMkLst>
        </pc:spChg>
        <pc:spChg chg="add mod">
          <ac:chgData name="明智 高" userId="13106cc9a47d8e8b" providerId="LiveId" clId="{66618C8C-81A7-401D-B11F-C8EFD67164A4}" dt="2020-04-28T01:48:07.455" v="5850" actId="207"/>
          <ac:spMkLst>
            <pc:docMk/>
            <pc:sldMk cId="3403661214" sldId="1058"/>
            <ac:spMk id="7" creationId="{D9D60ADE-2B4A-4734-8558-F7C661C04E97}"/>
          </ac:spMkLst>
        </pc:spChg>
        <pc:spChg chg="add mod">
          <ac:chgData name="明智 高" userId="13106cc9a47d8e8b" providerId="LiveId" clId="{66618C8C-81A7-401D-B11F-C8EFD67164A4}" dt="2020-04-28T01:48:00.672" v="5848" actId="207"/>
          <ac:spMkLst>
            <pc:docMk/>
            <pc:sldMk cId="3403661214" sldId="1058"/>
            <ac:spMk id="8" creationId="{C6E75FB6-9C58-4261-B209-C982C5038D6B}"/>
          </ac:spMkLst>
        </pc:spChg>
        <pc:spChg chg="add mod">
          <ac:chgData name="明智 高" userId="13106cc9a47d8e8b" providerId="LiveId" clId="{66618C8C-81A7-401D-B11F-C8EFD67164A4}" dt="2020-04-28T01:48:10.070" v="5851" actId="207"/>
          <ac:spMkLst>
            <pc:docMk/>
            <pc:sldMk cId="3403661214" sldId="1058"/>
            <ac:spMk id="9" creationId="{D6552D67-8F26-4429-9941-F0BAD6685F31}"/>
          </ac:spMkLst>
        </pc:spChg>
        <pc:spChg chg="add mod">
          <ac:chgData name="明智 高" userId="13106cc9a47d8e8b" providerId="LiveId" clId="{66618C8C-81A7-401D-B11F-C8EFD67164A4}" dt="2020-04-28T01:48:13.080" v="5852" actId="207"/>
          <ac:spMkLst>
            <pc:docMk/>
            <pc:sldMk cId="3403661214" sldId="1058"/>
            <ac:spMk id="10" creationId="{994C3FD1-41B3-404E-8FBB-188638A1E369}"/>
          </ac:spMkLst>
        </pc:spChg>
      </pc:sldChg>
      <pc:sldChg chg="addSp modSp new mod">
        <pc:chgData name="明智 高" userId="13106cc9a47d8e8b" providerId="LiveId" clId="{66618C8C-81A7-401D-B11F-C8EFD67164A4}" dt="2020-04-28T03:39:56.589" v="6631" actId="1037"/>
        <pc:sldMkLst>
          <pc:docMk/>
          <pc:sldMk cId="1537712780" sldId="1059"/>
        </pc:sldMkLst>
        <pc:spChg chg="mod">
          <ac:chgData name="明智 高" userId="13106cc9a47d8e8b" providerId="LiveId" clId="{66618C8C-81A7-401D-B11F-C8EFD67164A4}" dt="2020-04-28T02:09:53.924" v="5862" actId="20577"/>
          <ac:spMkLst>
            <pc:docMk/>
            <pc:sldMk cId="1537712780" sldId="1059"/>
            <ac:spMk id="2" creationId="{71345C0D-331E-48AB-8803-4993D63ABDEC}"/>
          </ac:spMkLst>
        </pc:spChg>
        <pc:spChg chg="mod">
          <ac:chgData name="明智 高" userId="13106cc9a47d8e8b" providerId="LiveId" clId="{66618C8C-81A7-401D-B11F-C8EFD67164A4}" dt="2020-04-28T03:39:52.190" v="6626" actId="1037"/>
          <ac:spMkLst>
            <pc:docMk/>
            <pc:sldMk cId="1537712780" sldId="1059"/>
            <ac:spMk id="3" creationId="{DCDE571B-4B13-4065-8D9C-5D0BB3B1FA4F}"/>
          </ac:spMkLst>
        </pc:spChg>
        <pc:spChg chg="add mod">
          <ac:chgData name="明智 高" userId="13106cc9a47d8e8b" providerId="LiveId" clId="{66618C8C-81A7-401D-B11F-C8EFD67164A4}" dt="2020-04-28T03:39:56.589" v="6631" actId="1037"/>
          <ac:spMkLst>
            <pc:docMk/>
            <pc:sldMk cId="1537712780" sldId="1059"/>
            <ac:spMk id="4" creationId="{16CF3058-3681-4955-BFEA-31B816F1E16B}"/>
          </ac:spMkLst>
        </pc:spChg>
        <pc:spChg chg="add mod">
          <ac:chgData name="明智 高" userId="13106cc9a47d8e8b" providerId="LiveId" clId="{66618C8C-81A7-401D-B11F-C8EFD67164A4}" dt="2020-04-28T03:39:37.665" v="6612" actId="1036"/>
          <ac:spMkLst>
            <pc:docMk/>
            <pc:sldMk cId="1537712780" sldId="1059"/>
            <ac:spMk id="5" creationId="{91608FFB-9A3B-4D03-9544-493D6CFF4F52}"/>
          </ac:spMkLst>
        </pc:spChg>
      </pc:sldChg>
      <pc:sldChg chg="addSp delSp modSp add mod">
        <pc:chgData name="明智 高" userId="13106cc9a47d8e8b" providerId="LiveId" clId="{66618C8C-81A7-401D-B11F-C8EFD67164A4}" dt="2020-04-28T02:17:49.765" v="5964" actId="1038"/>
        <pc:sldMkLst>
          <pc:docMk/>
          <pc:sldMk cId="3990167254" sldId="1060"/>
        </pc:sldMkLst>
        <pc:spChg chg="add del mod">
          <ac:chgData name="明智 高" userId="13106cc9a47d8e8b" providerId="LiveId" clId="{66618C8C-81A7-401D-B11F-C8EFD67164A4}" dt="2020-04-28T02:14:53" v="5904"/>
          <ac:spMkLst>
            <pc:docMk/>
            <pc:sldMk cId="3990167254" sldId="1060"/>
            <ac:spMk id="3" creationId="{46E570F6-2F84-4AB9-B92A-743ADE370306}"/>
          </ac:spMkLst>
        </pc:spChg>
        <pc:spChg chg="add mod">
          <ac:chgData name="明智 高" userId="13106cc9a47d8e8b" providerId="LiveId" clId="{66618C8C-81A7-401D-B11F-C8EFD67164A4}" dt="2020-04-28T02:17:49.765" v="5964" actId="1038"/>
          <ac:spMkLst>
            <pc:docMk/>
            <pc:sldMk cId="3990167254" sldId="1060"/>
            <ac:spMk id="5" creationId="{1E24E506-F4EE-421E-B20B-A57BADF61E10}"/>
          </ac:spMkLst>
        </pc:spChg>
        <pc:spChg chg="add mod">
          <ac:chgData name="明智 高" userId="13106cc9a47d8e8b" providerId="LiveId" clId="{66618C8C-81A7-401D-B11F-C8EFD67164A4}" dt="2020-04-28T02:16:30.888" v="5945" actId="403"/>
          <ac:spMkLst>
            <pc:docMk/>
            <pc:sldMk cId="3990167254" sldId="1060"/>
            <ac:spMk id="6" creationId="{5116E976-6B82-4194-B5D9-B6A4148F78D9}"/>
          </ac:spMkLst>
        </pc:spChg>
      </pc:sldChg>
      <pc:sldChg chg="modSp new mod">
        <pc:chgData name="明智 高" userId="13106cc9a47d8e8b" providerId="LiveId" clId="{66618C8C-81A7-401D-B11F-C8EFD67164A4}" dt="2020-04-28T02:25:10.044" v="6068"/>
        <pc:sldMkLst>
          <pc:docMk/>
          <pc:sldMk cId="1043184944" sldId="1061"/>
        </pc:sldMkLst>
        <pc:spChg chg="mod">
          <ac:chgData name="明智 高" userId="13106cc9a47d8e8b" providerId="LiveId" clId="{66618C8C-81A7-401D-B11F-C8EFD67164A4}" dt="2020-04-28T02:25:10.044" v="6068"/>
          <ac:spMkLst>
            <pc:docMk/>
            <pc:sldMk cId="1043184944" sldId="1061"/>
            <ac:spMk id="2" creationId="{C0FD6863-88F8-4C0F-9D3F-83BAC51F2F00}"/>
          </ac:spMkLst>
        </pc:spChg>
        <pc:spChg chg="mod">
          <ac:chgData name="明智 高" userId="13106cc9a47d8e8b" providerId="LiveId" clId="{66618C8C-81A7-401D-B11F-C8EFD67164A4}" dt="2020-04-28T02:24:48.439" v="6046"/>
          <ac:spMkLst>
            <pc:docMk/>
            <pc:sldMk cId="1043184944" sldId="1061"/>
            <ac:spMk id="3" creationId="{AF28B77E-795A-4A09-ABFA-CDC8836088D4}"/>
          </ac:spMkLst>
        </pc:spChg>
      </pc:sldChg>
      <pc:sldChg chg="modSp add">
        <pc:chgData name="明智 高" userId="13106cc9a47d8e8b" providerId="LiveId" clId="{66618C8C-81A7-401D-B11F-C8EFD67164A4}" dt="2020-04-28T02:27:29.375" v="6070" actId="207"/>
        <pc:sldMkLst>
          <pc:docMk/>
          <pc:sldMk cId="170410495" sldId="1062"/>
        </pc:sldMkLst>
        <pc:spChg chg="mod">
          <ac:chgData name="明智 高" userId="13106cc9a47d8e8b" providerId="LiveId" clId="{66618C8C-81A7-401D-B11F-C8EFD67164A4}" dt="2020-04-28T02:27:29.375" v="6070" actId="207"/>
          <ac:spMkLst>
            <pc:docMk/>
            <pc:sldMk cId="170410495" sldId="1062"/>
            <ac:spMk id="3" creationId="{00000000-0000-0000-0000-000000000000}"/>
          </ac:spMkLst>
        </pc:spChg>
      </pc:sldChg>
      <pc:sldChg chg="add">
        <pc:chgData name="明智 高" userId="13106cc9a47d8e8b" providerId="LiveId" clId="{66618C8C-81A7-401D-B11F-C8EFD67164A4}" dt="2020-04-28T02:54:57.176" v="6095"/>
        <pc:sldMkLst>
          <pc:docMk/>
          <pc:sldMk cId="1227263214" sldId="1063"/>
        </pc:sldMkLst>
      </pc:sldChg>
      <pc:sldChg chg="modSp add del mod">
        <pc:chgData name="明智 高" userId="13106cc9a47d8e8b" providerId="LiveId" clId="{66618C8C-81A7-401D-B11F-C8EFD67164A4}" dt="2020-04-28T03:03:42.060" v="6224" actId="47"/>
        <pc:sldMkLst>
          <pc:docMk/>
          <pc:sldMk cId="560210271" sldId="1064"/>
        </pc:sldMkLst>
        <pc:spChg chg="mod">
          <ac:chgData name="明智 高" userId="13106cc9a47d8e8b" providerId="LiveId" clId="{66618C8C-81A7-401D-B11F-C8EFD67164A4}" dt="2020-04-28T03:02:59.723" v="6220" actId="6549"/>
          <ac:spMkLst>
            <pc:docMk/>
            <pc:sldMk cId="560210271" sldId="1064"/>
            <ac:spMk id="3" creationId="{9797FF11-6B3B-4BD0-BD90-2D6CDE20BD30}"/>
          </ac:spMkLst>
        </pc:spChg>
      </pc:sldChg>
      <pc:sldChg chg="addSp delSp modSp new mod setBg">
        <pc:chgData name="明智 高" userId="13106cc9a47d8e8b" providerId="LiveId" clId="{66618C8C-81A7-401D-B11F-C8EFD67164A4}" dt="2020-04-28T03:25:26.053" v="6263" actId="478"/>
        <pc:sldMkLst>
          <pc:docMk/>
          <pc:sldMk cId="3920353501" sldId="1064"/>
        </pc:sldMkLst>
        <pc:spChg chg="del">
          <ac:chgData name="明智 高" userId="13106cc9a47d8e8b" providerId="LiveId" clId="{66618C8C-81A7-401D-B11F-C8EFD67164A4}" dt="2020-04-28T03:06:59.215" v="6229"/>
          <ac:spMkLst>
            <pc:docMk/>
            <pc:sldMk cId="3920353501" sldId="1064"/>
            <ac:spMk id="2" creationId="{4D9BC414-C733-48C5-8A7B-3156C3BDB6CC}"/>
          </ac:spMkLst>
        </pc:spChg>
        <pc:spChg chg="del">
          <ac:chgData name="明智 高" userId="13106cc9a47d8e8b" providerId="LiveId" clId="{66618C8C-81A7-401D-B11F-C8EFD67164A4}" dt="2020-04-28T03:06:59.215" v="6229"/>
          <ac:spMkLst>
            <pc:docMk/>
            <pc:sldMk cId="3920353501" sldId="1064"/>
            <ac:spMk id="3" creationId="{F65BF60D-8912-4500-88B1-644FD20C853D}"/>
          </ac:spMkLst>
        </pc:spChg>
        <pc:picChg chg="add mod">
          <ac:chgData name="明智 高" userId="13106cc9a47d8e8b" providerId="LiveId" clId="{66618C8C-81A7-401D-B11F-C8EFD67164A4}" dt="2020-04-28T03:23:20.741" v="6254" actId="26606"/>
          <ac:picMkLst>
            <pc:docMk/>
            <pc:sldMk cId="3920353501" sldId="1064"/>
            <ac:picMk id="5" creationId="{2A2BE43E-AC5B-4AAA-991C-60380B25E95F}"/>
          </ac:picMkLst>
        </pc:picChg>
        <pc:picChg chg="add mod">
          <ac:chgData name="明智 高" userId="13106cc9a47d8e8b" providerId="LiveId" clId="{66618C8C-81A7-401D-B11F-C8EFD67164A4}" dt="2020-04-28T03:23:20.741" v="6254" actId="26606"/>
          <ac:picMkLst>
            <pc:docMk/>
            <pc:sldMk cId="3920353501" sldId="1064"/>
            <ac:picMk id="7" creationId="{49E509CF-F81F-48F1-97E1-3FC9032812F8}"/>
          </ac:picMkLst>
        </pc:picChg>
        <pc:picChg chg="add del mod">
          <ac:chgData name="明智 高" userId="13106cc9a47d8e8b" providerId="LiveId" clId="{66618C8C-81A7-401D-B11F-C8EFD67164A4}" dt="2020-04-28T03:21:40.238" v="6242" actId="21"/>
          <ac:picMkLst>
            <pc:docMk/>
            <pc:sldMk cId="3920353501" sldId="1064"/>
            <ac:picMk id="9" creationId="{89BB0008-9B7D-491B-90AD-357D4CEF4970}"/>
          </ac:picMkLst>
        </pc:picChg>
        <pc:picChg chg="add mod">
          <ac:chgData name="明智 高" userId="13106cc9a47d8e8b" providerId="LiveId" clId="{66618C8C-81A7-401D-B11F-C8EFD67164A4}" dt="2020-04-28T03:23:20.741" v="6254" actId="26606"/>
          <ac:picMkLst>
            <pc:docMk/>
            <pc:sldMk cId="3920353501" sldId="1064"/>
            <ac:picMk id="11" creationId="{65CACAC0-EFE1-4A6C-A37E-7954BCBFEF00}"/>
          </ac:picMkLst>
        </pc:picChg>
        <pc:picChg chg="add del mod">
          <ac:chgData name="明智 高" userId="13106cc9a47d8e8b" providerId="LiveId" clId="{66618C8C-81A7-401D-B11F-C8EFD67164A4}" dt="2020-04-28T03:25:26.053" v="6263" actId="478"/>
          <ac:picMkLst>
            <pc:docMk/>
            <pc:sldMk cId="3920353501" sldId="1064"/>
            <ac:picMk id="13" creationId="{A3FE1757-014F-4ECD-89AD-A324FE80552C}"/>
          </ac:picMkLst>
        </pc:picChg>
      </pc:sldChg>
      <pc:sldChg chg="addSp modSp new mod">
        <pc:chgData name="明智 高" userId="13106cc9a47d8e8b" providerId="LiveId" clId="{66618C8C-81A7-401D-B11F-C8EFD67164A4}" dt="2020-04-28T03:22:24.145" v="6253" actId="1076"/>
        <pc:sldMkLst>
          <pc:docMk/>
          <pc:sldMk cId="228980507" sldId="1065"/>
        </pc:sldMkLst>
        <pc:picChg chg="add mod">
          <ac:chgData name="明智 高" userId="13106cc9a47d8e8b" providerId="LiveId" clId="{66618C8C-81A7-401D-B11F-C8EFD67164A4}" dt="2020-04-28T03:22:24.145" v="6253" actId="1076"/>
          <ac:picMkLst>
            <pc:docMk/>
            <pc:sldMk cId="228980507" sldId="1065"/>
            <ac:picMk id="2" creationId="{63D9B4FC-EFB2-4BB1-B47F-180DC1F69F00}"/>
          </ac:picMkLst>
        </pc:picChg>
      </pc:sldChg>
      <pc:sldChg chg="new del">
        <pc:chgData name="明智 高" userId="13106cc9a47d8e8b" providerId="LiveId" clId="{66618C8C-81A7-401D-B11F-C8EFD67164A4}" dt="2020-04-28T02:59:06.542" v="6189" actId="680"/>
        <pc:sldMkLst>
          <pc:docMk/>
          <pc:sldMk cId="470775919" sldId="1065"/>
        </pc:sldMkLst>
      </pc:sldChg>
      <pc:sldChg chg="modSp new mod">
        <pc:chgData name="明智 高" userId="13106cc9a47d8e8b" providerId="LiveId" clId="{66618C8C-81A7-401D-B11F-C8EFD67164A4}" dt="2020-04-28T03:31:15.499" v="6440"/>
        <pc:sldMkLst>
          <pc:docMk/>
          <pc:sldMk cId="2139494186" sldId="1066"/>
        </pc:sldMkLst>
        <pc:spChg chg="mod">
          <ac:chgData name="明智 高" userId="13106cc9a47d8e8b" providerId="LiveId" clId="{66618C8C-81A7-401D-B11F-C8EFD67164A4}" dt="2020-04-28T03:29:30.272" v="6379"/>
          <ac:spMkLst>
            <pc:docMk/>
            <pc:sldMk cId="2139494186" sldId="1066"/>
            <ac:spMk id="2" creationId="{2B499F6A-E840-4F45-8289-DA03402342E2}"/>
          </ac:spMkLst>
        </pc:spChg>
        <pc:spChg chg="mod">
          <ac:chgData name="明智 高" userId="13106cc9a47d8e8b" providerId="LiveId" clId="{66618C8C-81A7-401D-B11F-C8EFD67164A4}" dt="2020-04-28T03:31:15.499" v="6440"/>
          <ac:spMkLst>
            <pc:docMk/>
            <pc:sldMk cId="2139494186" sldId="1066"/>
            <ac:spMk id="3" creationId="{BE4D9C45-CE25-4C2A-BE5B-4D2BC25A978D}"/>
          </ac:spMkLst>
        </pc:spChg>
      </pc:sldChg>
      <pc:sldChg chg="addSp delSp modSp add mod">
        <pc:chgData name="明智 高" userId="13106cc9a47d8e8b" providerId="LiveId" clId="{66618C8C-81A7-401D-B11F-C8EFD67164A4}" dt="2020-04-28T03:47:50.874" v="6754" actId="1076"/>
        <pc:sldMkLst>
          <pc:docMk/>
          <pc:sldMk cId="2673651946" sldId="1067"/>
        </pc:sldMkLst>
        <pc:spChg chg="add del">
          <ac:chgData name="明智 高" userId="13106cc9a47d8e8b" providerId="LiveId" clId="{66618C8C-81A7-401D-B11F-C8EFD67164A4}" dt="2020-04-28T03:45:03.308" v="6643" actId="478"/>
          <ac:spMkLst>
            <pc:docMk/>
            <pc:sldMk cId="2673651946" sldId="1067"/>
            <ac:spMk id="4" creationId="{BA2ABF0C-EAA8-462A-8424-5AF6F3BA8855}"/>
          </ac:spMkLst>
        </pc:spChg>
        <pc:spChg chg="add mod">
          <ac:chgData name="明智 高" userId="13106cc9a47d8e8b" providerId="LiveId" clId="{66618C8C-81A7-401D-B11F-C8EFD67164A4}" dt="2020-04-28T03:47:50.874" v="6754" actId="1076"/>
          <ac:spMkLst>
            <pc:docMk/>
            <pc:sldMk cId="2673651946" sldId="1067"/>
            <ac:spMk id="5" creationId="{8FBCAC01-28DA-4E68-B609-E9A46849388F}"/>
          </ac:spMkLst>
        </pc:spChg>
      </pc:sldChg>
      <pc:sldChg chg="addSp delSp modSp new mod setBg">
        <pc:chgData name="明智 高" userId="13106cc9a47d8e8b" providerId="LiveId" clId="{66618C8C-81A7-401D-B11F-C8EFD67164A4}" dt="2020-04-28T03:52:59.200" v="6774" actId="26606"/>
        <pc:sldMkLst>
          <pc:docMk/>
          <pc:sldMk cId="4149097113" sldId="1068"/>
        </pc:sldMkLst>
        <pc:spChg chg="del">
          <ac:chgData name="明智 高" userId="13106cc9a47d8e8b" providerId="LiveId" clId="{66618C8C-81A7-401D-B11F-C8EFD67164A4}" dt="2020-04-28T03:51:22.023" v="6756"/>
          <ac:spMkLst>
            <pc:docMk/>
            <pc:sldMk cId="4149097113" sldId="1068"/>
            <ac:spMk id="2" creationId="{3506AF8A-2A6A-4AA4-93D6-459AE1042177}"/>
          </ac:spMkLst>
        </pc:spChg>
        <pc:spChg chg="del">
          <ac:chgData name="明智 高" userId="13106cc9a47d8e8b" providerId="LiveId" clId="{66618C8C-81A7-401D-B11F-C8EFD67164A4}" dt="2020-04-28T03:51:22.023" v="6756"/>
          <ac:spMkLst>
            <pc:docMk/>
            <pc:sldMk cId="4149097113" sldId="1068"/>
            <ac:spMk id="3" creationId="{24BA768B-825C-4FED-8363-DB852AE535AC}"/>
          </ac:spMkLst>
        </pc:spChg>
        <pc:spChg chg="add del">
          <ac:chgData name="明智 高" userId="13106cc9a47d8e8b" providerId="LiveId" clId="{66618C8C-81A7-401D-B11F-C8EFD67164A4}" dt="2020-04-28T03:52:24.679" v="6769" actId="26606"/>
          <ac:spMkLst>
            <pc:docMk/>
            <pc:sldMk cId="4149097113" sldId="1068"/>
            <ac:spMk id="17" creationId="{E3B4FF89-C45F-4E24-B963-61E855708F2A}"/>
          </ac:spMkLst>
        </pc:spChg>
        <pc:spChg chg="add del">
          <ac:chgData name="明智 高" userId="13106cc9a47d8e8b" providerId="LiveId" clId="{66618C8C-81A7-401D-B11F-C8EFD67164A4}" dt="2020-04-28T03:52:24.679" v="6769" actId="26606"/>
          <ac:spMkLst>
            <pc:docMk/>
            <pc:sldMk cId="4149097113" sldId="1068"/>
            <ac:spMk id="18" creationId="{14F25C03-EF67-4344-8AEA-7B3FA0DED024}"/>
          </ac:spMkLst>
        </pc:spChg>
        <pc:spChg chg="add del">
          <ac:chgData name="明智 高" userId="13106cc9a47d8e8b" providerId="LiveId" clId="{66618C8C-81A7-401D-B11F-C8EFD67164A4}" dt="2020-04-28T03:52:24.679" v="6769" actId="26606"/>
          <ac:spMkLst>
            <pc:docMk/>
            <pc:sldMk cId="4149097113" sldId="1068"/>
            <ac:spMk id="19" creationId="{F74793DE-3651-410B-B243-8F0B1468E6A4}"/>
          </ac:spMkLst>
        </pc:spChg>
        <pc:spChg chg="add del">
          <ac:chgData name="明智 高" userId="13106cc9a47d8e8b" providerId="LiveId" clId="{66618C8C-81A7-401D-B11F-C8EFD67164A4}" dt="2020-04-28T03:52:13.975" v="6765" actId="26606"/>
          <ac:spMkLst>
            <pc:docMk/>
            <pc:sldMk cId="4149097113" sldId="1068"/>
            <ac:spMk id="20" creationId="{E3B4FF89-C45F-4E24-B963-61E855708F2A}"/>
          </ac:spMkLst>
        </pc:spChg>
        <pc:spChg chg="add del">
          <ac:chgData name="明智 高" userId="13106cc9a47d8e8b" providerId="LiveId" clId="{66618C8C-81A7-401D-B11F-C8EFD67164A4}" dt="2020-04-28T03:52:46.732" v="6773" actId="26606"/>
          <ac:spMkLst>
            <pc:docMk/>
            <pc:sldMk cId="4149097113" sldId="1068"/>
            <ac:spMk id="21" creationId="{E3B4FF89-C45F-4E24-B963-61E855708F2A}"/>
          </ac:spMkLst>
        </pc:spChg>
        <pc:spChg chg="add del">
          <ac:chgData name="明智 高" userId="13106cc9a47d8e8b" providerId="LiveId" clId="{66618C8C-81A7-401D-B11F-C8EFD67164A4}" dt="2020-04-28T03:52:13.975" v="6765" actId="26606"/>
          <ac:spMkLst>
            <pc:docMk/>
            <pc:sldMk cId="4149097113" sldId="1068"/>
            <ac:spMk id="22" creationId="{14F25C03-EF67-4344-8AEA-7B3FA0DED024}"/>
          </ac:spMkLst>
        </pc:spChg>
        <pc:spChg chg="add del">
          <ac:chgData name="明智 高" userId="13106cc9a47d8e8b" providerId="LiveId" clId="{66618C8C-81A7-401D-B11F-C8EFD67164A4}" dt="2020-04-28T03:52:46.732" v="6773" actId="26606"/>
          <ac:spMkLst>
            <pc:docMk/>
            <pc:sldMk cId="4149097113" sldId="1068"/>
            <ac:spMk id="23" creationId="{14F25C03-EF67-4344-8AEA-7B3FA0DED024}"/>
          </ac:spMkLst>
        </pc:spChg>
        <pc:spChg chg="add del">
          <ac:chgData name="明智 高" userId="13106cc9a47d8e8b" providerId="LiveId" clId="{66618C8C-81A7-401D-B11F-C8EFD67164A4}" dt="2020-04-28T03:52:13.975" v="6765" actId="26606"/>
          <ac:spMkLst>
            <pc:docMk/>
            <pc:sldMk cId="4149097113" sldId="1068"/>
            <ac:spMk id="24" creationId="{F74793DE-3651-410B-B243-8F0B1468E6A4}"/>
          </ac:spMkLst>
        </pc:spChg>
        <pc:spChg chg="add del">
          <ac:chgData name="明智 高" userId="13106cc9a47d8e8b" providerId="LiveId" clId="{66618C8C-81A7-401D-B11F-C8EFD67164A4}" dt="2020-04-28T03:52:46.732" v="6773" actId="26606"/>
          <ac:spMkLst>
            <pc:docMk/>
            <pc:sldMk cId="4149097113" sldId="1068"/>
            <ac:spMk id="25" creationId="{F74793DE-3651-410B-B243-8F0B1468E6A4}"/>
          </ac:spMkLst>
        </pc:spChg>
        <pc:picChg chg="add mod ord">
          <ac:chgData name="明智 高" userId="13106cc9a47d8e8b" providerId="LiveId" clId="{66618C8C-81A7-401D-B11F-C8EFD67164A4}" dt="2020-04-28T03:52:59.200" v="6774" actId="26606"/>
          <ac:picMkLst>
            <pc:docMk/>
            <pc:sldMk cId="4149097113" sldId="1068"/>
            <ac:picMk id="5" creationId="{29D20A82-BF88-48B0-8DCA-15E7DAE38325}"/>
          </ac:picMkLst>
        </pc:picChg>
        <pc:picChg chg="add mod ord">
          <ac:chgData name="明智 高" userId="13106cc9a47d8e8b" providerId="LiveId" clId="{66618C8C-81A7-401D-B11F-C8EFD67164A4}" dt="2020-04-28T03:52:59.200" v="6774" actId="26606"/>
          <ac:picMkLst>
            <pc:docMk/>
            <pc:sldMk cId="4149097113" sldId="1068"/>
            <ac:picMk id="7" creationId="{4AA17D90-365C-435E-9849-20956B690E18}"/>
          </ac:picMkLst>
        </pc:picChg>
        <pc:picChg chg="add mod ord">
          <ac:chgData name="明智 高" userId="13106cc9a47d8e8b" providerId="LiveId" clId="{66618C8C-81A7-401D-B11F-C8EFD67164A4}" dt="2020-04-28T03:52:59.200" v="6774" actId="26606"/>
          <ac:picMkLst>
            <pc:docMk/>
            <pc:sldMk cId="4149097113" sldId="1068"/>
            <ac:picMk id="9" creationId="{E738A7BD-6EAF-4309-92F8-D69EE4E8F1AD}"/>
          </ac:picMkLst>
        </pc:picChg>
        <pc:picChg chg="add mod ord">
          <ac:chgData name="明智 高" userId="13106cc9a47d8e8b" providerId="LiveId" clId="{66618C8C-81A7-401D-B11F-C8EFD67164A4}" dt="2020-04-28T03:52:59.200" v="6774" actId="26606"/>
          <ac:picMkLst>
            <pc:docMk/>
            <pc:sldMk cId="4149097113" sldId="1068"/>
            <ac:picMk id="11" creationId="{3986D7C2-4C8A-4444-A288-3CD45D4E26A2}"/>
          </ac:picMkLst>
        </pc:picChg>
        <pc:picChg chg="add mod ord">
          <ac:chgData name="明智 高" userId="13106cc9a47d8e8b" providerId="LiveId" clId="{66618C8C-81A7-401D-B11F-C8EFD67164A4}" dt="2020-04-28T03:52:59.200" v="6774" actId="26606"/>
          <ac:picMkLst>
            <pc:docMk/>
            <pc:sldMk cId="4149097113" sldId="1068"/>
            <ac:picMk id="13" creationId="{3EA21F2F-EE5A-4EEE-A3C0-E9F14AAA905D}"/>
          </ac:picMkLst>
        </pc:picChg>
        <pc:picChg chg="add mod">
          <ac:chgData name="明智 高" userId="13106cc9a47d8e8b" providerId="LiveId" clId="{66618C8C-81A7-401D-B11F-C8EFD67164A4}" dt="2020-04-28T03:52:59.200" v="6774" actId="26606"/>
          <ac:picMkLst>
            <pc:docMk/>
            <pc:sldMk cId="4149097113" sldId="1068"/>
            <ac:picMk id="15" creationId="{745C31B7-E140-48AD-A3C9-3CBE58CCE4B2}"/>
          </ac:picMkLst>
        </pc:picChg>
      </pc:sldChg>
      <pc:sldChg chg="modSp new mod">
        <pc:chgData name="明智 高" userId="13106cc9a47d8e8b" providerId="LiveId" clId="{66618C8C-81A7-401D-B11F-C8EFD67164A4}" dt="2020-04-28T05:49:56.275" v="7206"/>
        <pc:sldMkLst>
          <pc:docMk/>
          <pc:sldMk cId="1267013719" sldId="1069"/>
        </pc:sldMkLst>
        <pc:spChg chg="mod">
          <ac:chgData name="明智 高" userId="13106cc9a47d8e8b" providerId="LiveId" clId="{66618C8C-81A7-401D-B11F-C8EFD67164A4}" dt="2020-04-28T05:06:55.902" v="6796" actId="6549"/>
          <ac:spMkLst>
            <pc:docMk/>
            <pc:sldMk cId="1267013719" sldId="1069"/>
            <ac:spMk id="2" creationId="{63390440-0293-454A-93D7-8B7289B2B841}"/>
          </ac:spMkLst>
        </pc:spChg>
        <pc:spChg chg="mod">
          <ac:chgData name="明智 高" userId="13106cc9a47d8e8b" providerId="LiveId" clId="{66618C8C-81A7-401D-B11F-C8EFD67164A4}" dt="2020-04-28T05:49:56.275" v="7206"/>
          <ac:spMkLst>
            <pc:docMk/>
            <pc:sldMk cId="1267013719" sldId="1069"/>
            <ac:spMk id="3" creationId="{3B0BC10D-79C5-4869-9682-9F10627352B7}"/>
          </ac:spMkLst>
        </pc:spChg>
      </pc:sldChg>
      <pc:sldChg chg="addSp delSp modSp new del">
        <pc:chgData name="明智 高" userId="13106cc9a47d8e8b" providerId="LiveId" clId="{66618C8C-81A7-401D-B11F-C8EFD67164A4}" dt="2020-04-28T05:39:13.077" v="7047" actId="47"/>
        <pc:sldMkLst>
          <pc:docMk/>
          <pc:sldMk cId="39805687" sldId="1070"/>
        </pc:sldMkLst>
        <pc:spChg chg="del">
          <ac:chgData name="明智 高" userId="13106cc9a47d8e8b" providerId="LiveId" clId="{66618C8C-81A7-401D-B11F-C8EFD67164A4}" dt="2020-04-28T05:25:29.993" v="7045"/>
          <ac:spMkLst>
            <pc:docMk/>
            <pc:sldMk cId="39805687" sldId="1070"/>
            <ac:spMk id="2" creationId="{69A89F39-7F1D-45C2-8133-A31B24EC0E35}"/>
          </ac:spMkLst>
        </pc:spChg>
        <pc:spChg chg="del">
          <ac:chgData name="明智 高" userId="13106cc9a47d8e8b" providerId="LiveId" clId="{66618C8C-81A7-401D-B11F-C8EFD67164A4}" dt="2020-04-28T05:25:29.993" v="7045"/>
          <ac:spMkLst>
            <pc:docMk/>
            <pc:sldMk cId="39805687" sldId="1070"/>
            <ac:spMk id="3" creationId="{79412BAC-5869-4807-A041-B11C1ABD3EDE}"/>
          </ac:spMkLst>
        </pc:spChg>
        <pc:spChg chg="add del mod">
          <ac:chgData name="明智 高" userId="13106cc9a47d8e8b" providerId="LiveId" clId="{66618C8C-81A7-401D-B11F-C8EFD67164A4}" dt="2020-04-28T05:25:43.153" v="7046"/>
          <ac:spMkLst>
            <pc:docMk/>
            <pc:sldMk cId="39805687" sldId="1070"/>
            <ac:spMk id="4" creationId="{890C7945-935F-4193-8B82-6330C805A175}"/>
          </ac:spMkLst>
        </pc:spChg>
        <pc:spChg chg="add del mod">
          <ac:chgData name="明智 高" userId="13106cc9a47d8e8b" providerId="LiveId" clId="{66618C8C-81A7-401D-B11F-C8EFD67164A4}" dt="2020-04-28T05:25:43.153" v="7046"/>
          <ac:spMkLst>
            <pc:docMk/>
            <pc:sldMk cId="39805687" sldId="1070"/>
            <ac:spMk id="5" creationId="{2D3809AF-6465-4B44-B982-552C2FE697CA}"/>
          </ac:spMkLst>
        </pc:spChg>
        <pc:spChg chg="add mod">
          <ac:chgData name="明智 高" userId="13106cc9a47d8e8b" providerId="LiveId" clId="{66618C8C-81A7-401D-B11F-C8EFD67164A4}" dt="2020-04-28T05:25:43.153" v="7046"/>
          <ac:spMkLst>
            <pc:docMk/>
            <pc:sldMk cId="39805687" sldId="1070"/>
            <ac:spMk id="6" creationId="{69941DDA-7231-4866-A4EF-A332F49FCE5C}"/>
          </ac:spMkLst>
        </pc:spChg>
        <pc:spChg chg="add mod">
          <ac:chgData name="明智 高" userId="13106cc9a47d8e8b" providerId="LiveId" clId="{66618C8C-81A7-401D-B11F-C8EFD67164A4}" dt="2020-04-28T05:25:43.153" v="7046"/>
          <ac:spMkLst>
            <pc:docMk/>
            <pc:sldMk cId="39805687" sldId="1070"/>
            <ac:spMk id="7" creationId="{4F548F9B-A2AC-4DE5-B169-813A116433A2}"/>
          </ac:spMkLst>
        </pc:spChg>
      </pc:sldChg>
      <pc:sldChg chg="addSp modSp new del">
        <pc:chgData name="明智 高" userId="13106cc9a47d8e8b" providerId="LiveId" clId="{66618C8C-81A7-401D-B11F-C8EFD67164A4}" dt="2020-04-28T05:24:13.594" v="7043" actId="47"/>
        <pc:sldMkLst>
          <pc:docMk/>
          <pc:sldMk cId="1397042054" sldId="1070"/>
        </pc:sldMkLst>
        <pc:picChg chg="add mod">
          <ac:chgData name="明智 高" userId="13106cc9a47d8e8b" providerId="LiveId" clId="{66618C8C-81A7-401D-B11F-C8EFD67164A4}" dt="2020-04-28T05:17:49.879" v="6800" actId="931"/>
          <ac:picMkLst>
            <pc:docMk/>
            <pc:sldMk cId="1397042054" sldId="1070"/>
            <ac:picMk id="5" creationId="{AB4CC11D-64FC-4263-9A35-0E9320E3BE8E}"/>
          </ac:picMkLst>
        </pc:picChg>
      </pc:sldChg>
      <pc:sldChg chg="addSp delSp modSp new mod">
        <pc:chgData name="明智 高" userId="13106cc9a47d8e8b" providerId="LiveId" clId="{66618C8C-81A7-401D-B11F-C8EFD67164A4}" dt="2020-04-28T05:42:17.112" v="7067" actId="1037"/>
        <pc:sldMkLst>
          <pc:docMk/>
          <pc:sldMk cId="1947258787" sldId="1070"/>
        </pc:sldMkLst>
        <pc:spChg chg="del">
          <ac:chgData name="明智 高" userId="13106cc9a47d8e8b" providerId="LiveId" clId="{66618C8C-81A7-401D-B11F-C8EFD67164A4}" dt="2020-04-28T05:39:58.046" v="7049"/>
          <ac:spMkLst>
            <pc:docMk/>
            <pc:sldMk cId="1947258787" sldId="1070"/>
            <ac:spMk id="2" creationId="{DC7A1B0B-1D5B-4B62-95DC-197B955108CE}"/>
          </ac:spMkLst>
        </pc:spChg>
        <pc:spChg chg="del">
          <ac:chgData name="明智 高" userId="13106cc9a47d8e8b" providerId="LiveId" clId="{66618C8C-81A7-401D-B11F-C8EFD67164A4}" dt="2020-04-28T05:39:58.046" v="7049"/>
          <ac:spMkLst>
            <pc:docMk/>
            <pc:sldMk cId="1947258787" sldId="1070"/>
            <ac:spMk id="3" creationId="{F892ADCF-3AD9-471F-8C12-C44C743AF435}"/>
          </ac:spMkLst>
        </pc:spChg>
        <pc:picChg chg="add mod">
          <ac:chgData name="明智 高" userId="13106cc9a47d8e8b" providerId="LiveId" clId="{66618C8C-81A7-401D-B11F-C8EFD67164A4}" dt="2020-04-28T05:42:17.112" v="7067" actId="1037"/>
          <ac:picMkLst>
            <pc:docMk/>
            <pc:sldMk cId="1947258787" sldId="1070"/>
            <ac:picMk id="5" creationId="{2319E112-A59D-4408-B21E-AC96C1F1E1E1}"/>
          </ac:picMkLst>
        </pc:picChg>
      </pc:sldChg>
      <pc:sldChg chg="add">
        <pc:chgData name="明智 高" userId="13106cc9a47d8e8b" providerId="LiveId" clId="{66618C8C-81A7-401D-B11F-C8EFD67164A4}" dt="2020-05-09T06:21:59.285" v="7220"/>
        <pc:sldMkLst>
          <pc:docMk/>
          <pc:sldMk cId="3406971095" sldId="1071"/>
        </pc:sldMkLst>
      </pc:sldChg>
      <pc:sldChg chg="modSp add del mod">
        <pc:chgData name="明智 高" userId="13106cc9a47d8e8b" providerId="LiveId" clId="{66618C8C-81A7-401D-B11F-C8EFD67164A4}" dt="2020-05-09T06:23:49.375" v="7225" actId="47"/>
        <pc:sldMkLst>
          <pc:docMk/>
          <pc:sldMk cId="870833748" sldId="1072"/>
        </pc:sldMkLst>
        <pc:spChg chg="mod">
          <ac:chgData name="明智 高" userId="13106cc9a47d8e8b" providerId="LiveId" clId="{66618C8C-81A7-401D-B11F-C8EFD67164A4}" dt="2020-05-09T06:23:27.349" v="7224" actId="404"/>
          <ac:spMkLst>
            <pc:docMk/>
            <pc:sldMk cId="870833748" sldId="1072"/>
            <ac:spMk id="4" creationId="{6C95E63A-2A1C-4985-9D4A-1AD5530717F9}"/>
          </ac:spMkLst>
        </pc:spChg>
      </pc:sldChg>
      <pc:sldMasterChg chg="delSldLayout">
        <pc:chgData name="明智 高" userId="13106cc9a47d8e8b" providerId="LiveId" clId="{66618C8C-81A7-401D-B11F-C8EFD67164A4}" dt="2020-04-27T09:35:38.190" v="4360" actId="47"/>
        <pc:sldMasterMkLst>
          <pc:docMk/>
          <pc:sldMasterMk cId="0" sldId="2147483723"/>
        </pc:sldMasterMkLst>
        <pc:sldLayoutChg chg="del">
          <pc:chgData name="明智 高" userId="13106cc9a47d8e8b" providerId="LiveId" clId="{66618C8C-81A7-401D-B11F-C8EFD67164A4}" dt="2020-04-27T09:35:38.190" v="4360" actId="47"/>
          <pc:sldLayoutMkLst>
            <pc:docMk/>
            <pc:sldMasterMk cId="0" sldId="2147483723"/>
            <pc:sldLayoutMk cId="3820943259" sldId="2147484054"/>
          </pc:sldLayoutMkLst>
        </pc:sldLayoutChg>
      </pc:sldMasterChg>
    </pc:docChg>
  </pc:docChgLst>
  <pc:docChgLst>
    <pc:chgData name="明智 高" userId="13106cc9a47d8e8b" providerId="LiveId" clId="{964B7825-BC82-4456-9139-A7ABE6A91D9D}"/>
    <pc:docChg chg="undo custSel addSld delSld modSld sldOrd modMainMaster">
      <pc:chgData name="明智 高" userId="13106cc9a47d8e8b" providerId="LiveId" clId="{964B7825-BC82-4456-9139-A7ABE6A91D9D}" dt="2020-04-22T07:11:48.587" v="2170"/>
      <pc:docMkLst>
        <pc:docMk/>
      </pc:docMkLst>
      <pc:sldChg chg="delSp del">
        <pc:chgData name="明智 高" userId="13106cc9a47d8e8b" providerId="LiveId" clId="{964B7825-BC82-4456-9139-A7ABE6A91D9D}" dt="2020-04-21T02:11:33.641" v="4" actId="47"/>
        <pc:sldMkLst>
          <pc:docMk/>
          <pc:sldMk cId="0" sldId="297"/>
        </pc:sldMkLst>
        <pc:picChg chg="del">
          <ac:chgData name="明智 高" userId="13106cc9a47d8e8b" providerId="LiveId" clId="{964B7825-BC82-4456-9139-A7ABE6A91D9D}" dt="2020-04-21T02:10:04.975" v="0" actId="478"/>
          <ac:picMkLst>
            <pc:docMk/>
            <pc:sldMk cId="0" sldId="297"/>
            <ac:picMk id="15363" creationId="{00000000-0000-0000-0000-000000000000}"/>
          </ac:picMkLst>
        </pc:picChg>
      </pc:sldChg>
      <pc:sldChg chg="del">
        <pc:chgData name="明智 高" userId="13106cc9a47d8e8b" providerId="LiveId" clId="{964B7825-BC82-4456-9139-A7ABE6A91D9D}" dt="2020-04-21T02:11:33.641" v="4" actId="47"/>
        <pc:sldMkLst>
          <pc:docMk/>
          <pc:sldMk cId="0" sldId="298"/>
        </pc:sldMkLst>
      </pc:sldChg>
      <pc:sldChg chg="del">
        <pc:chgData name="明智 高" userId="13106cc9a47d8e8b" providerId="LiveId" clId="{964B7825-BC82-4456-9139-A7ABE6A91D9D}" dt="2020-04-21T02:11:33.641" v="4" actId="47"/>
        <pc:sldMkLst>
          <pc:docMk/>
          <pc:sldMk cId="0" sldId="303"/>
        </pc:sldMkLst>
      </pc:sldChg>
      <pc:sldChg chg="del">
        <pc:chgData name="明智 高" userId="13106cc9a47d8e8b" providerId="LiveId" clId="{964B7825-BC82-4456-9139-A7ABE6A91D9D}" dt="2020-04-21T02:35:01.214" v="606" actId="47"/>
        <pc:sldMkLst>
          <pc:docMk/>
          <pc:sldMk cId="4102689273" sldId="304"/>
        </pc:sldMkLst>
      </pc:sldChg>
      <pc:sldChg chg="delSp modSp del mod ord">
        <pc:chgData name="明智 高" userId="13106cc9a47d8e8b" providerId="LiveId" clId="{964B7825-BC82-4456-9139-A7ABE6A91D9D}" dt="2020-04-21T03:18:01.257" v="1254" actId="47"/>
        <pc:sldMkLst>
          <pc:docMk/>
          <pc:sldMk cId="2922849901" sldId="305"/>
        </pc:sldMkLst>
        <pc:spChg chg="del mod">
          <ac:chgData name="明智 高" userId="13106cc9a47d8e8b" providerId="LiveId" clId="{964B7825-BC82-4456-9139-A7ABE6A91D9D}" dt="2020-04-21T03:17:32.204" v="1252"/>
          <ac:spMkLst>
            <pc:docMk/>
            <pc:sldMk cId="2922849901" sldId="305"/>
            <ac:spMk id="3" creationId="{00000000-0000-0000-0000-000000000000}"/>
          </ac:spMkLst>
        </pc:spChg>
      </pc:sldChg>
      <pc:sldChg chg="del">
        <pc:chgData name="明智 高" userId="13106cc9a47d8e8b" providerId="LiveId" clId="{964B7825-BC82-4456-9139-A7ABE6A91D9D}" dt="2020-04-21T02:35:01.214" v="606" actId="47"/>
        <pc:sldMkLst>
          <pc:docMk/>
          <pc:sldMk cId="2958759675" sldId="307"/>
        </pc:sldMkLst>
      </pc:sldChg>
      <pc:sldChg chg="del">
        <pc:chgData name="明智 高" userId="13106cc9a47d8e8b" providerId="LiveId" clId="{964B7825-BC82-4456-9139-A7ABE6A91D9D}" dt="2020-04-21T03:16:54.657" v="1247" actId="2696"/>
        <pc:sldMkLst>
          <pc:docMk/>
          <pc:sldMk cId="720682497" sldId="308"/>
        </pc:sldMkLst>
      </pc:sldChg>
      <pc:sldChg chg="modSp add">
        <pc:chgData name="明智 高" userId="13106cc9a47d8e8b" providerId="LiveId" clId="{964B7825-BC82-4456-9139-A7ABE6A91D9D}" dt="2020-04-21T03:17:03.855" v="1249" actId="207"/>
        <pc:sldMkLst>
          <pc:docMk/>
          <pc:sldMk cId="3824615446" sldId="308"/>
        </pc:sldMkLst>
        <pc:spChg chg="mod">
          <ac:chgData name="明智 高" userId="13106cc9a47d8e8b" providerId="LiveId" clId="{964B7825-BC82-4456-9139-A7ABE6A91D9D}" dt="2020-04-21T03:17:03.855" v="1249" actId="207"/>
          <ac:spMkLst>
            <pc:docMk/>
            <pc:sldMk cId="3824615446" sldId="308"/>
            <ac:spMk id="3" creationId="{00000000-0000-0000-0000-000000000000}"/>
          </ac:spMkLst>
        </pc:spChg>
      </pc:sldChg>
      <pc:sldChg chg="del">
        <pc:chgData name="明智 高" userId="13106cc9a47d8e8b" providerId="LiveId" clId="{964B7825-BC82-4456-9139-A7ABE6A91D9D}" dt="2020-04-21T03:18:50.543" v="1265" actId="47"/>
        <pc:sldMkLst>
          <pc:docMk/>
          <pc:sldMk cId="2896602780" sldId="309"/>
        </pc:sldMkLst>
      </pc:sldChg>
      <pc:sldChg chg="ord">
        <pc:chgData name="明智 高" userId="13106cc9a47d8e8b" providerId="LiveId" clId="{964B7825-BC82-4456-9139-A7ABE6A91D9D}" dt="2020-04-21T03:18:58.410" v="1267"/>
        <pc:sldMkLst>
          <pc:docMk/>
          <pc:sldMk cId="2668802677" sldId="310"/>
        </pc:sldMkLst>
      </pc:sldChg>
      <pc:sldChg chg="delSp modSp mod">
        <pc:chgData name="明智 高" userId="13106cc9a47d8e8b" providerId="LiveId" clId="{964B7825-BC82-4456-9139-A7ABE6A91D9D}" dt="2020-04-21T04:19:58.044" v="2007"/>
        <pc:sldMkLst>
          <pc:docMk/>
          <pc:sldMk cId="2403257285" sldId="311"/>
        </pc:sldMkLst>
        <pc:spChg chg="mod">
          <ac:chgData name="明智 高" userId="13106cc9a47d8e8b" providerId="LiveId" clId="{964B7825-BC82-4456-9139-A7ABE6A91D9D}" dt="2020-04-21T04:06:53.814" v="1805" actId="207"/>
          <ac:spMkLst>
            <pc:docMk/>
            <pc:sldMk cId="2403257285" sldId="311"/>
            <ac:spMk id="2" creationId="{00000000-0000-0000-0000-000000000000}"/>
          </ac:spMkLst>
        </pc:spChg>
        <pc:spChg chg="mod">
          <ac:chgData name="明智 高" userId="13106cc9a47d8e8b" providerId="LiveId" clId="{964B7825-BC82-4456-9139-A7ABE6A91D9D}" dt="2020-04-21T04:19:58.044" v="2007"/>
          <ac:spMkLst>
            <pc:docMk/>
            <pc:sldMk cId="2403257285" sldId="311"/>
            <ac:spMk id="3" creationId="{00000000-0000-0000-0000-000000000000}"/>
          </ac:spMkLst>
        </pc:spChg>
        <pc:spChg chg="del">
          <ac:chgData name="明智 高" userId="13106cc9a47d8e8b" providerId="LiveId" clId="{964B7825-BC82-4456-9139-A7ABE6A91D9D}" dt="2020-04-21T04:07:06.086" v="1806" actId="478"/>
          <ac:spMkLst>
            <pc:docMk/>
            <pc:sldMk cId="2403257285" sldId="311"/>
            <ac:spMk id="4" creationId="{00000000-0000-0000-0000-000000000000}"/>
          </ac:spMkLst>
        </pc:spChg>
      </pc:sldChg>
      <pc:sldChg chg="del">
        <pc:chgData name="明智 高" userId="13106cc9a47d8e8b" providerId="LiveId" clId="{964B7825-BC82-4456-9139-A7ABE6A91D9D}" dt="2020-04-21T03:21:00.911" v="1316" actId="47"/>
        <pc:sldMkLst>
          <pc:docMk/>
          <pc:sldMk cId="1707161520" sldId="312"/>
        </pc:sldMkLst>
      </pc:sldChg>
      <pc:sldChg chg="modSp mod ord">
        <pc:chgData name="明智 高" userId="13106cc9a47d8e8b" providerId="LiveId" clId="{964B7825-BC82-4456-9139-A7ABE6A91D9D}" dt="2020-04-21T04:23:48.586" v="2017" actId="6549"/>
        <pc:sldMkLst>
          <pc:docMk/>
          <pc:sldMk cId="3424124548" sldId="313"/>
        </pc:sldMkLst>
        <pc:spChg chg="mod">
          <ac:chgData name="明智 高" userId="13106cc9a47d8e8b" providerId="LiveId" clId="{964B7825-BC82-4456-9139-A7ABE6A91D9D}" dt="2020-04-21T04:23:48.586" v="2017" actId="6549"/>
          <ac:spMkLst>
            <pc:docMk/>
            <pc:sldMk cId="3424124548" sldId="313"/>
            <ac:spMk id="6" creationId="{00000000-0000-0000-0000-000000000000}"/>
          </ac:spMkLst>
        </pc:spChg>
      </pc:sldChg>
      <pc:sldChg chg="del">
        <pc:chgData name="明智 高" userId="13106cc9a47d8e8b" providerId="LiveId" clId="{964B7825-BC82-4456-9139-A7ABE6A91D9D}" dt="2020-04-21T02:35:25.033" v="608" actId="47"/>
        <pc:sldMkLst>
          <pc:docMk/>
          <pc:sldMk cId="3824181794" sldId="314"/>
        </pc:sldMkLst>
      </pc:sldChg>
      <pc:sldChg chg="del">
        <pc:chgData name="明智 高" userId="13106cc9a47d8e8b" providerId="LiveId" clId="{964B7825-BC82-4456-9139-A7ABE6A91D9D}" dt="2020-04-21T03:19:03.148" v="1268" actId="47"/>
        <pc:sldMkLst>
          <pc:docMk/>
          <pc:sldMk cId="3042262748" sldId="315"/>
        </pc:sldMkLst>
      </pc:sldChg>
      <pc:sldChg chg="del">
        <pc:chgData name="明智 高" userId="13106cc9a47d8e8b" providerId="LiveId" clId="{964B7825-BC82-4456-9139-A7ABE6A91D9D}" dt="2020-04-21T02:35:01.214" v="606" actId="47"/>
        <pc:sldMkLst>
          <pc:docMk/>
          <pc:sldMk cId="2809657055" sldId="318"/>
        </pc:sldMkLst>
      </pc:sldChg>
      <pc:sldChg chg="del">
        <pc:chgData name="明智 高" userId="13106cc9a47d8e8b" providerId="LiveId" clId="{964B7825-BC82-4456-9139-A7ABE6A91D9D}" dt="2020-04-21T02:35:08.112" v="607" actId="47"/>
        <pc:sldMkLst>
          <pc:docMk/>
          <pc:sldMk cId="3670203727" sldId="319"/>
        </pc:sldMkLst>
      </pc:sldChg>
      <pc:sldChg chg="del">
        <pc:chgData name="明智 高" userId="13106cc9a47d8e8b" providerId="LiveId" clId="{964B7825-BC82-4456-9139-A7ABE6A91D9D}" dt="2020-04-21T02:35:25.033" v="608" actId="47"/>
        <pc:sldMkLst>
          <pc:docMk/>
          <pc:sldMk cId="1018696055" sldId="322"/>
        </pc:sldMkLst>
      </pc:sldChg>
      <pc:sldChg chg="del">
        <pc:chgData name="明智 高" userId="13106cc9a47d8e8b" providerId="LiveId" clId="{964B7825-BC82-4456-9139-A7ABE6A91D9D}" dt="2020-04-21T02:35:25.033" v="608" actId="47"/>
        <pc:sldMkLst>
          <pc:docMk/>
          <pc:sldMk cId="1113760808" sldId="324"/>
        </pc:sldMkLst>
      </pc:sldChg>
      <pc:sldChg chg="modSp add mod">
        <pc:chgData name="明智 高" userId="13106cc9a47d8e8b" providerId="LiveId" clId="{964B7825-BC82-4456-9139-A7ABE6A91D9D}" dt="2020-04-21T02:13:34.362" v="68" actId="2711"/>
        <pc:sldMkLst>
          <pc:docMk/>
          <pc:sldMk cId="768405082" sldId="325"/>
        </pc:sldMkLst>
        <pc:spChg chg="mod">
          <ac:chgData name="明智 高" userId="13106cc9a47d8e8b" providerId="LiveId" clId="{964B7825-BC82-4456-9139-A7ABE6A91D9D}" dt="2020-04-21T02:12:54.401" v="36"/>
          <ac:spMkLst>
            <pc:docMk/>
            <pc:sldMk cId="768405082" sldId="325"/>
            <ac:spMk id="2" creationId="{FDE32E24-BD2B-4DE0-8AE2-A9FC63363276}"/>
          </ac:spMkLst>
        </pc:spChg>
        <pc:spChg chg="mod">
          <ac:chgData name="明智 高" userId="13106cc9a47d8e8b" providerId="LiveId" clId="{964B7825-BC82-4456-9139-A7ABE6A91D9D}" dt="2020-04-21T02:13:34.362" v="68" actId="2711"/>
          <ac:spMkLst>
            <pc:docMk/>
            <pc:sldMk cId="768405082" sldId="325"/>
            <ac:spMk id="3" creationId="{0F22C07D-B91C-40C7-88FC-791AD0D06C6F}"/>
          </ac:spMkLst>
        </pc:spChg>
      </pc:sldChg>
      <pc:sldChg chg="modSp add mod">
        <pc:chgData name="明智 高" userId="13106cc9a47d8e8b" providerId="LiveId" clId="{964B7825-BC82-4456-9139-A7ABE6A91D9D}" dt="2020-04-21T02:31:38.098" v="605"/>
        <pc:sldMkLst>
          <pc:docMk/>
          <pc:sldMk cId="1855625341" sldId="326"/>
        </pc:sldMkLst>
        <pc:spChg chg="mod">
          <ac:chgData name="明智 高" userId="13106cc9a47d8e8b" providerId="LiveId" clId="{964B7825-BC82-4456-9139-A7ABE6A91D9D}" dt="2020-04-21T02:22:02.354" v="339"/>
          <ac:spMkLst>
            <pc:docMk/>
            <pc:sldMk cId="1855625341" sldId="326"/>
            <ac:spMk id="2" creationId="{370447B0-52D2-44E2-80DC-C9EBE91E6ABB}"/>
          </ac:spMkLst>
        </pc:spChg>
        <pc:spChg chg="mod">
          <ac:chgData name="明智 高" userId="13106cc9a47d8e8b" providerId="LiveId" clId="{964B7825-BC82-4456-9139-A7ABE6A91D9D}" dt="2020-04-21T02:31:38.098" v="605"/>
          <ac:spMkLst>
            <pc:docMk/>
            <pc:sldMk cId="1855625341" sldId="326"/>
            <ac:spMk id="3" creationId="{64AFB31A-9024-4EA6-90C7-6637C36F4220}"/>
          </ac:spMkLst>
        </pc:spChg>
      </pc:sldChg>
      <pc:sldChg chg="modSp add mod">
        <pc:chgData name="明智 高" userId="13106cc9a47d8e8b" providerId="LiveId" clId="{964B7825-BC82-4456-9139-A7ABE6A91D9D}" dt="2020-04-21T04:04:14.146" v="1777"/>
        <pc:sldMkLst>
          <pc:docMk/>
          <pc:sldMk cId="1695614492" sldId="327"/>
        </pc:sldMkLst>
        <pc:spChg chg="mod">
          <ac:chgData name="明智 高" userId="13106cc9a47d8e8b" providerId="LiveId" clId="{964B7825-BC82-4456-9139-A7ABE6A91D9D}" dt="2020-04-21T02:24:05.161" v="389" actId="20577"/>
          <ac:spMkLst>
            <pc:docMk/>
            <pc:sldMk cId="1695614492" sldId="327"/>
            <ac:spMk id="2" creationId="{370447B0-52D2-44E2-80DC-C9EBE91E6ABB}"/>
          </ac:spMkLst>
        </pc:spChg>
        <pc:spChg chg="mod">
          <ac:chgData name="明智 高" userId="13106cc9a47d8e8b" providerId="LiveId" clId="{964B7825-BC82-4456-9139-A7ABE6A91D9D}" dt="2020-04-21T04:04:14.146" v="1777"/>
          <ac:spMkLst>
            <pc:docMk/>
            <pc:sldMk cId="1695614492" sldId="327"/>
            <ac:spMk id="3" creationId="{64AFB31A-9024-4EA6-90C7-6637C36F4220}"/>
          </ac:spMkLst>
        </pc:spChg>
      </pc:sldChg>
      <pc:sldChg chg="modSp add mod">
        <pc:chgData name="明智 高" userId="13106cc9a47d8e8b" providerId="LiveId" clId="{964B7825-BC82-4456-9139-A7ABE6A91D9D}" dt="2020-04-21T04:28:45.525" v="2042" actId="1076"/>
        <pc:sldMkLst>
          <pc:docMk/>
          <pc:sldMk cId="1947881783" sldId="328"/>
        </pc:sldMkLst>
        <pc:spChg chg="mod">
          <ac:chgData name="明智 高" userId="13106cc9a47d8e8b" providerId="LiveId" clId="{964B7825-BC82-4456-9139-A7ABE6A91D9D}" dt="2020-04-21T04:28:45.525" v="2042" actId="1076"/>
          <ac:spMkLst>
            <pc:docMk/>
            <pc:sldMk cId="1947881783" sldId="328"/>
            <ac:spMk id="2" creationId="{370447B0-52D2-44E2-80DC-C9EBE91E6ABB}"/>
          </ac:spMkLst>
        </pc:spChg>
        <pc:spChg chg="mod">
          <ac:chgData name="明智 高" userId="13106cc9a47d8e8b" providerId="LiveId" clId="{964B7825-BC82-4456-9139-A7ABE6A91D9D}" dt="2020-04-21T04:28:42.942" v="2041" actId="1076"/>
          <ac:spMkLst>
            <pc:docMk/>
            <pc:sldMk cId="1947881783" sldId="328"/>
            <ac:spMk id="3" creationId="{64AFB31A-9024-4EA6-90C7-6637C36F4220}"/>
          </ac:spMkLst>
        </pc:spChg>
      </pc:sldChg>
      <pc:sldChg chg="modSp add mod">
        <pc:chgData name="明智 高" userId="13106cc9a47d8e8b" providerId="LiveId" clId="{964B7825-BC82-4456-9139-A7ABE6A91D9D}" dt="2020-04-21T04:36:30.404" v="2097"/>
        <pc:sldMkLst>
          <pc:docMk/>
          <pc:sldMk cId="1175442509" sldId="329"/>
        </pc:sldMkLst>
        <pc:spChg chg="mod">
          <ac:chgData name="明智 高" userId="13106cc9a47d8e8b" providerId="LiveId" clId="{964B7825-BC82-4456-9139-A7ABE6A91D9D}" dt="2020-04-21T02:26:38.812" v="493"/>
          <ac:spMkLst>
            <pc:docMk/>
            <pc:sldMk cId="1175442509" sldId="329"/>
            <ac:spMk id="2" creationId="{370447B0-52D2-44E2-80DC-C9EBE91E6ABB}"/>
          </ac:spMkLst>
        </pc:spChg>
        <pc:spChg chg="mod">
          <ac:chgData name="明智 高" userId="13106cc9a47d8e8b" providerId="LiveId" clId="{964B7825-BC82-4456-9139-A7ABE6A91D9D}" dt="2020-04-21T04:36:30.404" v="2097"/>
          <ac:spMkLst>
            <pc:docMk/>
            <pc:sldMk cId="1175442509" sldId="329"/>
            <ac:spMk id="3" creationId="{64AFB31A-9024-4EA6-90C7-6637C36F4220}"/>
          </ac:spMkLst>
        </pc:spChg>
      </pc:sldChg>
      <pc:sldChg chg="modSp add del mod">
        <pc:chgData name="明智 高" userId="13106cc9a47d8e8b" providerId="LiveId" clId="{964B7825-BC82-4456-9139-A7ABE6A91D9D}" dt="2020-04-21T02:23:45.793" v="378" actId="47"/>
        <pc:sldMkLst>
          <pc:docMk/>
          <pc:sldMk cId="2059002647" sldId="329"/>
        </pc:sldMkLst>
        <pc:spChg chg="mod">
          <ac:chgData name="明智 高" userId="13106cc9a47d8e8b" providerId="LiveId" clId="{964B7825-BC82-4456-9139-A7ABE6A91D9D}" dt="2020-04-21T02:23:09.392" v="377" actId="6549"/>
          <ac:spMkLst>
            <pc:docMk/>
            <pc:sldMk cId="2059002647" sldId="329"/>
            <ac:spMk id="3" creationId="{64AFB31A-9024-4EA6-90C7-6637C36F4220}"/>
          </ac:spMkLst>
        </pc:spChg>
      </pc:sldChg>
      <pc:sldChg chg="modSp add">
        <pc:chgData name="明智 高" userId="13106cc9a47d8e8b" providerId="LiveId" clId="{964B7825-BC82-4456-9139-A7ABE6A91D9D}" dt="2020-04-21T02:41:45.552" v="759"/>
        <pc:sldMkLst>
          <pc:docMk/>
          <pc:sldMk cId="1521181191" sldId="330"/>
        </pc:sldMkLst>
        <pc:spChg chg="mod">
          <ac:chgData name="明智 高" userId="13106cc9a47d8e8b" providerId="LiveId" clId="{964B7825-BC82-4456-9139-A7ABE6A91D9D}" dt="2020-04-21T02:41:45.552" v="759"/>
          <ac:spMkLst>
            <pc:docMk/>
            <pc:sldMk cId="1521181191" sldId="330"/>
            <ac:spMk id="3" creationId="{64AFB31A-9024-4EA6-90C7-6637C36F4220}"/>
          </ac:spMkLst>
        </pc:spChg>
      </pc:sldChg>
      <pc:sldChg chg="modSp add del mod">
        <pc:chgData name="明智 高" userId="13106cc9a47d8e8b" providerId="LiveId" clId="{964B7825-BC82-4456-9139-A7ABE6A91D9D}" dt="2020-04-21T02:39:09.528" v="673" actId="2696"/>
        <pc:sldMkLst>
          <pc:docMk/>
          <pc:sldMk cId="2022011528" sldId="330"/>
        </pc:sldMkLst>
        <pc:spChg chg="mod">
          <ac:chgData name="明智 高" userId="13106cc9a47d8e8b" providerId="LiveId" clId="{964B7825-BC82-4456-9139-A7ABE6A91D9D}" dt="2020-04-21T02:28:44.329" v="572"/>
          <ac:spMkLst>
            <pc:docMk/>
            <pc:sldMk cId="2022011528" sldId="330"/>
            <ac:spMk id="2" creationId="{370447B0-52D2-44E2-80DC-C9EBE91E6ABB}"/>
          </ac:spMkLst>
        </pc:spChg>
        <pc:spChg chg="mod">
          <ac:chgData name="明智 高" userId="13106cc9a47d8e8b" providerId="LiveId" clId="{964B7825-BC82-4456-9139-A7ABE6A91D9D}" dt="2020-04-21T02:29:25.451" v="585"/>
          <ac:spMkLst>
            <pc:docMk/>
            <pc:sldMk cId="2022011528" sldId="330"/>
            <ac:spMk id="3" creationId="{64AFB31A-9024-4EA6-90C7-6637C36F4220}"/>
          </ac:spMkLst>
        </pc:spChg>
      </pc:sldChg>
      <pc:sldChg chg="modSp add mod">
        <pc:chgData name="明智 高" userId="13106cc9a47d8e8b" providerId="LiveId" clId="{964B7825-BC82-4456-9139-A7ABE6A91D9D}" dt="2020-04-21T04:29:53.471" v="2064"/>
        <pc:sldMkLst>
          <pc:docMk/>
          <pc:sldMk cId="3748774801" sldId="331"/>
        </pc:sldMkLst>
        <pc:spChg chg="mod">
          <ac:chgData name="明智 高" userId="13106cc9a47d8e8b" providerId="LiveId" clId="{964B7825-BC82-4456-9139-A7ABE6A91D9D}" dt="2020-04-21T02:30:23.951" v="590" actId="404"/>
          <ac:spMkLst>
            <pc:docMk/>
            <pc:sldMk cId="3748774801" sldId="331"/>
            <ac:spMk id="2" creationId="{370447B0-52D2-44E2-80DC-C9EBE91E6ABB}"/>
          </ac:spMkLst>
        </pc:spChg>
        <pc:spChg chg="mod">
          <ac:chgData name="明智 高" userId="13106cc9a47d8e8b" providerId="LiveId" clId="{964B7825-BC82-4456-9139-A7ABE6A91D9D}" dt="2020-04-21T04:29:53.471" v="2064"/>
          <ac:spMkLst>
            <pc:docMk/>
            <pc:sldMk cId="3748774801" sldId="331"/>
            <ac:spMk id="3" creationId="{64AFB31A-9024-4EA6-90C7-6637C36F4220}"/>
          </ac:spMkLst>
        </pc:spChg>
      </pc:sldChg>
      <pc:sldChg chg="modSp add">
        <pc:chgData name="明智 高" userId="13106cc9a47d8e8b" providerId="LiveId" clId="{964B7825-BC82-4456-9139-A7ABE6A91D9D}" dt="2020-04-21T03:05:05.633" v="1051" actId="207"/>
        <pc:sldMkLst>
          <pc:docMk/>
          <pc:sldMk cId="1331611510" sldId="332"/>
        </pc:sldMkLst>
        <pc:spChg chg="mod">
          <ac:chgData name="明智 高" userId="13106cc9a47d8e8b" providerId="LiveId" clId="{964B7825-BC82-4456-9139-A7ABE6A91D9D}" dt="2020-04-21T03:05:05.633" v="1051" actId="207"/>
          <ac:spMkLst>
            <pc:docMk/>
            <pc:sldMk cId="1331611510" sldId="332"/>
            <ac:spMk id="3" creationId="{2FB896EB-069D-4C3D-B12E-2D5477658D35}"/>
          </ac:spMkLst>
        </pc:spChg>
      </pc:sldChg>
      <pc:sldChg chg="modSp add">
        <pc:chgData name="明智 高" userId="13106cc9a47d8e8b" providerId="LiveId" clId="{964B7825-BC82-4456-9139-A7ABE6A91D9D}" dt="2020-04-21T02:36:19.922" v="612"/>
        <pc:sldMkLst>
          <pc:docMk/>
          <pc:sldMk cId="3404204658" sldId="333"/>
        </pc:sldMkLst>
        <pc:spChg chg="mod">
          <ac:chgData name="明智 高" userId="13106cc9a47d8e8b" providerId="LiveId" clId="{964B7825-BC82-4456-9139-A7ABE6A91D9D}" dt="2020-04-21T02:36:19.922" v="612"/>
          <ac:spMkLst>
            <pc:docMk/>
            <pc:sldMk cId="3404204658" sldId="333"/>
            <ac:spMk id="3" creationId="{79DE3AE0-8F92-4483-9929-3D66825588E7}"/>
          </ac:spMkLst>
        </pc:spChg>
      </pc:sldChg>
      <pc:sldChg chg="modSp add mod">
        <pc:chgData name="明智 高" userId="13106cc9a47d8e8b" providerId="LiveId" clId="{964B7825-BC82-4456-9139-A7ABE6A91D9D}" dt="2020-04-21T02:39:36.519" v="676"/>
        <pc:sldMkLst>
          <pc:docMk/>
          <pc:sldMk cId="1168188439" sldId="334"/>
        </pc:sldMkLst>
        <pc:spChg chg="mod">
          <ac:chgData name="明智 高" userId="13106cc9a47d8e8b" providerId="LiveId" clId="{964B7825-BC82-4456-9139-A7ABE6A91D9D}" dt="2020-04-21T02:39:36.519" v="676"/>
          <ac:spMkLst>
            <pc:docMk/>
            <pc:sldMk cId="1168188439" sldId="334"/>
            <ac:spMk id="3" creationId="{7611FD18-A81E-4504-9520-86A216A71177}"/>
          </ac:spMkLst>
        </pc:spChg>
      </pc:sldChg>
      <pc:sldChg chg="modSp add">
        <pc:chgData name="明智 高" userId="13106cc9a47d8e8b" providerId="LiveId" clId="{964B7825-BC82-4456-9139-A7ABE6A91D9D}" dt="2020-04-21T02:58:21.877" v="936" actId="207"/>
        <pc:sldMkLst>
          <pc:docMk/>
          <pc:sldMk cId="2230605100" sldId="335"/>
        </pc:sldMkLst>
        <pc:spChg chg="mod">
          <ac:chgData name="明智 高" userId="13106cc9a47d8e8b" providerId="LiveId" clId="{964B7825-BC82-4456-9139-A7ABE6A91D9D}" dt="2020-04-21T02:58:21.877" v="936" actId="207"/>
          <ac:spMkLst>
            <pc:docMk/>
            <pc:sldMk cId="2230605100" sldId="335"/>
            <ac:spMk id="3" creationId="{1027C107-29C9-4494-A174-5400A81F8C62}"/>
          </ac:spMkLst>
        </pc:spChg>
      </pc:sldChg>
      <pc:sldChg chg="modSp add">
        <pc:chgData name="明智 高" userId="13106cc9a47d8e8b" providerId="LiveId" clId="{964B7825-BC82-4456-9139-A7ABE6A91D9D}" dt="2020-04-21T02:37:24.373" v="630"/>
        <pc:sldMkLst>
          <pc:docMk/>
          <pc:sldMk cId="3522412646" sldId="336"/>
        </pc:sldMkLst>
        <pc:spChg chg="mod">
          <ac:chgData name="明智 高" userId="13106cc9a47d8e8b" providerId="LiveId" clId="{964B7825-BC82-4456-9139-A7ABE6A91D9D}" dt="2020-04-21T02:37:24.373" v="630"/>
          <ac:spMkLst>
            <pc:docMk/>
            <pc:sldMk cId="3522412646" sldId="336"/>
            <ac:spMk id="3" creationId="{F32F1C22-FF94-473B-B9EE-02739BB6718E}"/>
          </ac:spMkLst>
        </pc:spChg>
      </pc:sldChg>
      <pc:sldChg chg="modSp add">
        <pc:chgData name="明智 高" userId="13106cc9a47d8e8b" providerId="LiveId" clId="{964B7825-BC82-4456-9139-A7ABE6A91D9D}" dt="2020-04-21T02:37:39.596" v="632"/>
        <pc:sldMkLst>
          <pc:docMk/>
          <pc:sldMk cId="2157946011" sldId="337"/>
        </pc:sldMkLst>
        <pc:spChg chg="mod">
          <ac:chgData name="明智 高" userId="13106cc9a47d8e8b" providerId="LiveId" clId="{964B7825-BC82-4456-9139-A7ABE6A91D9D}" dt="2020-04-21T02:37:39.596" v="632"/>
          <ac:spMkLst>
            <pc:docMk/>
            <pc:sldMk cId="2157946011" sldId="337"/>
            <ac:spMk id="3" creationId="{07D58955-E1A6-4564-802A-3831B3BEC4F3}"/>
          </ac:spMkLst>
        </pc:spChg>
      </pc:sldChg>
      <pc:sldChg chg="add">
        <pc:chgData name="明智 高" userId="13106cc9a47d8e8b" providerId="LiveId" clId="{964B7825-BC82-4456-9139-A7ABE6A91D9D}" dt="2020-04-21T02:39:26.464" v="675"/>
        <pc:sldMkLst>
          <pc:docMk/>
          <pc:sldMk cId="2964096323" sldId="338"/>
        </pc:sldMkLst>
      </pc:sldChg>
      <pc:sldChg chg="modSp add">
        <pc:chgData name="明智 高" userId="13106cc9a47d8e8b" providerId="LiveId" clId="{964B7825-BC82-4456-9139-A7ABE6A91D9D}" dt="2020-04-21T02:41:52.565" v="761"/>
        <pc:sldMkLst>
          <pc:docMk/>
          <pc:sldMk cId="120699796" sldId="339"/>
        </pc:sldMkLst>
        <pc:spChg chg="mod">
          <ac:chgData name="明智 高" userId="13106cc9a47d8e8b" providerId="LiveId" clId="{964B7825-BC82-4456-9139-A7ABE6A91D9D}" dt="2020-04-21T02:41:52.565" v="761"/>
          <ac:spMkLst>
            <pc:docMk/>
            <pc:sldMk cId="120699796" sldId="339"/>
            <ac:spMk id="3" creationId="{7611FD18-A81E-4504-9520-86A216A71177}"/>
          </ac:spMkLst>
        </pc:spChg>
      </pc:sldChg>
      <pc:sldChg chg="modSp add mod">
        <pc:chgData name="明智 高" userId="13106cc9a47d8e8b" providerId="LiveId" clId="{964B7825-BC82-4456-9139-A7ABE6A91D9D}" dt="2020-04-21T02:43:14.857" v="767" actId="6549"/>
        <pc:sldMkLst>
          <pc:docMk/>
          <pc:sldMk cId="3674853029" sldId="340"/>
        </pc:sldMkLst>
        <pc:spChg chg="mod">
          <ac:chgData name="明智 高" userId="13106cc9a47d8e8b" providerId="LiveId" clId="{964B7825-BC82-4456-9139-A7ABE6A91D9D}" dt="2020-04-21T02:43:14.857" v="767" actId="6549"/>
          <ac:spMkLst>
            <pc:docMk/>
            <pc:sldMk cId="3674853029" sldId="340"/>
            <ac:spMk id="3" creationId="{07D58955-E1A6-4564-802A-3831B3BEC4F3}"/>
          </ac:spMkLst>
        </pc:spChg>
      </pc:sldChg>
      <pc:sldChg chg="addSp delSp modSp add mod">
        <pc:chgData name="明智 高" userId="13106cc9a47d8e8b" providerId="LiveId" clId="{964B7825-BC82-4456-9139-A7ABE6A91D9D}" dt="2020-04-21T02:53:59.066" v="925" actId="1076"/>
        <pc:sldMkLst>
          <pc:docMk/>
          <pc:sldMk cId="3617027859" sldId="341"/>
        </pc:sldMkLst>
        <pc:spChg chg="mod">
          <ac:chgData name="明智 高" userId="13106cc9a47d8e8b" providerId="LiveId" clId="{964B7825-BC82-4456-9139-A7ABE6A91D9D}" dt="2020-04-21T02:44:07.540" v="782"/>
          <ac:spMkLst>
            <pc:docMk/>
            <pc:sldMk cId="3617027859" sldId="341"/>
            <ac:spMk id="2" creationId="{370447B0-52D2-44E2-80DC-C9EBE91E6ABB}"/>
          </ac:spMkLst>
        </pc:spChg>
        <pc:spChg chg="mod">
          <ac:chgData name="明智 高" userId="13106cc9a47d8e8b" providerId="LiveId" clId="{964B7825-BC82-4456-9139-A7ABE6A91D9D}" dt="2020-04-21T02:46:24.132" v="904"/>
          <ac:spMkLst>
            <pc:docMk/>
            <pc:sldMk cId="3617027859" sldId="341"/>
            <ac:spMk id="3" creationId="{64AFB31A-9024-4EA6-90C7-6637C36F4220}"/>
          </ac:spMkLst>
        </pc:spChg>
        <pc:picChg chg="add del mod">
          <ac:chgData name="明智 高" userId="13106cc9a47d8e8b" providerId="LiveId" clId="{964B7825-BC82-4456-9139-A7ABE6A91D9D}" dt="2020-04-21T02:51:19.936" v="911" actId="21"/>
          <ac:picMkLst>
            <pc:docMk/>
            <pc:sldMk cId="3617027859" sldId="341"/>
            <ac:picMk id="5" creationId="{1EBF51C9-97DD-45A0-8C0D-65C9E97B9EF6}"/>
          </ac:picMkLst>
        </pc:picChg>
        <pc:picChg chg="add mod modCrop">
          <ac:chgData name="明智 高" userId="13106cc9a47d8e8b" providerId="LiveId" clId="{964B7825-BC82-4456-9139-A7ABE6A91D9D}" dt="2020-04-21T02:53:59.066" v="925" actId="1076"/>
          <ac:picMkLst>
            <pc:docMk/>
            <pc:sldMk cId="3617027859" sldId="341"/>
            <ac:picMk id="7" creationId="{6EB825D6-CB42-4EE8-986D-52141FA7F38E}"/>
          </ac:picMkLst>
        </pc:picChg>
      </pc:sldChg>
      <pc:sldChg chg="modSp add">
        <pc:chgData name="明智 高" userId="13106cc9a47d8e8b" providerId="LiveId" clId="{964B7825-BC82-4456-9139-A7ABE6A91D9D}" dt="2020-04-21T02:56:36.549" v="927"/>
        <pc:sldMkLst>
          <pc:docMk/>
          <pc:sldMk cId="734424993" sldId="342"/>
        </pc:sldMkLst>
        <pc:spChg chg="mod">
          <ac:chgData name="明智 高" userId="13106cc9a47d8e8b" providerId="LiveId" clId="{964B7825-BC82-4456-9139-A7ABE6A91D9D}" dt="2020-04-21T02:56:36.549" v="927"/>
          <ac:spMkLst>
            <pc:docMk/>
            <pc:sldMk cId="734424993" sldId="342"/>
            <ac:spMk id="3" creationId="{8C6CDA58-18F9-473A-BF08-E414BB81C625}"/>
          </ac:spMkLst>
        </pc:spChg>
      </pc:sldChg>
      <pc:sldChg chg="modSp add">
        <pc:chgData name="明智 高" userId="13106cc9a47d8e8b" providerId="LiveId" clId="{964B7825-BC82-4456-9139-A7ABE6A91D9D}" dt="2020-04-21T02:56:55.651" v="929"/>
        <pc:sldMkLst>
          <pc:docMk/>
          <pc:sldMk cId="2463926951" sldId="343"/>
        </pc:sldMkLst>
        <pc:spChg chg="mod">
          <ac:chgData name="明智 高" userId="13106cc9a47d8e8b" providerId="LiveId" clId="{964B7825-BC82-4456-9139-A7ABE6A91D9D}" dt="2020-04-21T02:56:55.651" v="929"/>
          <ac:spMkLst>
            <pc:docMk/>
            <pc:sldMk cId="2463926951" sldId="343"/>
            <ac:spMk id="3" creationId="{D6337FE4-403A-443A-8D9F-E2F42C2B114B}"/>
          </ac:spMkLst>
        </pc:spChg>
      </pc:sldChg>
      <pc:sldChg chg="modSp add">
        <pc:chgData name="明智 高" userId="13106cc9a47d8e8b" providerId="LiveId" clId="{964B7825-BC82-4456-9139-A7ABE6A91D9D}" dt="2020-04-21T02:57:20.652" v="931"/>
        <pc:sldMkLst>
          <pc:docMk/>
          <pc:sldMk cId="2673749329" sldId="344"/>
        </pc:sldMkLst>
        <pc:spChg chg="mod">
          <ac:chgData name="明智 高" userId="13106cc9a47d8e8b" providerId="LiveId" clId="{964B7825-BC82-4456-9139-A7ABE6A91D9D}" dt="2020-04-21T02:57:20.652" v="931"/>
          <ac:spMkLst>
            <pc:docMk/>
            <pc:sldMk cId="2673749329" sldId="344"/>
            <ac:spMk id="3" creationId="{9E33BEBD-4377-4D67-954D-2E5D14DAF5D6}"/>
          </ac:spMkLst>
        </pc:spChg>
      </pc:sldChg>
      <pc:sldChg chg="modSp add">
        <pc:chgData name="明智 高" userId="13106cc9a47d8e8b" providerId="LiveId" clId="{964B7825-BC82-4456-9139-A7ABE6A91D9D}" dt="2020-04-21T02:57:45.077" v="933"/>
        <pc:sldMkLst>
          <pc:docMk/>
          <pc:sldMk cId="3968106951" sldId="345"/>
        </pc:sldMkLst>
        <pc:spChg chg="mod">
          <ac:chgData name="明智 高" userId="13106cc9a47d8e8b" providerId="LiveId" clId="{964B7825-BC82-4456-9139-A7ABE6A91D9D}" dt="2020-04-21T02:57:45.077" v="933"/>
          <ac:spMkLst>
            <pc:docMk/>
            <pc:sldMk cId="3968106951" sldId="345"/>
            <ac:spMk id="3" creationId="{FC3E6FA2-6457-4E09-85BB-C87151784BDE}"/>
          </ac:spMkLst>
        </pc:spChg>
      </pc:sldChg>
      <pc:sldChg chg="modSp add">
        <pc:chgData name="明智 高" userId="13106cc9a47d8e8b" providerId="LiveId" clId="{964B7825-BC82-4456-9139-A7ABE6A91D9D}" dt="2020-04-21T03:00:26.207" v="983" actId="207"/>
        <pc:sldMkLst>
          <pc:docMk/>
          <pc:sldMk cId="1295476586" sldId="346"/>
        </pc:sldMkLst>
        <pc:spChg chg="mod">
          <ac:chgData name="明智 高" userId="13106cc9a47d8e8b" providerId="LiveId" clId="{964B7825-BC82-4456-9139-A7ABE6A91D9D}" dt="2020-04-21T03:00:26.207" v="983" actId="207"/>
          <ac:spMkLst>
            <pc:docMk/>
            <pc:sldMk cId="1295476586" sldId="346"/>
            <ac:spMk id="3" creationId="{2B410864-A729-4553-B097-6EC6C0F4A195}"/>
          </ac:spMkLst>
        </pc:spChg>
      </pc:sldChg>
      <pc:sldChg chg="addSp modSp add mod">
        <pc:chgData name="明智 高" userId="13106cc9a47d8e8b" providerId="LiveId" clId="{964B7825-BC82-4456-9139-A7ABE6A91D9D}" dt="2020-04-21T04:39:27.439" v="2103" actId="20578"/>
        <pc:sldMkLst>
          <pc:docMk/>
          <pc:sldMk cId="346782831" sldId="347"/>
        </pc:sldMkLst>
        <pc:spChg chg="add mod">
          <ac:chgData name="明智 高" userId="13106cc9a47d8e8b" providerId="LiveId" clId="{964B7825-BC82-4456-9139-A7ABE6A91D9D}" dt="2020-04-21T04:27:39.440" v="2040"/>
          <ac:spMkLst>
            <pc:docMk/>
            <pc:sldMk cId="346782831" sldId="347"/>
            <ac:spMk id="2" creationId="{F9C12230-1273-4933-A501-D742BFF647FE}"/>
          </ac:spMkLst>
        </pc:spChg>
        <pc:spChg chg="add mod">
          <ac:chgData name="明智 高" userId="13106cc9a47d8e8b" providerId="LiveId" clId="{964B7825-BC82-4456-9139-A7ABE6A91D9D}" dt="2020-04-21T04:39:27.439" v="2103" actId="20578"/>
          <ac:spMkLst>
            <pc:docMk/>
            <pc:sldMk cId="346782831" sldId="347"/>
            <ac:spMk id="3" creationId="{F2EBED38-B6FC-4510-B897-58CED86C5544}"/>
          </ac:spMkLst>
        </pc:spChg>
      </pc:sldChg>
      <pc:sldChg chg="modSp add mod">
        <pc:chgData name="明智 高" userId="13106cc9a47d8e8b" providerId="LiveId" clId="{964B7825-BC82-4456-9139-A7ABE6A91D9D}" dt="2020-04-21T04:19:22.011" v="2005" actId="21"/>
        <pc:sldMkLst>
          <pc:docMk/>
          <pc:sldMk cId="3774678699" sldId="348"/>
        </pc:sldMkLst>
        <pc:spChg chg="mod">
          <ac:chgData name="明智 高" userId="13106cc9a47d8e8b" providerId="LiveId" clId="{964B7825-BC82-4456-9139-A7ABE6A91D9D}" dt="2020-04-21T03:02:10.400" v="985"/>
          <ac:spMkLst>
            <pc:docMk/>
            <pc:sldMk cId="3774678699" sldId="348"/>
            <ac:spMk id="2" creationId="{370447B0-52D2-44E2-80DC-C9EBE91E6ABB}"/>
          </ac:spMkLst>
        </pc:spChg>
        <pc:spChg chg="mod">
          <ac:chgData name="明智 高" userId="13106cc9a47d8e8b" providerId="LiveId" clId="{964B7825-BC82-4456-9139-A7ABE6A91D9D}" dt="2020-04-21T04:19:22.011" v="2005" actId="21"/>
          <ac:spMkLst>
            <pc:docMk/>
            <pc:sldMk cId="3774678699" sldId="348"/>
            <ac:spMk id="3" creationId="{64AFB31A-9024-4EA6-90C7-6637C36F4220}"/>
          </ac:spMkLst>
        </pc:spChg>
      </pc:sldChg>
      <pc:sldChg chg="modSp add mod">
        <pc:chgData name="明智 高" userId="13106cc9a47d8e8b" providerId="LiveId" clId="{964B7825-BC82-4456-9139-A7ABE6A91D9D}" dt="2020-04-21T03:12:32.098" v="1239"/>
        <pc:sldMkLst>
          <pc:docMk/>
          <pc:sldMk cId="2347147326" sldId="349"/>
        </pc:sldMkLst>
        <pc:spChg chg="mod">
          <ac:chgData name="明智 高" userId="13106cc9a47d8e8b" providerId="LiveId" clId="{964B7825-BC82-4456-9139-A7ABE6A91D9D}" dt="2020-04-21T03:02:29.579" v="988"/>
          <ac:spMkLst>
            <pc:docMk/>
            <pc:sldMk cId="2347147326" sldId="349"/>
            <ac:spMk id="2" creationId="{370447B0-52D2-44E2-80DC-C9EBE91E6ABB}"/>
          </ac:spMkLst>
        </pc:spChg>
        <pc:spChg chg="mod">
          <ac:chgData name="明智 高" userId="13106cc9a47d8e8b" providerId="LiveId" clId="{964B7825-BC82-4456-9139-A7ABE6A91D9D}" dt="2020-04-21T03:12:32.098" v="1239"/>
          <ac:spMkLst>
            <pc:docMk/>
            <pc:sldMk cId="2347147326" sldId="349"/>
            <ac:spMk id="3" creationId="{64AFB31A-9024-4EA6-90C7-6637C36F4220}"/>
          </ac:spMkLst>
        </pc:spChg>
      </pc:sldChg>
      <pc:sldChg chg="addSp delSp modSp add mod setBg">
        <pc:chgData name="明智 高" userId="13106cc9a47d8e8b" providerId="LiveId" clId="{964B7825-BC82-4456-9139-A7ABE6A91D9D}" dt="2020-04-21T03:07:38.041" v="1064" actId="26606"/>
        <pc:sldMkLst>
          <pc:docMk/>
          <pc:sldMk cId="2219410268" sldId="350"/>
        </pc:sldMkLst>
        <pc:spChg chg="del">
          <ac:chgData name="明智 高" userId="13106cc9a47d8e8b" providerId="LiveId" clId="{964B7825-BC82-4456-9139-A7ABE6A91D9D}" dt="2020-04-21T03:07:11.490" v="1055"/>
          <ac:spMkLst>
            <pc:docMk/>
            <pc:sldMk cId="2219410268" sldId="350"/>
            <ac:spMk id="2" creationId="{82906B0F-FAA8-41B0-A888-952163D48BFB}"/>
          </ac:spMkLst>
        </pc:spChg>
        <pc:spChg chg="del">
          <ac:chgData name="明智 高" userId="13106cc9a47d8e8b" providerId="LiveId" clId="{964B7825-BC82-4456-9139-A7ABE6A91D9D}" dt="2020-04-21T03:07:11.490" v="1055"/>
          <ac:spMkLst>
            <pc:docMk/>
            <pc:sldMk cId="2219410268" sldId="350"/>
            <ac:spMk id="3" creationId="{9F7BD008-A15F-4400-BFBD-0B416909AD6E}"/>
          </ac:spMkLst>
        </pc:spChg>
        <pc:spChg chg="add del">
          <ac:chgData name="明智 高" userId="13106cc9a47d8e8b" providerId="LiveId" clId="{964B7825-BC82-4456-9139-A7ABE6A91D9D}" dt="2020-04-21T03:07:38.041" v="1063" actId="26606"/>
          <ac:spMkLst>
            <pc:docMk/>
            <pc:sldMk cId="2219410268" sldId="350"/>
            <ac:spMk id="10" creationId="{32BC26D8-82FB-445E-AA49-62A77D7C1EE0}"/>
          </ac:spMkLst>
        </pc:spChg>
        <pc:spChg chg="add del">
          <ac:chgData name="明智 高" userId="13106cc9a47d8e8b" providerId="LiveId" clId="{964B7825-BC82-4456-9139-A7ABE6A91D9D}" dt="2020-04-21T03:07:38.041" v="1063" actId="26606"/>
          <ac:spMkLst>
            <pc:docMk/>
            <pc:sldMk cId="2219410268" sldId="350"/>
            <ac:spMk id="12" creationId="{CB44330D-EA18-4254-AA95-EB49948539B8}"/>
          </ac:spMkLst>
        </pc:spChg>
        <pc:picChg chg="add mod">
          <ac:chgData name="明智 高" userId="13106cc9a47d8e8b" providerId="LiveId" clId="{964B7825-BC82-4456-9139-A7ABE6A91D9D}" dt="2020-04-21T03:07:38.041" v="1064" actId="26606"/>
          <ac:picMkLst>
            <pc:docMk/>
            <pc:sldMk cId="2219410268" sldId="350"/>
            <ac:picMk id="5" creationId="{B725A7F0-5C0D-4DE7-9407-60CB66BF7266}"/>
          </ac:picMkLst>
        </pc:picChg>
      </pc:sldChg>
      <pc:sldChg chg="addSp delSp modSp add mod">
        <pc:chgData name="明智 高" userId="13106cc9a47d8e8b" providerId="LiveId" clId="{964B7825-BC82-4456-9139-A7ABE6A91D9D}" dt="2020-04-21T03:57:13.459" v="1714" actId="1076"/>
        <pc:sldMkLst>
          <pc:docMk/>
          <pc:sldMk cId="2768528114" sldId="351"/>
        </pc:sldMkLst>
        <pc:spChg chg="del">
          <ac:chgData name="明智 高" userId="13106cc9a47d8e8b" providerId="LiveId" clId="{964B7825-BC82-4456-9139-A7ABE6A91D9D}" dt="2020-04-21T03:12:42.073" v="1241"/>
          <ac:spMkLst>
            <pc:docMk/>
            <pc:sldMk cId="2768528114" sldId="351"/>
            <ac:spMk id="2" creationId="{248993A4-5479-4DBB-A5EA-5571329F2C42}"/>
          </ac:spMkLst>
        </pc:spChg>
        <pc:spChg chg="del">
          <ac:chgData name="明智 高" userId="13106cc9a47d8e8b" providerId="LiveId" clId="{964B7825-BC82-4456-9139-A7ABE6A91D9D}" dt="2020-04-21T03:12:42.073" v="1241"/>
          <ac:spMkLst>
            <pc:docMk/>
            <pc:sldMk cId="2768528114" sldId="351"/>
            <ac:spMk id="3" creationId="{8203BC29-0780-45C7-A18D-9B4435ECB9FA}"/>
          </ac:spMkLst>
        </pc:spChg>
        <pc:picChg chg="add mod">
          <ac:chgData name="明智 高" userId="13106cc9a47d8e8b" providerId="LiveId" clId="{964B7825-BC82-4456-9139-A7ABE6A91D9D}" dt="2020-04-21T03:13:01.177" v="1244" actId="1076"/>
          <ac:picMkLst>
            <pc:docMk/>
            <pc:sldMk cId="2768528114" sldId="351"/>
            <ac:picMk id="5" creationId="{041BD321-E0F4-4182-883B-548E9AD4DA6B}"/>
          </ac:picMkLst>
        </pc:picChg>
        <pc:picChg chg="add mod">
          <ac:chgData name="明智 高" userId="13106cc9a47d8e8b" providerId="LiveId" clId="{964B7825-BC82-4456-9139-A7ABE6A91D9D}" dt="2020-04-21T03:57:13.459" v="1714" actId="1076"/>
          <ac:picMkLst>
            <pc:docMk/>
            <pc:sldMk cId="2768528114" sldId="351"/>
            <ac:picMk id="7" creationId="{6C25C3E3-D76D-445B-9775-E0CD8F1472F9}"/>
          </ac:picMkLst>
        </pc:picChg>
      </pc:sldChg>
      <pc:sldChg chg="modSp add">
        <pc:chgData name="明智 高" userId="13106cc9a47d8e8b" providerId="LiveId" clId="{964B7825-BC82-4456-9139-A7ABE6A91D9D}" dt="2020-04-21T03:23:17.867" v="1322"/>
        <pc:sldMkLst>
          <pc:docMk/>
          <pc:sldMk cId="1132061884" sldId="352"/>
        </pc:sldMkLst>
        <pc:spChg chg="mod">
          <ac:chgData name="明智 高" userId="13106cc9a47d8e8b" providerId="LiveId" clId="{964B7825-BC82-4456-9139-A7ABE6A91D9D}" dt="2020-04-21T03:23:17.867" v="1322"/>
          <ac:spMkLst>
            <pc:docMk/>
            <pc:sldMk cId="1132061884" sldId="352"/>
            <ac:spMk id="3" creationId="{FC3E6FA2-6457-4E09-85BB-C87151784BDE}"/>
          </ac:spMkLst>
        </pc:spChg>
      </pc:sldChg>
      <pc:sldChg chg="modSp add mod ord">
        <pc:chgData name="明智 高" userId="13106cc9a47d8e8b" providerId="LiveId" clId="{964B7825-BC82-4456-9139-A7ABE6A91D9D}" dt="2020-04-21T03:26:06.533" v="1387"/>
        <pc:sldMkLst>
          <pc:docMk/>
          <pc:sldMk cId="5590229" sldId="353"/>
        </pc:sldMkLst>
        <pc:spChg chg="mod">
          <ac:chgData name="明智 高" userId="13106cc9a47d8e8b" providerId="LiveId" clId="{964B7825-BC82-4456-9139-A7ABE6A91D9D}" dt="2020-04-21T03:24:21.727" v="1345"/>
          <ac:spMkLst>
            <pc:docMk/>
            <pc:sldMk cId="5590229" sldId="353"/>
            <ac:spMk id="2" creationId="{F9C12230-1273-4933-A501-D742BFF647FE}"/>
          </ac:spMkLst>
        </pc:spChg>
        <pc:spChg chg="mod">
          <ac:chgData name="明智 高" userId="13106cc9a47d8e8b" providerId="LiveId" clId="{964B7825-BC82-4456-9139-A7ABE6A91D9D}" dt="2020-04-21T03:26:06.533" v="1387"/>
          <ac:spMkLst>
            <pc:docMk/>
            <pc:sldMk cId="5590229" sldId="353"/>
            <ac:spMk id="3" creationId="{F2EBED38-B6FC-4510-B897-58CED86C5544}"/>
          </ac:spMkLst>
        </pc:spChg>
      </pc:sldChg>
      <pc:sldChg chg="modSp add mod">
        <pc:chgData name="明智 高" userId="13106cc9a47d8e8b" providerId="LiveId" clId="{964B7825-BC82-4456-9139-A7ABE6A91D9D}" dt="2020-04-21T04:01:19.983" v="1756" actId="20577"/>
        <pc:sldMkLst>
          <pc:docMk/>
          <pc:sldMk cId="3957918774" sldId="354"/>
        </pc:sldMkLst>
        <pc:spChg chg="mod">
          <ac:chgData name="明智 高" userId="13106cc9a47d8e8b" providerId="LiveId" clId="{964B7825-BC82-4456-9139-A7ABE6A91D9D}" dt="2020-04-21T04:01:19.983" v="1756" actId="20577"/>
          <ac:spMkLst>
            <pc:docMk/>
            <pc:sldMk cId="3957918774" sldId="354"/>
            <ac:spMk id="2" creationId="{F7384C78-5BD1-4B4A-8AF2-96D763EACB44}"/>
          </ac:spMkLst>
        </pc:spChg>
        <pc:spChg chg="mod">
          <ac:chgData name="明智 高" userId="13106cc9a47d8e8b" providerId="LiveId" clId="{964B7825-BC82-4456-9139-A7ABE6A91D9D}" dt="2020-04-21T04:00:29.334" v="1733"/>
          <ac:spMkLst>
            <pc:docMk/>
            <pc:sldMk cId="3957918774" sldId="354"/>
            <ac:spMk id="3" creationId="{5B4F3777-1398-40A1-AC0D-605E319C7EAF}"/>
          </ac:spMkLst>
        </pc:spChg>
      </pc:sldChg>
      <pc:sldChg chg="modSp add mod">
        <pc:chgData name="明智 高" userId="13106cc9a47d8e8b" providerId="LiveId" clId="{964B7825-BC82-4456-9139-A7ABE6A91D9D}" dt="2020-04-21T03:54:48.035" v="1702" actId="20577"/>
        <pc:sldMkLst>
          <pc:docMk/>
          <pc:sldMk cId="2871050391" sldId="355"/>
        </pc:sldMkLst>
        <pc:spChg chg="mod">
          <ac:chgData name="明智 高" userId="13106cc9a47d8e8b" providerId="LiveId" clId="{964B7825-BC82-4456-9139-A7ABE6A91D9D}" dt="2020-04-21T03:33:20.887" v="1568"/>
          <ac:spMkLst>
            <pc:docMk/>
            <pc:sldMk cId="2871050391" sldId="355"/>
            <ac:spMk id="2" creationId="{F9C12230-1273-4933-A501-D742BFF647FE}"/>
          </ac:spMkLst>
        </pc:spChg>
        <pc:spChg chg="mod">
          <ac:chgData name="明智 高" userId="13106cc9a47d8e8b" providerId="LiveId" clId="{964B7825-BC82-4456-9139-A7ABE6A91D9D}" dt="2020-04-21T03:54:48.035" v="1702" actId="20577"/>
          <ac:spMkLst>
            <pc:docMk/>
            <pc:sldMk cId="2871050391" sldId="355"/>
            <ac:spMk id="3" creationId="{F2EBED38-B6FC-4510-B897-58CED86C5544}"/>
          </ac:spMkLst>
        </pc:spChg>
      </pc:sldChg>
      <pc:sldChg chg="modSp add mod">
        <pc:chgData name="明智 高" userId="13106cc9a47d8e8b" providerId="LiveId" clId="{964B7825-BC82-4456-9139-A7ABE6A91D9D}" dt="2020-04-21T04:40:50.431" v="2105" actId="207"/>
        <pc:sldMkLst>
          <pc:docMk/>
          <pc:sldMk cId="3647862191" sldId="356"/>
        </pc:sldMkLst>
        <pc:spChg chg="mod">
          <ac:chgData name="明智 高" userId="13106cc9a47d8e8b" providerId="LiveId" clId="{964B7825-BC82-4456-9139-A7ABE6A91D9D}" dt="2020-04-21T03:33:40.835" v="1569"/>
          <ac:spMkLst>
            <pc:docMk/>
            <pc:sldMk cId="3647862191" sldId="356"/>
            <ac:spMk id="2" creationId="{F9C12230-1273-4933-A501-D742BFF647FE}"/>
          </ac:spMkLst>
        </pc:spChg>
        <pc:spChg chg="mod">
          <ac:chgData name="明智 高" userId="13106cc9a47d8e8b" providerId="LiveId" clId="{964B7825-BC82-4456-9139-A7ABE6A91D9D}" dt="2020-04-21T04:40:50.431" v="2105" actId="207"/>
          <ac:spMkLst>
            <pc:docMk/>
            <pc:sldMk cId="3647862191" sldId="356"/>
            <ac:spMk id="3" creationId="{F2EBED38-B6FC-4510-B897-58CED86C5544}"/>
          </ac:spMkLst>
        </pc:spChg>
      </pc:sldChg>
      <pc:sldChg chg="addSp delSp modSp add mod setBg">
        <pc:chgData name="明智 高" userId="13106cc9a47d8e8b" providerId="LiveId" clId="{964B7825-BC82-4456-9139-A7ABE6A91D9D}" dt="2020-04-21T03:47:43.421" v="1655" actId="26606"/>
        <pc:sldMkLst>
          <pc:docMk/>
          <pc:sldMk cId="2389656436" sldId="357"/>
        </pc:sldMkLst>
        <pc:spChg chg="del">
          <ac:chgData name="明智 高" userId="13106cc9a47d8e8b" providerId="LiveId" clId="{964B7825-BC82-4456-9139-A7ABE6A91D9D}" dt="2020-04-21T03:42:26.124" v="1646"/>
          <ac:spMkLst>
            <pc:docMk/>
            <pc:sldMk cId="2389656436" sldId="357"/>
            <ac:spMk id="2" creationId="{1F3A3C78-BE07-4350-922D-A0F77CEB0B13}"/>
          </ac:spMkLst>
        </pc:spChg>
        <pc:spChg chg="del">
          <ac:chgData name="明智 高" userId="13106cc9a47d8e8b" providerId="LiveId" clId="{964B7825-BC82-4456-9139-A7ABE6A91D9D}" dt="2020-04-21T03:42:26.124" v="1646"/>
          <ac:spMkLst>
            <pc:docMk/>
            <pc:sldMk cId="2389656436" sldId="357"/>
            <ac:spMk id="3" creationId="{1885F867-03A1-4C9E-AB17-DA0793CB96FA}"/>
          </ac:spMkLst>
        </pc:spChg>
        <pc:picChg chg="add mod">
          <ac:chgData name="明智 高" userId="13106cc9a47d8e8b" providerId="LiveId" clId="{964B7825-BC82-4456-9139-A7ABE6A91D9D}" dt="2020-04-21T03:47:43.421" v="1655" actId="26606"/>
          <ac:picMkLst>
            <pc:docMk/>
            <pc:sldMk cId="2389656436" sldId="357"/>
            <ac:picMk id="5" creationId="{B5D470A0-76AA-435E-B9B9-F810708486AC}"/>
          </ac:picMkLst>
        </pc:picChg>
      </pc:sldChg>
      <pc:sldChg chg="addSp delSp modSp add mod">
        <pc:chgData name="明智 高" userId="13106cc9a47d8e8b" providerId="LiveId" clId="{964B7825-BC82-4456-9139-A7ABE6A91D9D}" dt="2020-04-21T04:08:24.954" v="1813" actId="14100"/>
        <pc:sldMkLst>
          <pc:docMk/>
          <pc:sldMk cId="4139765392" sldId="358"/>
        </pc:sldMkLst>
        <pc:spChg chg="del">
          <ac:chgData name="明智 高" userId="13106cc9a47d8e8b" providerId="LiveId" clId="{964B7825-BC82-4456-9139-A7ABE6A91D9D}" dt="2020-04-21T03:52:07.270" v="1657"/>
          <ac:spMkLst>
            <pc:docMk/>
            <pc:sldMk cId="4139765392" sldId="358"/>
            <ac:spMk id="2" creationId="{A8DDD266-69FD-4D7E-AD34-C4C64D440259}"/>
          </ac:spMkLst>
        </pc:spChg>
        <pc:spChg chg="del">
          <ac:chgData name="明智 高" userId="13106cc9a47d8e8b" providerId="LiveId" clId="{964B7825-BC82-4456-9139-A7ABE6A91D9D}" dt="2020-04-21T03:52:07.270" v="1657"/>
          <ac:spMkLst>
            <pc:docMk/>
            <pc:sldMk cId="4139765392" sldId="358"/>
            <ac:spMk id="3" creationId="{DD91DF3B-0333-4CDC-9E06-4AE1D67844B2}"/>
          </ac:spMkLst>
        </pc:spChg>
        <pc:spChg chg="add mod">
          <ac:chgData name="明智 高" userId="13106cc9a47d8e8b" providerId="LiveId" clId="{964B7825-BC82-4456-9139-A7ABE6A91D9D}" dt="2020-04-21T04:07:47.630" v="1809" actId="2085"/>
          <ac:spMkLst>
            <pc:docMk/>
            <pc:sldMk cId="4139765392" sldId="358"/>
            <ac:spMk id="8" creationId="{7AF7CCBF-6631-4E59-86AF-40702EB86C19}"/>
          </ac:spMkLst>
        </pc:spChg>
        <pc:picChg chg="add mod modCrop">
          <ac:chgData name="明智 高" userId="13106cc9a47d8e8b" providerId="LiveId" clId="{964B7825-BC82-4456-9139-A7ABE6A91D9D}" dt="2020-04-21T04:08:05.179" v="1810" actId="14100"/>
          <ac:picMkLst>
            <pc:docMk/>
            <pc:sldMk cId="4139765392" sldId="358"/>
            <ac:picMk id="5" creationId="{63F5B314-0C03-439C-9C17-CD97B241E7B0}"/>
          </ac:picMkLst>
        </pc:picChg>
        <pc:picChg chg="add mod">
          <ac:chgData name="明智 高" userId="13106cc9a47d8e8b" providerId="LiveId" clId="{964B7825-BC82-4456-9139-A7ABE6A91D9D}" dt="2020-04-21T04:08:24.954" v="1813" actId="14100"/>
          <ac:picMkLst>
            <pc:docMk/>
            <pc:sldMk cId="4139765392" sldId="358"/>
            <ac:picMk id="7" creationId="{C2262223-0C0A-4895-8424-E61DFA744601}"/>
          </ac:picMkLst>
        </pc:picChg>
      </pc:sldChg>
      <pc:sldChg chg="modSp add ord">
        <pc:chgData name="明智 高" userId="13106cc9a47d8e8b" providerId="LiveId" clId="{964B7825-BC82-4456-9139-A7ABE6A91D9D}" dt="2020-04-21T03:58:39.228" v="1718"/>
        <pc:sldMkLst>
          <pc:docMk/>
          <pc:sldMk cId="3589294605" sldId="359"/>
        </pc:sldMkLst>
        <pc:spChg chg="mod">
          <ac:chgData name="明智 高" userId="13106cc9a47d8e8b" providerId="LiveId" clId="{964B7825-BC82-4456-9139-A7ABE6A91D9D}" dt="2020-04-21T03:58:39.228" v="1718"/>
          <ac:spMkLst>
            <pc:docMk/>
            <pc:sldMk cId="3589294605" sldId="359"/>
            <ac:spMk id="3" creationId="{FC3E6FA2-6457-4E09-85BB-C87151784BDE}"/>
          </ac:spMkLst>
        </pc:spChg>
      </pc:sldChg>
      <pc:sldChg chg="modSp add mod">
        <pc:chgData name="明智 高" userId="13106cc9a47d8e8b" providerId="LiveId" clId="{964B7825-BC82-4456-9139-A7ABE6A91D9D}" dt="2020-04-21T03:59:14.095" v="1721" actId="20577"/>
        <pc:sldMkLst>
          <pc:docMk/>
          <pc:sldMk cId="176712873" sldId="360"/>
        </pc:sldMkLst>
        <pc:spChg chg="mod">
          <ac:chgData name="明智 高" userId="13106cc9a47d8e8b" providerId="LiveId" clId="{964B7825-BC82-4456-9139-A7ABE6A91D9D}" dt="2020-04-21T03:59:14.095" v="1721" actId="20577"/>
          <ac:spMkLst>
            <pc:docMk/>
            <pc:sldMk cId="176712873" sldId="360"/>
            <ac:spMk id="3" creationId="{A5375A97-36DA-4158-BECF-8DEEF229AFD3}"/>
          </ac:spMkLst>
        </pc:spChg>
      </pc:sldChg>
      <pc:sldChg chg="modSp add">
        <pc:chgData name="明智 高" userId="13106cc9a47d8e8b" providerId="LiveId" clId="{964B7825-BC82-4456-9139-A7ABE6A91D9D}" dt="2020-04-21T04:02:00.192" v="1758"/>
        <pc:sldMkLst>
          <pc:docMk/>
          <pc:sldMk cId="3128238323" sldId="361"/>
        </pc:sldMkLst>
        <pc:spChg chg="mod">
          <ac:chgData name="明智 高" userId="13106cc9a47d8e8b" providerId="LiveId" clId="{964B7825-BC82-4456-9139-A7ABE6A91D9D}" dt="2020-04-21T04:02:00.192" v="1758"/>
          <ac:spMkLst>
            <pc:docMk/>
            <pc:sldMk cId="3128238323" sldId="361"/>
            <ac:spMk id="3" creationId="{A5375A97-36DA-4158-BECF-8DEEF229AFD3}"/>
          </ac:spMkLst>
        </pc:spChg>
      </pc:sldChg>
      <pc:sldChg chg="modSp add">
        <pc:chgData name="明智 高" userId="13106cc9a47d8e8b" providerId="LiveId" clId="{964B7825-BC82-4456-9139-A7ABE6A91D9D}" dt="2020-04-21T04:02:20.977" v="1760"/>
        <pc:sldMkLst>
          <pc:docMk/>
          <pc:sldMk cId="1653097309" sldId="362"/>
        </pc:sldMkLst>
        <pc:spChg chg="mod">
          <ac:chgData name="明智 高" userId="13106cc9a47d8e8b" providerId="LiveId" clId="{964B7825-BC82-4456-9139-A7ABE6A91D9D}" dt="2020-04-21T04:02:20.977" v="1760"/>
          <ac:spMkLst>
            <pc:docMk/>
            <pc:sldMk cId="1653097309" sldId="362"/>
            <ac:spMk id="3" creationId="{A5375A97-36DA-4158-BECF-8DEEF229AFD3}"/>
          </ac:spMkLst>
        </pc:spChg>
      </pc:sldChg>
      <pc:sldChg chg="modSp add mod">
        <pc:chgData name="明智 高" userId="13106cc9a47d8e8b" providerId="LiveId" clId="{964B7825-BC82-4456-9139-A7ABE6A91D9D}" dt="2020-04-21T04:02:56.856" v="1765" actId="6549"/>
        <pc:sldMkLst>
          <pc:docMk/>
          <pc:sldMk cId="2312913916" sldId="363"/>
        </pc:sldMkLst>
        <pc:spChg chg="mod">
          <ac:chgData name="明智 高" userId="13106cc9a47d8e8b" providerId="LiveId" clId="{964B7825-BC82-4456-9139-A7ABE6A91D9D}" dt="2020-04-21T04:02:56.856" v="1765" actId="6549"/>
          <ac:spMkLst>
            <pc:docMk/>
            <pc:sldMk cId="2312913916" sldId="363"/>
            <ac:spMk id="3" creationId="{805DA7A6-8E16-4140-9A2D-EA83F8BEEEC5}"/>
          </ac:spMkLst>
        </pc:spChg>
      </pc:sldChg>
      <pc:sldChg chg="modSp add del">
        <pc:chgData name="明智 高" userId="13106cc9a47d8e8b" providerId="LiveId" clId="{964B7825-BC82-4456-9139-A7ABE6A91D9D}" dt="2020-04-21T04:25:01.430" v="2020" actId="2696"/>
        <pc:sldMkLst>
          <pc:docMk/>
          <pc:sldMk cId="850300231" sldId="364"/>
        </pc:sldMkLst>
        <pc:spChg chg="mod">
          <ac:chgData name="明智 高" userId="13106cc9a47d8e8b" providerId="LiveId" clId="{964B7825-BC82-4456-9139-A7ABE6A91D9D}" dt="2020-04-21T04:03:14.679" v="1767"/>
          <ac:spMkLst>
            <pc:docMk/>
            <pc:sldMk cId="850300231" sldId="364"/>
            <ac:spMk id="3" creationId="{743BFE08-915F-4500-9A11-1B026635AAA1}"/>
          </ac:spMkLst>
        </pc:spChg>
      </pc:sldChg>
      <pc:sldChg chg="modSp add">
        <pc:chgData name="明智 高" userId="13106cc9a47d8e8b" providerId="LiveId" clId="{964B7825-BC82-4456-9139-A7ABE6A91D9D}" dt="2020-04-21T04:03:30.997" v="1769"/>
        <pc:sldMkLst>
          <pc:docMk/>
          <pc:sldMk cId="2496152639" sldId="365"/>
        </pc:sldMkLst>
        <pc:spChg chg="mod">
          <ac:chgData name="明智 高" userId="13106cc9a47d8e8b" providerId="LiveId" clId="{964B7825-BC82-4456-9139-A7ABE6A91D9D}" dt="2020-04-21T04:03:30.997" v="1769"/>
          <ac:spMkLst>
            <pc:docMk/>
            <pc:sldMk cId="2496152639" sldId="365"/>
            <ac:spMk id="3" creationId="{62859996-283C-4D12-947A-B186D5807DD3}"/>
          </ac:spMkLst>
        </pc:spChg>
      </pc:sldChg>
      <pc:sldChg chg="modSp add">
        <pc:chgData name="明智 高" userId="13106cc9a47d8e8b" providerId="LiveId" clId="{964B7825-BC82-4456-9139-A7ABE6A91D9D}" dt="2020-04-21T04:03:48.965" v="1771"/>
        <pc:sldMkLst>
          <pc:docMk/>
          <pc:sldMk cId="2546307499" sldId="366"/>
        </pc:sldMkLst>
        <pc:spChg chg="mod">
          <ac:chgData name="明智 高" userId="13106cc9a47d8e8b" providerId="LiveId" clId="{964B7825-BC82-4456-9139-A7ABE6A91D9D}" dt="2020-04-21T04:03:48.965" v="1771"/>
          <ac:spMkLst>
            <pc:docMk/>
            <pc:sldMk cId="2546307499" sldId="366"/>
            <ac:spMk id="3" creationId="{2B9D870A-8F2F-4F1A-B23D-837C62FF1ECB}"/>
          </ac:spMkLst>
        </pc:spChg>
      </pc:sldChg>
      <pc:sldChg chg="modSp add">
        <pc:chgData name="明智 高" userId="13106cc9a47d8e8b" providerId="LiveId" clId="{964B7825-BC82-4456-9139-A7ABE6A91D9D}" dt="2020-04-21T04:04:01.869" v="1773"/>
        <pc:sldMkLst>
          <pc:docMk/>
          <pc:sldMk cId="383749624" sldId="367"/>
        </pc:sldMkLst>
        <pc:spChg chg="mod">
          <ac:chgData name="明智 高" userId="13106cc9a47d8e8b" providerId="LiveId" clId="{964B7825-BC82-4456-9139-A7ABE6A91D9D}" dt="2020-04-21T04:04:01.869" v="1773"/>
          <ac:spMkLst>
            <pc:docMk/>
            <pc:sldMk cId="383749624" sldId="367"/>
            <ac:spMk id="3" creationId="{6DD8ECA8-2EF3-4799-A1A8-1499214D9475}"/>
          </ac:spMkLst>
        </pc:spChg>
      </pc:sldChg>
      <pc:sldChg chg="modSp add">
        <pc:chgData name="明智 高" userId="13106cc9a47d8e8b" providerId="LiveId" clId="{964B7825-BC82-4456-9139-A7ABE6A91D9D}" dt="2020-04-21T04:04:40.068" v="1779"/>
        <pc:sldMkLst>
          <pc:docMk/>
          <pc:sldMk cId="1609419420" sldId="368"/>
        </pc:sldMkLst>
        <pc:spChg chg="mod">
          <ac:chgData name="明智 高" userId="13106cc9a47d8e8b" providerId="LiveId" clId="{964B7825-BC82-4456-9139-A7ABE6A91D9D}" dt="2020-04-21T04:04:40.068" v="1779"/>
          <ac:spMkLst>
            <pc:docMk/>
            <pc:sldMk cId="1609419420" sldId="368"/>
            <ac:spMk id="3" creationId="{967EDF31-9C29-4A42-8AE0-75B93CE01ED6}"/>
          </ac:spMkLst>
        </pc:spChg>
      </pc:sldChg>
      <pc:sldChg chg="modSp add mod">
        <pc:chgData name="明智 高" userId="13106cc9a47d8e8b" providerId="LiveId" clId="{964B7825-BC82-4456-9139-A7ABE6A91D9D}" dt="2020-04-21T04:05:33.134" v="1784" actId="404"/>
        <pc:sldMkLst>
          <pc:docMk/>
          <pc:sldMk cId="4139802976" sldId="369"/>
        </pc:sldMkLst>
        <pc:spChg chg="mod">
          <ac:chgData name="明智 高" userId="13106cc9a47d8e8b" providerId="LiveId" clId="{964B7825-BC82-4456-9139-A7ABE6A91D9D}" dt="2020-04-21T04:05:33.134" v="1784" actId="404"/>
          <ac:spMkLst>
            <pc:docMk/>
            <pc:sldMk cId="4139802976" sldId="369"/>
            <ac:spMk id="3" creationId="{83499383-A946-411F-BC6C-74251EF443AC}"/>
          </ac:spMkLst>
        </pc:spChg>
      </pc:sldChg>
      <pc:sldChg chg="modSp add mod">
        <pc:chgData name="明智 高" userId="13106cc9a47d8e8b" providerId="LiveId" clId="{964B7825-BC82-4456-9139-A7ABE6A91D9D}" dt="2020-04-21T04:06:47.439" v="1804" actId="207"/>
        <pc:sldMkLst>
          <pc:docMk/>
          <pc:sldMk cId="2818432342" sldId="370"/>
        </pc:sldMkLst>
        <pc:spChg chg="mod">
          <ac:chgData name="明智 高" userId="13106cc9a47d8e8b" providerId="LiveId" clId="{964B7825-BC82-4456-9139-A7ABE6A91D9D}" dt="2020-04-21T04:06:47.439" v="1804" actId="207"/>
          <ac:spMkLst>
            <pc:docMk/>
            <pc:sldMk cId="2818432342" sldId="370"/>
            <ac:spMk id="2" creationId="{525580AB-7508-4C9D-ACE3-CBDDC871BAAF}"/>
          </ac:spMkLst>
        </pc:spChg>
      </pc:sldChg>
      <pc:sldChg chg="add">
        <pc:chgData name="明智 高" userId="13106cc9a47d8e8b" providerId="LiveId" clId="{964B7825-BC82-4456-9139-A7ABE6A91D9D}" dt="2020-04-21T04:08:53.626" v="1814"/>
        <pc:sldMkLst>
          <pc:docMk/>
          <pc:sldMk cId="1276326301" sldId="371"/>
        </pc:sldMkLst>
      </pc:sldChg>
      <pc:sldChg chg="modSp add">
        <pc:chgData name="明智 高" userId="13106cc9a47d8e8b" providerId="LiveId" clId="{964B7825-BC82-4456-9139-A7ABE6A91D9D}" dt="2020-04-21T04:12:52.483" v="1884"/>
        <pc:sldMkLst>
          <pc:docMk/>
          <pc:sldMk cId="4089093988" sldId="372"/>
        </pc:sldMkLst>
        <pc:spChg chg="mod">
          <ac:chgData name="明智 高" userId="13106cc9a47d8e8b" providerId="LiveId" clId="{964B7825-BC82-4456-9139-A7ABE6A91D9D}" dt="2020-04-21T04:12:52.483" v="1884"/>
          <ac:spMkLst>
            <pc:docMk/>
            <pc:sldMk cId="4089093988" sldId="372"/>
            <ac:spMk id="3" creationId="{1C0FFCD9-991A-4960-BF3A-ED89131A9FC1}"/>
          </ac:spMkLst>
        </pc:spChg>
      </pc:sldChg>
      <pc:sldChg chg="addSp modSp add mod">
        <pc:chgData name="明智 高" userId="13106cc9a47d8e8b" providerId="LiveId" clId="{964B7825-BC82-4456-9139-A7ABE6A91D9D}" dt="2020-04-21T04:15:43.427" v="1978" actId="14100"/>
        <pc:sldMkLst>
          <pc:docMk/>
          <pc:sldMk cId="1027457872" sldId="373"/>
        </pc:sldMkLst>
        <pc:spChg chg="add mod">
          <ac:chgData name="明智 高" userId="13106cc9a47d8e8b" providerId="LiveId" clId="{964B7825-BC82-4456-9139-A7ABE6A91D9D}" dt="2020-04-21T04:15:43.427" v="1978" actId="14100"/>
          <ac:spMkLst>
            <pc:docMk/>
            <pc:sldMk cId="1027457872" sldId="373"/>
            <ac:spMk id="4" creationId="{B53003A3-8D53-4DE8-BC51-414C1EDAEAD3}"/>
          </ac:spMkLst>
        </pc:spChg>
      </pc:sldChg>
      <pc:sldChg chg="modSp add">
        <pc:chgData name="明智 高" userId="13106cc9a47d8e8b" providerId="LiveId" clId="{964B7825-BC82-4456-9139-A7ABE6A91D9D}" dt="2020-04-21T04:21:35.228" v="2009"/>
        <pc:sldMkLst>
          <pc:docMk/>
          <pc:sldMk cId="1473169307" sldId="374"/>
        </pc:sldMkLst>
        <pc:spChg chg="mod">
          <ac:chgData name="明智 高" userId="13106cc9a47d8e8b" providerId="LiveId" clId="{964B7825-BC82-4456-9139-A7ABE6A91D9D}" dt="2020-04-21T04:21:35.228" v="2009"/>
          <ac:spMkLst>
            <pc:docMk/>
            <pc:sldMk cId="1473169307" sldId="374"/>
            <ac:spMk id="3" creationId="{F0A357E1-387B-43AC-BF85-D87C819D2301}"/>
          </ac:spMkLst>
        </pc:spChg>
      </pc:sldChg>
      <pc:sldChg chg="modSp add">
        <pc:chgData name="明智 高" userId="13106cc9a47d8e8b" providerId="LiveId" clId="{964B7825-BC82-4456-9139-A7ABE6A91D9D}" dt="2020-04-21T04:21:52.837" v="2011"/>
        <pc:sldMkLst>
          <pc:docMk/>
          <pc:sldMk cId="2364009977" sldId="375"/>
        </pc:sldMkLst>
        <pc:spChg chg="mod">
          <ac:chgData name="明智 高" userId="13106cc9a47d8e8b" providerId="LiveId" clId="{964B7825-BC82-4456-9139-A7ABE6A91D9D}" dt="2020-04-21T04:21:52.837" v="2011"/>
          <ac:spMkLst>
            <pc:docMk/>
            <pc:sldMk cId="2364009977" sldId="375"/>
            <ac:spMk id="3" creationId="{8F4D3A94-0555-441B-8964-C9054AD4D8B7}"/>
          </ac:spMkLst>
        </pc:spChg>
      </pc:sldChg>
      <pc:sldChg chg="modSp add">
        <pc:chgData name="明智 高" userId="13106cc9a47d8e8b" providerId="LiveId" clId="{964B7825-BC82-4456-9139-A7ABE6A91D9D}" dt="2020-04-21T04:22:09.921" v="2013"/>
        <pc:sldMkLst>
          <pc:docMk/>
          <pc:sldMk cId="2619990400" sldId="376"/>
        </pc:sldMkLst>
        <pc:spChg chg="mod">
          <ac:chgData name="明智 高" userId="13106cc9a47d8e8b" providerId="LiveId" clId="{964B7825-BC82-4456-9139-A7ABE6A91D9D}" dt="2020-04-21T04:22:09.921" v="2013"/>
          <ac:spMkLst>
            <pc:docMk/>
            <pc:sldMk cId="2619990400" sldId="376"/>
            <ac:spMk id="3" creationId="{8AFFF5BA-F83D-4A4E-A420-C43988D57E67}"/>
          </ac:spMkLst>
        </pc:spChg>
      </pc:sldChg>
      <pc:sldChg chg="add del">
        <pc:chgData name="明智 高" userId="13106cc9a47d8e8b" providerId="LiveId" clId="{964B7825-BC82-4456-9139-A7ABE6A91D9D}" dt="2020-04-21T04:25:16.309" v="2022" actId="47"/>
        <pc:sldMkLst>
          <pc:docMk/>
          <pc:sldMk cId="3466957001" sldId="377"/>
        </pc:sldMkLst>
      </pc:sldChg>
      <pc:sldChg chg="modSp add mod">
        <pc:chgData name="明智 高" userId="13106cc9a47d8e8b" providerId="LiveId" clId="{964B7825-BC82-4456-9139-A7ABE6A91D9D}" dt="2020-04-21T04:25:50.372" v="2025" actId="207"/>
        <pc:sldMkLst>
          <pc:docMk/>
          <pc:sldMk cId="18975777" sldId="378"/>
        </pc:sldMkLst>
        <pc:spChg chg="mod">
          <ac:chgData name="明智 高" userId="13106cc9a47d8e8b" providerId="LiveId" clId="{964B7825-BC82-4456-9139-A7ABE6A91D9D}" dt="2020-04-21T04:25:50.372" v="2025" actId="207"/>
          <ac:spMkLst>
            <pc:docMk/>
            <pc:sldMk cId="18975777" sldId="378"/>
            <ac:spMk id="2" creationId="{EF3E0C0B-7B61-4270-96F3-DEA0D3D3FF0A}"/>
          </ac:spMkLst>
        </pc:spChg>
      </pc:sldChg>
      <pc:sldChg chg="delSp modSp add mod">
        <pc:chgData name="明智 高" userId="13106cc9a47d8e8b" providerId="LiveId" clId="{964B7825-BC82-4456-9139-A7ABE6A91D9D}" dt="2020-04-21T07:41:37.126" v="2160" actId="207"/>
        <pc:sldMkLst>
          <pc:docMk/>
          <pc:sldMk cId="3949582144" sldId="379"/>
        </pc:sldMkLst>
        <pc:spChg chg="del">
          <ac:chgData name="明智 高" userId="13106cc9a47d8e8b" providerId="LiveId" clId="{964B7825-BC82-4456-9139-A7ABE6A91D9D}" dt="2020-04-21T04:33:47.347" v="2070"/>
          <ac:spMkLst>
            <pc:docMk/>
            <pc:sldMk cId="3949582144" sldId="379"/>
            <ac:spMk id="2" creationId="{728BAC48-D580-4F22-8A0B-ECB6702E3196}"/>
          </ac:spMkLst>
        </pc:spChg>
        <pc:spChg chg="mod">
          <ac:chgData name="明智 高" userId="13106cc9a47d8e8b" providerId="LiveId" clId="{964B7825-BC82-4456-9139-A7ABE6A91D9D}" dt="2020-04-21T07:41:37.126" v="2160" actId="207"/>
          <ac:spMkLst>
            <pc:docMk/>
            <pc:sldMk cId="3949582144" sldId="379"/>
            <ac:spMk id="3" creationId="{8AFFF5BA-F83D-4A4E-A420-C43988D57E67}"/>
          </ac:spMkLst>
        </pc:spChg>
      </pc:sldChg>
      <pc:sldChg chg="modSp add">
        <pc:chgData name="明智 高" userId="13106cc9a47d8e8b" providerId="LiveId" clId="{964B7825-BC82-4456-9139-A7ABE6A91D9D}" dt="2020-04-21T05:44:11.968" v="2107"/>
        <pc:sldMkLst>
          <pc:docMk/>
          <pc:sldMk cId="64550650" sldId="380"/>
        </pc:sldMkLst>
        <pc:spChg chg="mod">
          <ac:chgData name="明智 高" userId="13106cc9a47d8e8b" providerId="LiveId" clId="{964B7825-BC82-4456-9139-A7ABE6A91D9D}" dt="2020-04-21T05:44:11.968" v="2107"/>
          <ac:spMkLst>
            <pc:docMk/>
            <pc:sldMk cId="64550650" sldId="380"/>
            <ac:spMk id="3" creationId="{0B66799A-16B1-4855-B5F7-E862FDBE97CF}"/>
          </ac:spMkLst>
        </pc:spChg>
      </pc:sldChg>
      <pc:sldChg chg="modSp add mod">
        <pc:chgData name="明智 高" userId="13106cc9a47d8e8b" providerId="LiveId" clId="{964B7825-BC82-4456-9139-A7ABE6A91D9D}" dt="2020-04-21T05:44:49.383" v="2127" actId="6549"/>
        <pc:sldMkLst>
          <pc:docMk/>
          <pc:sldMk cId="1361189553" sldId="381"/>
        </pc:sldMkLst>
        <pc:spChg chg="mod">
          <ac:chgData name="明智 高" userId="13106cc9a47d8e8b" providerId="LiveId" clId="{964B7825-BC82-4456-9139-A7ABE6A91D9D}" dt="2020-04-21T05:44:49.383" v="2127" actId="6549"/>
          <ac:spMkLst>
            <pc:docMk/>
            <pc:sldMk cId="1361189553" sldId="381"/>
            <ac:spMk id="3" creationId="{4282E43E-A4BE-46F8-92C8-6E550A9149A3}"/>
          </ac:spMkLst>
        </pc:spChg>
      </pc:sldChg>
      <pc:sldChg chg="modSp add">
        <pc:chgData name="明智 高" userId="13106cc9a47d8e8b" providerId="LiveId" clId="{964B7825-BC82-4456-9139-A7ABE6A91D9D}" dt="2020-04-21T05:46:04.081" v="2131"/>
        <pc:sldMkLst>
          <pc:docMk/>
          <pc:sldMk cId="2637975285" sldId="382"/>
        </pc:sldMkLst>
        <pc:spChg chg="mod">
          <ac:chgData name="明智 高" userId="13106cc9a47d8e8b" providerId="LiveId" clId="{964B7825-BC82-4456-9139-A7ABE6A91D9D}" dt="2020-04-21T05:46:04.081" v="2131"/>
          <ac:spMkLst>
            <pc:docMk/>
            <pc:sldMk cId="2637975285" sldId="382"/>
            <ac:spMk id="3" creationId="{509B9AB5-BDFE-4150-9EDE-A852E4BF088D}"/>
          </ac:spMkLst>
        </pc:spChg>
      </pc:sldChg>
      <pc:sldChg chg="modSp add">
        <pc:chgData name="明智 高" userId="13106cc9a47d8e8b" providerId="LiveId" clId="{964B7825-BC82-4456-9139-A7ABE6A91D9D}" dt="2020-04-21T05:45:43.210" v="2130"/>
        <pc:sldMkLst>
          <pc:docMk/>
          <pc:sldMk cId="3586574442" sldId="383"/>
        </pc:sldMkLst>
        <pc:spChg chg="mod">
          <ac:chgData name="明智 高" userId="13106cc9a47d8e8b" providerId="LiveId" clId="{964B7825-BC82-4456-9139-A7ABE6A91D9D}" dt="2020-04-21T05:45:43.210" v="2130"/>
          <ac:spMkLst>
            <pc:docMk/>
            <pc:sldMk cId="3586574442" sldId="383"/>
            <ac:spMk id="3" creationId="{D00C0D27-1D00-4DE7-9455-ED033B50FD31}"/>
          </ac:spMkLst>
        </pc:spChg>
      </pc:sldChg>
      <pc:sldChg chg="modSp add">
        <pc:chgData name="明智 高" userId="13106cc9a47d8e8b" providerId="LiveId" clId="{964B7825-BC82-4456-9139-A7ABE6A91D9D}" dt="2020-04-21T05:45:22.838" v="2129"/>
        <pc:sldMkLst>
          <pc:docMk/>
          <pc:sldMk cId="2163288191" sldId="384"/>
        </pc:sldMkLst>
        <pc:spChg chg="mod">
          <ac:chgData name="明智 高" userId="13106cc9a47d8e8b" providerId="LiveId" clId="{964B7825-BC82-4456-9139-A7ABE6A91D9D}" dt="2020-04-21T05:45:22.838" v="2129"/>
          <ac:spMkLst>
            <pc:docMk/>
            <pc:sldMk cId="2163288191" sldId="384"/>
            <ac:spMk id="3" creationId="{A0D99DED-195C-45AA-8A08-E5B8AD27E60F}"/>
          </ac:spMkLst>
        </pc:spChg>
      </pc:sldChg>
      <pc:sldChg chg="modSp add">
        <pc:chgData name="明智 高" userId="13106cc9a47d8e8b" providerId="LiveId" clId="{964B7825-BC82-4456-9139-A7ABE6A91D9D}" dt="2020-04-21T05:45:02.826" v="2128"/>
        <pc:sldMkLst>
          <pc:docMk/>
          <pc:sldMk cId="675490628" sldId="385"/>
        </pc:sldMkLst>
        <pc:spChg chg="mod">
          <ac:chgData name="明智 高" userId="13106cc9a47d8e8b" providerId="LiveId" clId="{964B7825-BC82-4456-9139-A7ABE6A91D9D}" dt="2020-04-21T05:45:02.826" v="2128"/>
          <ac:spMkLst>
            <pc:docMk/>
            <pc:sldMk cId="675490628" sldId="385"/>
            <ac:spMk id="3" creationId="{AC890C0C-9F9C-43E7-8035-CA52C80CD72B}"/>
          </ac:spMkLst>
        </pc:spChg>
      </pc:sldChg>
      <pc:sldChg chg="modSp">
        <pc:chgData name="明智 高" userId="13106cc9a47d8e8b" providerId="LiveId" clId="{964B7825-BC82-4456-9139-A7ABE6A91D9D}" dt="2020-04-21T05:46:19.884" v="2132"/>
        <pc:sldMkLst>
          <pc:docMk/>
          <pc:sldMk cId="3922550732" sldId="386"/>
        </pc:sldMkLst>
        <pc:spChg chg="mod">
          <ac:chgData name="明智 高" userId="13106cc9a47d8e8b" providerId="LiveId" clId="{964B7825-BC82-4456-9139-A7ABE6A91D9D}" dt="2020-04-21T05:46:19.884" v="2132"/>
          <ac:spMkLst>
            <pc:docMk/>
            <pc:sldMk cId="3922550732" sldId="386"/>
            <ac:spMk id="3" creationId="{A0D99DED-195C-45AA-8A08-E5B8AD27E60F}"/>
          </ac:spMkLst>
        </pc:spChg>
      </pc:sldChg>
      <pc:sldChg chg="modSp">
        <pc:chgData name="明智 高" userId="13106cc9a47d8e8b" providerId="LiveId" clId="{964B7825-BC82-4456-9139-A7ABE6A91D9D}" dt="2020-04-21T05:46:44.694" v="2133"/>
        <pc:sldMkLst>
          <pc:docMk/>
          <pc:sldMk cId="3520762188" sldId="387"/>
        </pc:sldMkLst>
        <pc:spChg chg="mod">
          <ac:chgData name="明智 高" userId="13106cc9a47d8e8b" providerId="LiveId" clId="{964B7825-BC82-4456-9139-A7ABE6A91D9D}" dt="2020-04-21T05:46:44.694" v="2133"/>
          <ac:spMkLst>
            <pc:docMk/>
            <pc:sldMk cId="3520762188" sldId="387"/>
            <ac:spMk id="3" creationId="{D00C0D27-1D00-4DE7-9455-ED033B50FD31}"/>
          </ac:spMkLst>
        </pc:spChg>
      </pc:sldChg>
      <pc:sldChg chg="modSp">
        <pc:chgData name="明智 高" userId="13106cc9a47d8e8b" providerId="LiveId" clId="{964B7825-BC82-4456-9139-A7ABE6A91D9D}" dt="2020-04-22T07:10:11.790" v="2164"/>
        <pc:sldMkLst>
          <pc:docMk/>
          <pc:sldMk cId="4209864965" sldId="388"/>
        </pc:sldMkLst>
        <pc:spChg chg="mod">
          <ac:chgData name="明智 高" userId="13106cc9a47d8e8b" providerId="LiveId" clId="{964B7825-BC82-4456-9139-A7ABE6A91D9D}" dt="2020-04-22T07:10:11.790" v="2164"/>
          <ac:spMkLst>
            <pc:docMk/>
            <pc:sldMk cId="4209864965" sldId="388"/>
            <ac:spMk id="3" creationId="{509B9AB5-BDFE-4150-9EDE-A852E4BF088D}"/>
          </ac:spMkLst>
        </pc:spChg>
      </pc:sldChg>
      <pc:sldChg chg="modSp add">
        <pc:chgData name="明智 高" userId="13106cc9a47d8e8b" providerId="LiveId" clId="{964B7825-BC82-4456-9139-A7ABE6A91D9D}" dt="2020-04-21T07:39:05.366" v="2135"/>
        <pc:sldMkLst>
          <pc:docMk/>
          <pc:sldMk cId="1556834634" sldId="389"/>
        </pc:sldMkLst>
        <pc:spChg chg="mod">
          <ac:chgData name="明智 高" userId="13106cc9a47d8e8b" providerId="LiveId" clId="{964B7825-BC82-4456-9139-A7ABE6A91D9D}" dt="2020-04-21T07:39:05.366" v="2135"/>
          <ac:spMkLst>
            <pc:docMk/>
            <pc:sldMk cId="1556834634" sldId="389"/>
            <ac:spMk id="3" creationId="{75CEEBF1-A8ED-4724-91BA-15A28DEC8452}"/>
          </ac:spMkLst>
        </pc:spChg>
      </pc:sldChg>
      <pc:sldChg chg="modSp add">
        <pc:chgData name="明智 高" userId="13106cc9a47d8e8b" providerId="LiveId" clId="{964B7825-BC82-4456-9139-A7ABE6A91D9D}" dt="2020-04-22T07:11:12.191" v="2169"/>
        <pc:sldMkLst>
          <pc:docMk/>
          <pc:sldMk cId="575824154" sldId="390"/>
        </pc:sldMkLst>
        <pc:spChg chg="mod">
          <ac:chgData name="明智 高" userId="13106cc9a47d8e8b" providerId="LiveId" clId="{964B7825-BC82-4456-9139-A7ABE6A91D9D}" dt="2020-04-22T07:11:12.191" v="2169"/>
          <ac:spMkLst>
            <pc:docMk/>
            <pc:sldMk cId="575824154" sldId="390"/>
            <ac:spMk id="3" creationId="{824126E8-8B1B-40CB-B4F5-2ABBCFD3AF10}"/>
          </ac:spMkLst>
        </pc:spChg>
      </pc:sldChg>
      <pc:sldChg chg="modSp add">
        <pc:chgData name="明智 高" userId="13106cc9a47d8e8b" providerId="LiveId" clId="{964B7825-BC82-4456-9139-A7ABE6A91D9D}" dt="2020-04-22T07:10:57.319" v="2168"/>
        <pc:sldMkLst>
          <pc:docMk/>
          <pc:sldMk cId="574145975" sldId="391"/>
        </pc:sldMkLst>
        <pc:spChg chg="mod">
          <ac:chgData name="明智 高" userId="13106cc9a47d8e8b" providerId="LiveId" clId="{964B7825-BC82-4456-9139-A7ABE6A91D9D}" dt="2020-04-22T07:10:57.319" v="2168"/>
          <ac:spMkLst>
            <pc:docMk/>
            <pc:sldMk cId="574145975" sldId="391"/>
            <ac:spMk id="3" creationId="{8FA47584-CFC7-4956-AFDE-98ACB9AB73EE}"/>
          </ac:spMkLst>
        </pc:spChg>
      </pc:sldChg>
      <pc:sldChg chg="modSp add">
        <pc:chgData name="明智 高" userId="13106cc9a47d8e8b" providerId="LiveId" clId="{964B7825-BC82-4456-9139-A7ABE6A91D9D}" dt="2020-04-22T07:10:46.868" v="2167"/>
        <pc:sldMkLst>
          <pc:docMk/>
          <pc:sldMk cId="811507067" sldId="392"/>
        </pc:sldMkLst>
        <pc:spChg chg="mod">
          <ac:chgData name="明智 高" userId="13106cc9a47d8e8b" providerId="LiveId" clId="{964B7825-BC82-4456-9139-A7ABE6A91D9D}" dt="2020-04-22T07:10:46.868" v="2167"/>
          <ac:spMkLst>
            <pc:docMk/>
            <pc:sldMk cId="811507067" sldId="392"/>
            <ac:spMk id="3" creationId="{938EDF63-59B2-4F53-8DC6-C5E325EFD6A3}"/>
          </ac:spMkLst>
        </pc:spChg>
      </pc:sldChg>
      <pc:sldChg chg="modSp add">
        <pc:chgData name="明智 高" userId="13106cc9a47d8e8b" providerId="LiveId" clId="{964B7825-BC82-4456-9139-A7ABE6A91D9D}" dt="2020-04-22T07:11:48.587" v="2170"/>
        <pc:sldMkLst>
          <pc:docMk/>
          <pc:sldMk cId="1646696567" sldId="393"/>
        </pc:sldMkLst>
        <pc:spChg chg="mod">
          <ac:chgData name="明智 高" userId="13106cc9a47d8e8b" providerId="LiveId" clId="{964B7825-BC82-4456-9139-A7ABE6A91D9D}" dt="2020-04-22T07:11:48.587" v="2170"/>
          <ac:spMkLst>
            <pc:docMk/>
            <pc:sldMk cId="1646696567" sldId="393"/>
            <ac:spMk id="3" creationId="{938EDF63-59B2-4F53-8DC6-C5E325EFD6A3}"/>
          </ac:spMkLst>
        </pc:spChg>
      </pc:sldChg>
      <pc:sldChg chg="add">
        <pc:chgData name="明智 高" userId="13106cc9a47d8e8b" providerId="LiveId" clId="{964B7825-BC82-4456-9139-A7ABE6A91D9D}" dt="2020-04-22T07:10:20.475" v="2165"/>
        <pc:sldMkLst>
          <pc:docMk/>
          <pc:sldMk cId="2424930700" sldId="394"/>
        </pc:sldMkLst>
      </pc:sldChg>
      <pc:sldChg chg="add">
        <pc:chgData name="明智 高" userId="13106cc9a47d8e8b" providerId="LiveId" clId="{964B7825-BC82-4456-9139-A7ABE6A91D9D}" dt="2020-04-22T07:10:20.475" v="2165"/>
        <pc:sldMkLst>
          <pc:docMk/>
          <pc:sldMk cId="1697365271" sldId="395"/>
        </pc:sldMkLst>
      </pc:sldChg>
      <pc:sldChg chg="add">
        <pc:chgData name="明智 高" userId="13106cc9a47d8e8b" providerId="LiveId" clId="{964B7825-BC82-4456-9139-A7ABE6A91D9D}" dt="2020-04-22T07:10:20.949" v="2166"/>
        <pc:sldMkLst>
          <pc:docMk/>
          <pc:sldMk cId="3837243059" sldId="396"/>
        </pc:sldMkLst>
      </pc:sldChg>
      <pc:sldChg chg="add">
        <pc:chgData name="明智 高" userId="13106cc9a47d8e8b" providerId="LiveId" clId="{964B7825-BC82-4456-9139-A7ABE6A91D9D}" dt="2020-04-22T07:10:20.949" v="2166"/>
        <pc:sldMkLst>
          <pc:docMk/>
          <pc:sldMk cId="161612101" sldId="397"/>
        </pc:sldMkLst>
      </pc:sldChg>
      <pc:sldChg chg="add">
        <pc:chgData name="明智 高" userId="13106cc9a47d8e8b" providerId="LiveId" clId="{964B7825-BC82-4456-9139-A7ABE6A91D9D}" dt="2020-04-22T07:10:20.949" v="2166"/>
        <pc:sldMkLst>
          <pc:docMk/>
          <pc:sldMk cId="3007325516" sldId="398"/>
        </pc:sldMkLst>
      </pc:sldChg>
      <pc:sldMasterChg chg="addSp delSp modSp mod modSldLayout">
        <pc:chgData name="明智 高" userId="13106cc9a47d8e8b" providerId="LiveId" clId="{964B7825-BC82-4456-9139-A7ABE6A91D9D}" dt="2020-04-21T02:52:47.995" v="915" actId="478"/>
        <pc:sldMasterMkLst>
          <pc:docMk/>
          <pc:sldMasterMk cId="0" sldId="2147483723"/>
        </pc:sldMasterMkLst>
        <pc:spChg chg="mod">
          <ac:chgData name="明智 高" userId="13106cc9a47d8e8b" providerId="LiveId" clId="{964B7825-BC82-4456-9139-A7ABE6A91D9D}" dt="2020-04-21T02:10:44.785" v="1" actId="403"/>
          <ac:spMkLst>
            <pc:docMk/>
            <pc:sldMasterMk cId="0" sldId="2147483723"/>
            <ac:spMk id="2051" creationId="{00000000-0000-0000-0000-000000000000}"/>
          </ac:spMkLst>
        </pc:spChg>
        <pc:picChg chg="add del mod">
          <ac:chgData name="明智 高" userId="13106cc9a47d8e8b" providerId="LiveId" clId="{964B7825-BC82-4456-9139-A7ABE6A91D9D}" dt="2020-04-21T02:52:47.995" v="915" actId="478"/>
          <ac:picMkLst>
            <pc:docMk/>
            <pc:sldMasterMk cId="0" sldId="2147483723"/>
            <ac:picMk id="5" creationId="{56081F80-AC23-4E3B-9D78-73511C66B41C}"/>
          </ac:picMkLst>
        </pc:picChg>
        <pc:sldLayoutChg chg="modSp">
          <pc:chgData name="明智 高" userId="13106cc9a47d8e8b" providerId="LiveId" clId="{964B7825-BC82-4456-9139-A7ABE6A91D9D}" dt="2020-04-21T02:11:00.616" v="2" actId="403"/>
          <pc:sldLayoutMkLst>
            <pc:docMk/>
            <pc:sldMasterMk cId="0" sldId="2147483723"/>
            <pc:sldLayoutMk cId="426370285" sldId="2147484043"/>
          </pc:sldLayoutMkLst>
          <pc:spChg chg="mod">
            <ac:chgData name="明智 高" userId="13106cc9a47d8e8b" providerId="LiveId" clId="{964B7825-BC82-4456-9139-A7ABE6A91D9D}" dt="2020-04-21T02:11:00.616" v="2" actId="403"/>
            <ac:spMkLst>
              <pc:docMk/>
              <pc:sldMasterMk cId="0" sldId="2147483723"/>
              <pc:sldLayoutMk cId="426370285" sldId="2147484043"/>
              <ac:spMk id="2" creationId="{00000000-0000-0000-0000-000000000000}"/>
            </ac:spMkLst>
          </pc:spChg>
        </pc:sldLayoutChg>
        <pc:sldLayoutChg chg="modSp">
          <pc:chgData name="明智 高" userId="13106cc9a47d8e8b" providerId="LiveId" clId="{964B7825-BC82-4456-9139-A7ABE6A91D9D}" dt="2020-04-21T02:11:12.572" v="3" actId="403"/>
          <pc:sldLayoutMkLst>
            <pc:docMk/>
            <pc:sldMasterMk cId="0" sldId="2147483723"/>
            <pc:sldLayoutMk cId="2600910810" sldId="2147484045"/>
          </pc:sldLayoutMkLst>
          <pc:spChg chg="mod">
            <ac:chgData name="明智 高" userId="13106cc9a47d8e8b" providerId="LiveId" clId="{964B7825-BC82-4456-9139-A7ABE6A91D9D}" dt="2020-04-21T02:11:12.572" v="3" actId="403"/>
            <ac:spMkLst>
              <pc:docMk/>
              <pc:sldMasterMk cId="0" sldId="2147483723"/>
              <pc:sldLayoutMk cId="2600910810" sldId="2147484045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30FEE68-BFFF-4638-9957-6A7E7CB05FBB}" type="datetimeFigureOut">
              <a:rPr lang="zh-TW" altLang="en-US"/>
              <a:pPr>
                <a:defRPr/>
              </a:pPr>
              <a:t>2020/6/3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298F45-ECA9-4046-8735-310263C8D1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113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70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2637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4276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7173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/>
          <a:srcRect l="1" t="3646" r="729" b="2951"/>
          <a:stretch/>
        </p:blipFill>
        <p:spPr>
          <a:xfrm>
            <a:off x="0" y="38100"/>
            <a:ext cx="121031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5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/>
          <a:srcRect l="1" t="3993" r="781" b="5729"/>
          <a:stretch/>
        </p:blipFill>
        <p:spPr>
          <a:xfrm>
            <a:off x="0" y="63500"/>
            <a:ext cx="12096750" cy="69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3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/>
          <a:srcRect l="625" t="5469" r="312" b="5989"/>
          <a:stretch/>
        </p:blipFill>
        <p:spPr>
          <a:xfrm>
            <a:off x="76200" y="0"/>
            <a:ext cx="12077700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0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33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452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72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721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15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40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4319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106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855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22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09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0091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6570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3748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4386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24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2202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1370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精舍底圖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000" kern="1200">
          <a:solidFill>
            <a:srgbClr val="CC9900"/>
          </a:solidFill>
          <a:latin typeface="+mj-lt"/>
          <a:ea typeface="+mj-ea"/>
          <a:cs typeface="文鼎中隸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4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4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4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57EF-B57E-4724-A731-1248462E0BE9}" type="datetimeFigureOut">
              <a:rPr lang="zh-TW" altLang="en-US" smtClean="0"/>
              <a:t>2020/6/3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4"/>
          <a:srcRect t="4427" r="782" b="4427"/>
          <a:stretch/>
        </p:blipFill>
        <p:spPr>
          <a:xfrm>
            <a:off x="0" y="0"/>
            <a:ext cx="1209675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2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6499" y="530087"/>
            <a:ext cx="9144000" cy="821633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靜思法髓妙蓮華序品</a:t>
            </a:r>
            <a:endParaRPr lang="zh-TW" altLang="en-US" sz="5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41DDB17-B496-4094-8E1C-31503BDF9458}"/>
              </a:ext>
            </a:extLst>
          </p:cNvPr>
          <p:cNvSpPr txBox="1">
            <a:spLocks/>
          </p:cNvSpPr>
          <p:nvPr/>
        </p:nvSpPr>
        <p:spPr>
          <a:xfrm>
            <a:off x="1116499" y="2491408"/>
            <a:ext cx="9144000" cy="17849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9100" dirty="0">
                <a:latin typeface="標楷體" panose="03000509000000000000" pitchFamily="65" charset="-120"/>
                <a:ea typeface="標楷體" panose="03000509000000000000" pitchFamily="65" charset="-120"/>
              </a:rPr>
              <a:t>讀書會 </a:t>
            </a:r>
            <a:r>
              <a:rPr kumimoji="0" lang="zh-TW" altLang="en-US" sz="9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kumimoji="0" lang="zh-TW" altLang="en-US" sz="9100" dirty="0">
                <a:latin typeface="標楷體" panose="03000509000000000000" pitchFamily="65" charset="-120"/>
                <a:ea typeface="標楷體" panose="03000509000000000000" pitchFamily="65" charset="-120"/>
              </a:rPr>
              <a:t>享</a:t>
            </a:r>
            <a:endParaRPr kumimoji="0" lang="en-US" altLang="zh-TW" sz="9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</a:pPr>
            <a:endParaRPr kumimoji="0" lang="en-US" altLang="zh-TW" sz="6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6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頁數 </a:t>
            </a:r>
            <a:r>
              <a:rPr kumimoji="0" lang="en-US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P97-P126</a:t>
            </a:r>
            <a:endParaRPr kumimoji="0"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ED787E5-601B-4D7A-81AA-D2B908E05844}"/>
              </a:ext>
            </a:extLst>
          </p:cNvPr>
          <p:cNvSpPr txBox="1">
            <a:spLocks/>
          </p:cNvSpPr>
          <p:nvPr/>
        </p:nvSpPr>
        <p:spPr>
          <a:xfrm>
            <a:off x="1116499" y="5123242"/>
            <a:ext cx="9144000" cy="5856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</a:pPr>
            <a:endParaRPr kumimoji="0"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24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214" y="-163901"/>
            <a:ext cx="10972800" cy="1061048"/>
          </a:xfrm>
        </p:spPr>
        <p:txBody>
          <a:bodyPr/>
          <a:lstStyle/>
          <a:p>
            <a:r>
              <a:rPr lang="zh-TW" altLang="en-US" dirty="0"/>
              <a:t>如是我聞的意義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0" y="1077294"/>
            <a:ext cx="11674540" cy="1423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>
                <a:latin typeface="+mn-ea"/>
              </a:rPr>
              <a:t>1.</a:t>
            </a:r>
            <a:r>
              <a:rPr lang="zh-TW" altLang="en-US" sz="4000" dirty="0">
                <a:latin typeface="+mn-ea"/>
              </a:rPr>
              <a:t>「遵佛遺教」遵從佛臨終的交代</a:t>
            </a:r>
          </a:p>
          <a:p>
            <a:pPr marL="0" indent="0">
              <a:buNone/>
            </a:pPr>
            <a:r>
              <a:rPr lang="en-US" altLang="zh-TW" sz="4000" dirty="0">
                <a:latin typeface="+mn-ea"/>
              </a:rPr>
              <a:t>2.</a:t>
            </a:r>
            <a:r>
              <a:rPr lang="zh-TW" altLang="en-US" sz="4000" dirty="0">
                <a:latin typeface="+mn-ea"/>
              </a:rPr>
              <a:t>「異外道」要與外道區別</a:t>
            </a:r>
          </a:p>
          <a:p>
            <a:pPr marL="0" indent="0">
              <a:buNone/>
            </a:pPr>
            <a:r>
              <a:rPr lang="en-US" altLang="zh-TW" sz="4000" dirty="0">
                <a:latin typeface="+mn-ea"/>
              </a:rPr>
              <a:t>3.</a:t>
            </a:r>
            <a:r>
              <a:rPr lang="zh-TW" altLang="en-US" sz="4000" dirty="0">
                <a:latin typeface="+mn-ea"/>
              </a:rPr>
              <a:t>「息諍論」為了使大家意見統一，知道這部經是佛陀所說，不是別人偽造的，也不是阿難自己說的。</a:t>
            </a:r>
          </a:p>
        </p:txBody>
      </p:sp>
    </p:spTree>
    <p:extLst>
      <p:ext uri="{BB962C8B-B14F-4D97-AF65-F5344CB8AC3E}">
        <p14:creationId xmlns:p14="http://schemas.microsoft.com/office/powerpoint/2010/main" val="27767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26233" y="0"/>
            <a:ext cx="10529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碰到</a:t>
            </a:r>
            <a:r>
              <a:rPr kumimoji="0" lang="zh-TW" altLang="en-US" sz="4800" kern="0" spc="-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問題時，要</a:t>
            </a:r>
            <a:r>
              <a:rPr kumimoji="0" lang="zh-TW" altLang="en-US" sz="4800" b="0" i="0" u="none" strike="noStrike" kern="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把握因緣問？</a:t>
            </a:r>
            <a:endParaRPr kumimoji="0" lang="zh-TW" alt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9969" y="1230392"/>
            <a:ext cx="40601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i="0" u="none" strike="noStrike" kern="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找正確答案</a:t>
            </a:r>
            <a:endParaRPr kumimoji="0" lang="en-US" altLang="zh-TW" sz="4800" i="0" u="none" strike="noStrike" kern="0" cap="none" spc="-1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自度度</a:t>
            </a:r>
            <a:r>
              <a:rPr kumimoji="0" lang="zh-TW" altLang="en-US" sz="4800" kern="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kumimoji="0" lang="en-US" altLang="zh-TW" sz="4800" kern="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kern="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慧</a:t>
            </a:r>
            <a:r>
              <a:rPr kumimoji="0" lang="zh-TW" altLang="en-US" sz="48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</a:t>
            </a:r>
            <a:r>
              <a:rPr kumimoji="0" lang="zh-TW" altLang="en-US" sz="4800" kern="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r>
              <a:rPr kumimoji="0" lang="en-US" altLang="zh-TW" sz="4800" kern="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kumimoji="0" lang="zh-TW" altLang="en-US" sz="4800" kern="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19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214" y="-163901"/>
            <a:ext cx="10972800" cy="1061048"/>
          </a:xfrm>
        </p:spPr>
        <p:txBody>
          <a:bodyPr/>
          <a:lstStyle/>
          <a:p>
            <a:r>
              <a:rPr lang="zh-TW" altLang="en-US" dirty="0"/>
              <a:t>畢缽羅窟結集經典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0" y="1077294"/>
            <a:ext cx="11674540" cy="1423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佛經並不是佛陀在世就結集，最早的經是用「貝葉」記載</a:t>
            </a:r>
            <a:r>
              <a:rPr lang="zh-TW" altLang="en-US" sz="4000" dirty="0" smtClean="0">
                <a:latin typeface="+mn-ea"/>
              </a:rPr>
              <a:t>。</a:t>
            </a:r>
            <a:endParaRPr lang="en-US" altLang="zh-TW" sz="40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由迦葉尊者調集過去常常跟隨在佛的身邊、聽佛說法的出家弟子，在畢缽羅窟結集經典。</a:t>
            </a:r>
          </a:p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五百位阿羅漢共同結集</a:t>
            </a:r>
          </a:p>
          <a:p>
            <a:pPr marL="0" indent="0">
              <a:buNone/>
            </a:pPr>
            <a:endParaRPr lang="zh-TW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54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214" y="-163901"/>
            <a:ext cx="10972800" cy="1061048"/>
          </a:xfrm>
        </p:spPr>
        <p:txBody>
          <a:bodyPr/>
          <a:lstStyle/>
          <a:p>
            <a:r>
              <a:rPr lang="zh-TW" altLang="en-US" dirty="0"/>
              <a:t>畢缽羅窟結集經典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0" y="1077294"/>
            <a:ext cx="11674540" cy="1423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經典是由阿難聽、記，再覆講，然後結集，縱使阿難是有智慧的人，若不是他有忍辱力，今天也不會有這部經</a:t>
            </a:r>
            <a:r>
              <a:rPr lang="zh-TW" altLang="en-US" sz="4000" dirty="0" smtClean="0">
                <a:latin typeface="+mn-ea"/>
              </a:rPr>
              <a:t>。</a:t>
            </a:r>
            <a:endParaRPr lang="en-US" altLang="zh-TW" sz="4000" dirty="0" smtClean="0">
              <a:latin typeface="+mn-ea"/>
            </a:endParaRPr>
          </a:p>
          <a:p>
            <a:pPr marL="0" indent="0">
              <a:buNone/>
            </a:pPr>
            <a:endParaRPr lang="zh-TW" altLang="en-US" sz="40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8278" y="3432511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要感謝阿難</a:t>
            </a:r>
            <a:endParaRPr kumimoji="0"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6073" y="4605661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阿難如何忍辱呢？</a:t>
            </a:r>
            <a:endParaRPr kumimoji="0" lang="en-US" altLang="zh-TW" sz="4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29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214" y="-163901"/>
            <a:ext cx="10972800" cy="1061048"/>
          </a:xfrm>
        </p:spPr>
        <p:txBody>
          <a:bodyPr/>
          <a:lstStyle/>
          <a:p>
            <a:r>
              <a:rPr lang="zh-TW" altLang="en-US" dirty="0"/>
              <a:t>畢缽羅窟結集經典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0" y="1077294"/>
            <a:ext cx="11674540" cy="1423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迦葉尊者對阿難說</a:t>
            </a:r>
            <a:r>
              <a:rPr lang="zh-TW" altLang="en-US" sz="4000" dirty="0" smtClean="0">
                <a:latin typeface="+mn-ea"/>
              </a:rPr>
              <a:t>：「</a:t>
            </a:r>
            <a:r>
              <a:rPr lang="zh-TW" altLang="en-US" sz="4000" dirty="0">
                <a:latin typeface="+mn-ea"/>
              </a:rPr>
              <a:t>你沒斷煩惱，未證四果的果位，心不清淨，你沒資格。」 　　</a:t>
            </a:r>
          </a:p>
          <a:p>
            <a:pPr marL="0" indent="0">
              <a:buNone/>
            </a:pPr>
            <a:endParaRPr lang="zh-TW" altLang="en-US" sz="40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71" y="2398995"/>
            <a:ext cx="9212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就這樣把阿難趕出去，把門關起來。</a:t>
            </a:r>
          </a:p>
        </p:txBody>
      </p:sp>
      <p:sp>
        <p:nvSpPr>
          <p:cNvPr id="6" name="矩形 5"/>
          <p:cNvSpPr/>
          <p:nvPr/>
        </p:nvSpPr>
        <p:spPr>
          <a:xfrm>
            <a:off x="279174" y="3428308"/>
            <a:ext cx="115128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阿難並沒有生氣，他自己非常苦惱、自責、羞愧</a:t>
            </a:r>
            <a:r>
              <a:rPr kumimoji="0"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：「</a:t>
            </a:r>
            <a:r>
              <a:rPr kumimoji="0"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為什麼幾百人，個個心地清淨，只有我還有煩惱呢？」 </a:t>
            </a:r>
          </a:p>
        </p:txBody>
      </p:sp>
    </p:spTree>
    <p:extLst>
      <p:ext uri="{BB962C8B-B14F-4D97-AF65-F5344CB8AC3E}">
        <p14:creationId xmlns:p14="http://schemas.microsoft.com/office/powerpoint/2010/main" val="31100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214" y="-163901"/>
            <a:ext cx="10972800" cy="1061048"/>
          </a:xfrm>
        </p:spPr>
        <p:txBody>
          <a:bodyPr/>
          <a:lstStyle/>
          <a:p>
            <a:r>
              <a:rPr lang="zh-TW" altLang="en-US" dirty="0" smtClean="0"/>
              <a:t>畢缽羅窟結集</a:t>
            </a:r>
            <a:r>
              <a:rPr lang="zh-TW" altLang="en-US" dirty="0"/>
              <a:t>經典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664" y="919138"/>
            <a:ext cx="11674540" cy="1423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阿難一整晚用全副精神打坐、勤行、思考佛陀的教法，用功研究。　</a:t>
            </a:r>
          </a:p>
          <a:p>
            <a:pPr marL="0" indent="0">
              <a:buNone/>
            </a:pPr>
            <a:endParaRPr lang="zh-TW" altLang="en-US" sz="40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280" y="2364489"/>
            <a:ext cx="115796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直到非常疲倦，要躺下去休息的時候，忽然間開悟了，證四果羅漢，顯出神通！</a:t>
            </a:r>
          </a:p>
        </p:txBody>
      </p:sp>
      <p:sp>
        <p:nvSpPr>
          <p:cNvPr id="6" name="矩形 5"/>
          <p:cNvSpPr/>
          <p:nvPr/>
        </p:nvSpPr>
        <p:spPr>
          <a:xfrm>
            <a:off x="124664" y="3903459"/>
            <a:ext cx="115128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阿難顯神通，從畢缽羅窟</a:t>
            </a:r>
            <a:r>
              <a:rPr kumimoji="0"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kumimoji="0"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石縫進入，證實他是證果的羅漢。</a:t>
            </a:r>
          </a:p>
        </p:txBody>
      </p:sp>
    </p:spTree>
    <p:extLst>
      <p:ext uri="{BB962C8B-B14F-4D97-AF65-F5344CB8AC3E}">
        <p14:creationId xmlns:p14="http://schemas.microsoft.com/office/powerpoint/2010/main" val="22405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0898" y="645974"/>
            <a:ext cx="11674540" cy="1423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阿難能這麼快，在一個晚上就開悟，是因為他的心，就像手畫虛空，完全無痕，所以我們要學阿難的忍辱功夫。</a:t>
            </a:r>
          </a:p>
        </p:txBody>
      </p:sp>
      <p:sp>
        <p:nvSpPr>
          <p:cNvPr id="5" name="矩形 4"/>
          <p:cNvSpPr/>
          <p:nvPr/>
        </p:nvSpPr>
        <p:spPr>
          <a:xfrm>
            <a:off x="245789" y="2528390"/>
            <a:ext cx="11579649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迦葉尊者很感動說：</a:t>
            </a:r>
          </a:p>
          <a:p>
            <a:pPr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「阿難啊！我並不是要侮辱你，而是希望你能早日去除掉煩惱，趕緊證果。你要原諒我，羅漢的心要像手畫虛空，畫過就無痕，你不可記恨喔！」</a:t>
            </a:r>
          </a:p>
          <a:p>
            <a:pPr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 sz="4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98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0898" y="645974"/>
            <a:ext cx="11674540" cy="1423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阿難能這麼快，在一個晚上就開悟，是因為他的心，就像手畫虛空，完全無痕，所以我們要學阿難的忍辱功夫。</a:t>
            </a:r>
          </a:p>
        </p:txBody>
      </p:sp>
      <p:sp>
        <p:nvSpPr>
          <p:cNvPr id="5" name="矩形 4"/>
          <p:cNvSpPr/>
          <p:nvPr/>
        </p:nvSpPr>
        <p:spPr>
          <a:xfrm>
            <a:off x="245789" y="2879208"/>
            <a:ext cx="115796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阿</a:t>
            </a:r>
            <a:r>
              <a:rPr kumimoji="0"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難已經是心地清淨的大阿羅漢，有資格來結集</a:t>
            </a:r>
            <a:r>
              <a:rPr kumimoji="0"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經典</a:t>
            </a:r>
            <a:endParaRPr kumimoji="0" lang="zh-TW" altLang="en-US" sz="4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0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碰到嚴格要求的時候如何面對？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4751" y="1417638"/>
            <a:ext cx="10972800" cy="4525963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+mn-ea"/>
              </a:rPr>
              <a:t>把握自我成長的</a:t>
            </a:r>
            <a:r>
              <a:rPr lang="zh-TW" altLang="en-US" dirty="0" smtClean="0">
                <a:latin typeface="+mn-ea"/>
              </a:rPr>
              <a:t>機會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>
                <a:latin typeface="+mn-ea"/>
              </a:rPr>
              <a:t>因緣果報觀</a:t>
            </a:r>
          </a:p>
        </p:txBody>
      </p:sp>
    </p:spTree>
    <p:extLst>
      <p:ext uri="{BB962C8B-B14F-4D97-AF65-F5344CB8AC3E}">
        <p14:creationId xmlns:p14="http://schemas.microsoft.com/office/powerpoint/2010/main" val="869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6212" y="77638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zh-TW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突吉羅</a:t>
            </a:r>
            <a:r>
              <a:rPr lang="zh-TW" altLang="en-US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罪</a:t>
            </a:r>
            <a:endParaRPr lang="zh-TW" altLang="en-US" sz="5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8831" y="1389284"/>
            <a:ext cx="110504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迦葉尊者說：「你（阿難）不但有少分煩惱未除，還犯突吉羅罪，無法留在清淨僧團，必須離開。</a:t>
            </a:r>
          </a:p>
          <a:p>
            <a:pPr lvl="0" eaLnBrk="1" hangingPunct="1">
              <a:defRPr/>
            </a:pPr>
            <a:endParaRPr lang="zh-TW" altLang="en-US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2718" y="123804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身、口所作之惡</a:t>
            </a:r>
            <a:endParaRPr lang="zh-TW" altLang="en-US" sz="4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3808675" y="563156"/>
            <a:ext cx="98596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E32E24-BD2B-4DE0-8AE2-A9FC63363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231" y="268348"/>
            <a:ext cx="9144000" cy="2207433"/>
          </a:xfrm>
        </p:spPr>
        <p:txBody>
          <a:bodyPr/>
          <a:lstStyle/>
          <a:p>
            <a:r>
              <a:rPr lang="zh-TW" altLang="en-US" dirty="0">
                <a:latin typeface="+mj-ea"/>
              </a:rPr>
              <a:t>靜思法髓妙蓮華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序品</a:t>
            </a:r>
            <a:r>
              <a:rPr lang="en-US" altLang="zh-CN" dirty="0">
                <a:latin typeface="+mj-ea"/>
              </a:rPr>
              <a:t/>
            </a:r>
            <a:br>
              <a:rPr lang="en-US" altLang="zh-CN" dirty="0">
                <a:latin typeface="+mj-ea"/>
              </a:rPr>
            </a:br>
            <a:endParaRPr lang="zh-TW" altLang="en-US" dirty="0">
              <a:latin typeface="+mj-ea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22C07D-B91C-40C7-88FC-791AD0D06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257" y="4013873"/>
            <a:ext cx="9144000" cy="1655762"/>
          </a:xfrm>
        </p:spPr>
        <p:txBody>
          <a:bodyPr/>
          <a:lstStyle/>
          <a:p>
            <a:r>
              <a:rPr lang="zh-TW" altLang="en-US" sz="3200" dirty="0" smtClean="0"/>
              <a:t>施修正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本正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   恭敬分享</a:t>
            </a:r>
            <a:endParaRPr lang="en-US" altLang="zh-TW" sz="3200" dirty="0"/>
          </a:p>
          <a:p>
            <a:pPr lvl="0"/>
            <a:r>
              <a:rPr lang="en-US" altLang="zh-TW" sz="3200" dirty="0"/>
              <a:t>2020</a:t>
            </a:r>
            <a:r>
              <a:rPr lang="zh-TW" altLang="en-US" sz="3200" dirty="0" smtClean="0"/>
              <a:t>年</a:t>
            </a:r>
            <a:r>
              <a:rPr lang="en-US" altLang="zh-TW" sz="3200" dirty="0" smtClean="0"/>
              <a:t>6</a:t>
            </a:r>
            <a:r>
              <a:rPr lang="zh-TW" altLang="en-US" sz="3200" dirty="0" smtClean="0"/>
              <a:t>月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日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97977" y="1746248"/>
            <a:ext cx="89340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第二章 經序六</a:t>
            </a:r>
            <a:r>
              <a:rPr kumimoji="0" lang="zh-TW" altLang="en-US" sz="6000" kern="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成就</a:t>
            </a:r>
            <a:endParaRPr kumimoji="0" lang="en-US" altLang="zh-TW" sz="6000" kern="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kern="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一</a:t>
            </a:r>
            <a:r>
              <a:rPr kumimoji="0" lang="zh-TW" altLang="en-US" sz="60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、阿</a:t>
            </a:r>
            <a:r>
              <a:rPr kumimoji="0" lang="zh-TW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難承教結集法藏</a:t>
            </a:r>
            <a:r>
              <a:rPr kumimoji="0" lang="en-US" altLang="zh-TW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84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2780" y="189781"/>
            <a:ext cx="8494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zh-TW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突吉羅罪之</a:t>
            </a:r>
            <a:r>
              <a:rPr lang="zh-TW" altLang="en-US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佛渴不供水</a:t>
            </a:r>
            <a:endParaRPr lang="zh-TW" altLang="en-US" sz="5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5826" y="1211579"/>
            <a:ext cx="110504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阿難說：「當時我很認真地找到一條河，不過正巧遇到一群商隊，有五百輌由象、牛拉的車載著商品，從河中走過，使水濁了而無法取水供佛。」</a:t>
            </a:r>
          </a:p>
        </p:txBody>
      </p:sp>
    </p:spTree>
    <p:extLst>
      <p:ext uri="{BB962C8B-B14F-4D97-AF65-F5344CB8AC3E}">
        <p14:creationId xmlns:p14="http://schemas.microsoft.com/office/powerpoint/2010/main" val="27139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2782" y="189781"/>
            <a:ext cx="8494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zh-TW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突吉羅罪</a:t>
            </a:r>
            <a:r>
              <a:rPr lang="zh-TW" altLang="en-US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之二</a:t>
            </a:r>
            <a:r>
              <a:rPr lang="en-US" altLang="zh-TW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佛衣踩腳下</a:t>
            </a:r>
            <a:endParaRPr lang="zh-TW" altLang="en-US" sz="5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7035" y="1256478"/>
            <a:ext cx="11291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迦葉尊者又說：「還有一回，你將佛的僧伽黎踏在腳下。」僧伽黎就是佛陀的衣服。</a:t>
            </a:r>
          </a:p>
        </p:txBody>
      </p:sp>
      <p:sp>
        <p:nvSpPr>
          <p:cNvPr id="4" name="矩形 3"/>
          <p:cNvSpPr/>
          <p:nvPr/>
        </p:nvSpPr>
        <p:spPr>
          <a:xfrm>
            <a:off x="207035" y="2969505"/>
            <a:ext cx="115162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阿難回答：「我將佛陀的僧伽黎洗好晾乾，當要收拾的時候，有一陣大風將衣服吹到我腳下，並非我故意踩的。」</a:t>
            </a:r>
          </a:p>
        </p:txBody>
      </p:sp>
    </p:spTree>
    <p:extLst>
      <p:ext uri="{BB962C8B-B14F-4D97-AF65-F5344CB8AC3E}">
        <p14:creationId xmlns:p14="http://schemas.microsoft.com/office/powerpoint/2010/main" val="22296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9030" y="189781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zh-TW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突吉羅罪</a:t>
            </a:r>
            <a:r>
              <a:rPr lang="zh-TW" altLang="en-US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之三</a:t>
            </a:r>
            <a:r>
              <a:rPr lang="en-US" altLang="zh-TW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佛壽住世</a:t>
            </a:r>
            <a:endParaRPr lang="zh-TW" altLang="en-US" sz="5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385" y="1282357"/>
            <a:ext cx="11835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阿難回想起來說：「那時我也想要留住佛陀，不過魔王擾亂，覆蔽我的心，才一時無法說出口，而錯過及時請佛住世的機緣。」</a:t>
            </a:r>
          </a:p>
        </p:txBody>
      </p:sp>
    </p:spTree>
    <p:extLst>
      <p:ext uri="{BB962C8B-B14F-4D97-AF65-F5344CB8AC3E}">
        <p14:creationId xmlns:p14="http://schemas.microsoft.com/office/powerpoint/2010/main" val="8521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385" y="0"/>
            <a:ext cx="11957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zh-TW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突吉羅罪</a:t>
            </a:r>
            <a:r>
              <a:rPr lang="zh-TW" altLang="en-US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之四</a:t>
            </a:r>
            <a:r>
              <a:rPr lang="en-US" altLang="zh-TW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請求佛陀答應女眾出家</a:t>
            </a:r>
            <a:endParaRPr lang="zh-TW" altLang="en-US" sz="5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5317" y="1199375"/>
            <a:ext cx="114472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「當佛陀的姨母摩訶波闍波提，帶著一群王親和宮女到佛陀面前請求允許她們出家時，你竟然替摩訶波闍波提向佛陀請求，讓僧團從此有了比丘尼眾」</a:t>
            </a:r>
          </a:p>
        </p:txBody>
      </p:sp>
    </p:spTree>
    <p:extLst>
      <p:ext uri="{BB962C8B-B14F-4D97-AF65-F5344CB8AC3E}">
        <p14:creationId xmlns:p14="http://schemas.microsoft.com/office/powerpoint/2010/main" val="15984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385" y="0"/>
            <a:ext cx="11957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zh-TW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突吉羅罪</a:t>
            </a:r>
            <a:r>
              <a:rPr lang="zh-TW" altLang="en-US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之四</a:t>
            </a:r>
            <a:r>
              <a:rPr lang="en-US" altLang="zh-TW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5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請求佛陀答應女眾出家</a:t>
            </a:r>
            <a:endParaRPr lang="zh-TW" altLang="en-US" sz="5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7803" y="1149480"/>
            <a:ext cx="112315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阿難懇切的解釋：「過去諸佛皆有出家二眾、在家二眾等四眾弟子，為什麼釋迦牟尼佛不能在僧團中收女眾弟子？因此我才向佛陀請求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39496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7423" y="0"/>
            <a:ext cx="10909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lang="zh-TW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碰到犯錯的時候，如何面對？</a:t>
            </a:r>
          </a:p>
        </p:txBody>
      </p:sp>
      <p:sp>
        <p:nvSpPr>
          <p:cNvPr id="5" name="矩形 4"/>
          <p:cNvSpPr/>
          <p:nvPr/>
        </p:nvSpPr>
        <p:spPr>
          <a:xfrm>
            <a:off x="876443" y="1101773"/>
            <a:ext cx="79972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不認錯 不</a:t>
            </a:r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改過</a:t>
            </a:r>
            <a:endParaRPr lang="en-US" altLang="zh-TW" sz="4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hangingPunct="1">
              <a:defRPr/>
            </a:pP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認錯 但再犯</a:t>
            </a:r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</a:t>
            </a:r>
            <a:endParaRPr lang="en-US" altLang="zh-TW" sz="4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hangingPunct="1">
              <a:defRPr/>
            </a:pP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說明無心之過 為度</a:t>
            </a:r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眾生</a:t>
            </a:r>
            <a:endParaRPr lang="en-US" altLang="zh-TW" sz="4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hangingPunct="1">
              <a:defRPr/>
            </a:pP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認錯 不再</a:t>
            </a:r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犯</a:t>
            </a:r>
            <a:endParaRPr lang="zh-TW" altLang="en-US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92790" y="4416014"/>
            <a:ext cx="43396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一切唯心造 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56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499F6A-E840-4F45-8289-DA034023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聞思修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4D9C45-CE25-4C2A-BE5B-4D2BC25A9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33344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一、習氣</a:t>
            </a:r>
            <a:r>
              <a:rPr lang="zh-TW" altLang="en-US" dirty="0" smtClean="0"/>
              <a:t>要如何修除？自己會</a:t>
            </a:r>
            <a:r>
              <a:rPr lang="zh-TW" altLang="en-US" dirty="0"/>
              <a:t>如何</a:t>
            </a:r>
            <a:r>
              <a:rPr lang="zh-TW" altLang="en-US" dirty="0" smtClean="0"/>
              <a:t>做？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二、遇到被羞辱時，如何面對？</a:t>
            </a:r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以阿難尊者為學習榜樣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4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68437" y="677911"/>
            <a:ext cx="6096000" cy="39149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66813" lvl="0" indent="-1166813" eaLnBrk="1" hangingPunct="1">
              <a:spcBef>
                <a:spcPct val="20000"/>
              </a:spcBef>
              <a:defRPr/>
            </a:pPr>
            <a:r>
              <a:rPr kumimoji="0"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佛在靈山莫遠求</a:t>
            </a:r>
            <a:endParaRPr kumimoji="0" lang="en-US" altLang="zh-TW" sz="5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166813" lvl="0" indent="-1166813" eaLnBrk="1" hangingPunct="1">
              <a:spcBef>
                <a:spcPct val="20000"/>
              </a:spcBef>
              <a:defRPr/>
            </a:pPr>
            <a:r>
              <a:rPr kumimoji="0"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靈山就在汝心頭</a:t>
            </a:r>
            <a:endParaRPr kumimoji="0" lang="en-US" altLang="zh-TW" sz="5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166813" lvl="0" indent="-1166813" eaLnBrk="1" hangingPunct="1">
              <a:spcBef>
                <a:spcPct val="20000"/>
              </a:spcBef>
              <a:defRPr/>
            </a:pPr>
            <a:r>
              <a:rPr kumimoji="0"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人人有個靈山塔</a:t>
            </a:r>
            <a:endParaRPr kumimoji="0" lang="en-US" altLang="zh-TW" sz="5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166813" lvl="0" indent="-1166813" eaLnBrk="1" hangingPunct="1">
              <a:spcBef>
                <a:spcPct val="20000"/>
              </a:spcBef>
              <a:defRPr/>
            </a:pPr>
            <a:r>
              <a:rPr kumimoji="0"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好向靈山塔下修</a:t>
            </a:r>
            <a:endParaRPr kumimoji="0" lang="en-US" altLang="zh-TW" sz="5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88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0279" y="256913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回向</a:t>
            </a:r>
          </a:p>
        </p:txBody>
      </p:sp>
      <p:sp>
        <p:nvSpPr>
          <p:cNvPr id="3" name="矩形 2"/>
          <p:cNvSpPr/>
          <p:nvPr/>
        </p:nvSpPr>
        <p:spPr>
          <a:xfrm>
            <a:off x="1427109" y="147109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5400" dirty="0">
                <a:solidFill>
                  <a:srgbClr val="FFC000"/>
                </a:solidFill>
                <a:latin typeface="+mn-ea"/>
                <a:ea typeface="+mn-ea"/>
              </a:rPr>
              <a:t>願消三障諸煩惱</a:t>
            </a:r>
            <a:endParaRPr lang="en-US" altLang="zh-TW" sz="5400" dirty="0">
              <a:solidFill>
                <a:srgbClr val="FFC000"/>
              </a:solidFill>
              <a:latin typeface="+mn-ea"/>
              <a:ea typeface="+mn-ea"/>
            </a:endParaRPr>
          </a:p>
          <a:p>
            <a:pPr algn="ctr"/>
            <a:r>
              <a:rPr lang="zh-TW" altLang="en-US" sz="5400" dirty="0">
                <a:solidFill>
                  <a:srgbClr val="FFC000"/>
                </a:solidFill>
                <a:latin typeface="+mn-ea"/>
                <a:ea typeface="+mn-ea"/>
              </a:rPr>
              <a:t>願得智慧真明了</a:t>
            </a:r>
            <a:endParaRPr lang="en-US" altLang="zh-TW" sz="5400" dirty="0">
              <a:solidFill>
                <a:srgbClr val="FFC000"/>
              </a:solidFill>
              <a:latin typeface="+mn-ea"/>
              <a:ea typeface="+mn-ea"/>
            </a:endParaRPr>
          </a:p>
          <a:p>
            <a:pPr algn="ctr"/>
            <a:r>
              <a:rPr lang="zh-TW" altLang="en-US" sz="5400" dirty="0">
                <a:solidFill>
                  <a:srgbClr val="FFC000"/>
                </a:solidFill>
                <a:latin typeface="+mn-ea"/>
                <a:ea typeface="+mn-ea"/>
              </a:rPr>
              <a:t>普願業障悉消除</a:t>
            </a:r>
            <a:endParaRPr lang="en-US" altLang="zh-TW" sz="5400" dirty="0">
              <a:solidFill>
                <a:srgbClr val="FFC000"/>
              </a:solidFill>
              <a:latin typeface="+mn-ea"/>
              <a:ea typeface="+mn-ea"/>
            </a:endParaRPr>
          </a:p>
          <a:p>
            <a:pPr algn="ctr"/>
            <a:r>
              <a:rPr lang="zh-TW" altLang="en-US" sz="5400" dirty="0">
                <a:solidFill>
                  <a:srgbClr val="FFC000"/>
                </a:solidFill>
                <a:latin typeface="+mn-ea"/>
                <a:ea typeface="+mn-ea"/>
              </a:rPr>
              <a:t>世世常行菩薩道</a:t>
            </a:r>
            <a:endParaRPr lang="zh-TW" altLang="en-US" sz="4800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9" y="256913"/>
            <a:ext cx="2908156" cy="3685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2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6468" y="102109"/>
            <a:ext cx="109728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5739" y="1417638"/>
            <a:ext cx="1097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000" dirty="0">
                <a:latin typeface="+mn-ea"/>
              </a:rPr>
              <a:t>如是我聞。一時，佛住王舍城耆闍崛山中，與大比丘眾萬二千人俱。</a:t>
            </a:r>
          </a:p>
        </p:txBody>
      </p:sp>
    </p:spTree>
    <p:extLst>
      <p:ext uri="{BB962C8B-B14F-4D97-AF65-F5344CB8AC3E}">
        <p14:creationId xmlns:p14="http://schemas.microsoft.com/office/powerpoint/2010/main" val="25551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347" y="0"/>
            <a:ext cx="109728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7114" y="1143000"/>
            <a:ext cx="1097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dirty="0">
                <a:latin typeface="+mn-ea"/>
              </a:rPr>
              <a:t>佛陀將滅示</a:t>
            </a:r>
            <a:r>
              <a:rPr lang="zh-TW" altLang="en-US" sz="5400" dirty="0" smtClean="0">
                <a:latin typeface="+mn-ea"/>
              </a:rPr>
              <a:t>遺教</a:t>
            </a:r>
            <a:r>
              <a:rPr kumimoji="0" lang="zh-TW" altLang="en-US" sz="54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5400" dirty="0" smtClean="0">
                <a:latin typeface="+mn-ea"/>
              </a:rPr>
              <a:t>卷</a:t>
            </a:r>
            <a:r>
              <a:rPr lang="zh-TW" altLang="en-US" sz="5400" dirty="0">
                <a:latin typeface="+mn-ea"/>
              </a:rPr>
              <a:t>首安置</a:t>
            </a:r>
            <a:r>
              <a:rPr lang="zh-TW" altLang="en-US" sz="5400" dirty="0">
                <a:solidFill>
                  <a:srgbClr val="FFC000"/>
                </a:solidFill>
                <a:latin typeface="+mn-ea"/>
              </a:rPr>
              <a:t>六成就</a:t>
            </a:r>
          </a:p>
          <a:p>
            <a:pPr marL="0" indent="0">
              <a:buNone/>
            </a:pPr>
            <a:r>
              <a:rPr lang="zh-TW" altLang="en-US" sz="5400" dirty="0">
                <a:solidFill>
                  <a:srgbClr val="FFC000"/>
                </a:solidFill>
                <a:latin typeface="+mn-ea"/>
              </a:rPr>
              <a:t>阿難集藏</a:t>
            </a:r>
            <a:r>
              <a:rPr lang="zh-TW" altLang="en-US" sz="5400" dirty="0">
                <a:latin typeface="+mn-ea"/>
              </a:rPr>
              <a:t>傳</a:t>
            </a:r>
            <a:r>
              <a:rPr lang="zh-TW" altLang="en-US" sz="5400" dirty="0" smtClean="0">
                <a:latin typeface="+mn-ea"/>
              </a:rPr>
              <a:t>後世</a:t>
            </a:r>
            <a:r>
              <a:rPr kumimoji="0" lang="zh-TW" altLang="en-US" sz="54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5400" dirty="0" smtClean="0">
                <a:latin typeface="+mn-ea"/>
              </a:rPr>
              <a:t>經</a:t>
            </a:r>
            <a:r>
              <a:rPr lang="zh-TW" altLang="en-US" sz="5400" dirty="0">
                <a:latin typeface="+mn-ea"/>
              </a:rPr>
              <a:t>序</a:t>
            </a:r>
            <a:r>
              <a:rPr lang="zh-TW" altLang="en-US" sz="5400" dirty="0">
                <a:solidFill>
                  <a:srgbClr val="FFC000"/>
                </a:solidFill>
                <a:latin typeface="+mn-ea"/>
              </a:rPr>
              <a:t>取信</a:t>
            </a:r>
            <a:r>
              <a:rPr lang="zh-TW" altLang="en-US" sz="5400" dirty="0">
                <a:latin typeface="+mn-ea"/>
              </a:rPr>
              <a:t>在人間</a:t>
            </a:r>
          </a:p>
          <a:p>
            <a:pPr marL="0" indent="0">
              <a:buNone/>
            </a:pPr>
            <a:r>
              <a:rPr lang="zh-TW" altLang="en-US" sz="5400" dirty="0">
                <a:latin typeface="+mn-ea"/>
              </a:rPr>
              <a:t>大德共聚靈鷲</a:t>
            </a:r>
            <a:r>
              <a:rPr lang="zh-TW" altLang="en-US" sz="5400" dirty="0" smtClean="0">
                <a:latin typeface="+mn-ea"/>
              </a:rPr>
              <a:t>山</a:t>
            </a:r>
            <a:r>
              <a:rPr kumimoji="0" lang="zh-TW" altLang="en-US" sz="54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5400" dirty="0" smtClean="0">
                <a:latin typeface="+mn-ea"/>
              </a:rPr>
              <a:t>聞</a:t>
            </a:r>
            <a:r>
              <a:rPr lang="zh-TW" altLang="en-US" sz="5400" dirty="0">
                <a:latin typeface="+mn-ea"/>
              </a:rPr>
              <a:t>法證信如實修</a:t>
            </a:r>
          </a:p>
          <a:p>
            <a:pPr marL="0" indent="0">
              <a:buNone/>
            </a:pPr>
            <a:r>
              <a:rPr lang="zh-TW" altLang="en-US" sz="5400" dirty="0">
                <a:latin typeface="+mn-ea"/>
              </a:rPr>
              <a:t>比丘為因</a:t>
            </a:r>
            <a:r>
              <a:rPr lang="zh-TW" altLang="en-US" sz="5400" dirty="0" smtClean="0">
                <a:latin typeface="+mn-ea"/>
              </a:rPr>
              <a:t>羅漢果</a:t>
            </a:r>
            <a:r>
              <a:rPr kumimoji="0" lang="zh-TW" altLang="en-US" sz="54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5400" dirty="0" smtClean="0">
                <a:latin typeface="+mn-ea"/>
              </a:rPr>
              <a:t>因果</a:t>
            </a:r>
            <a:r>
              <a:rPr lang="zh-TW" altLang="en-US" sz="5400" dirty="0">
                <a:latin typeface="+mn-ea"/>
              </a:rPr>
              <a:t>盡亡無生滅</a:t>
            </a:r>
          </a:p>
        </p:txBody>
      </p:sp>
    </p:spTree>
    <p:extLst>
      <p:ext uri="{BB962C8B-B14F-4D97-AF65-F5344CB8AC3E}">
        <p14:creationId xmlns:p14="http://schemas.microsoft.com/office/powerpoint/2010/main" val="21956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1035829" y="1420832"/>
            <a:ext cx="10661590" cy="229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如是我聞，一時，佛住王舍城耆闍崛山中。與大比丘眾萬二千人俱</a:t>
            </a:r>
            <a:r>
              <a:rPr kumimoji="0" lang="zh-TW" altLang="en-US" sz="54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2679293" y="35719"/>
            <a:ext cx="1214446" cy="1143008"/>
          </a:xfrm>
          <a:prstGeom prst="wedgeRoundRectCallout">
            <a:avLst>
              <a:gd name="adj1" fmla="val 17240"/>
              <a:gd name="adj2" fmla="val 84896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宋体" panose="02010600030101010101" pitchFamily="2" charset="-122"/>
                <a:cs typeface="+mn-cs"/>
              </a:rPr>
              <a:t>聞</a:t>
            </a:r>
            <a:endParaRPr kumimoji="0" lang="zh-TW" altLang="en-US" sz="6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6785764" y="0"/>
            <a:ext cx="1071569" cy="1049354"/>
          </a:xfrm>
          <a:prstGeom prst="wedgeRoundRectCallout">
            <a:avLst>
              <a:gd name="adj1" fmla="val -18594"/>
              <a:gd name="adj2" fmla="val 98476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宋体" panose="02010600030101010101" pitchFamily="2" charset="-122"/>
                <a:cs typeface="+mn-cs"/>
              </a:rPr>
              <a:t>主</a:t>
            </a:r>
            <a:endParaRPr kumimoji="0" lang="zh-TW" altLang="en-US" sz="6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0689357" y="3499899"/>
            <a:ext cx="1357322" cy="933031"/>
          </a:xfrm>
          <a:prstGeom prst="wedgeRoundRectCallout">
            <a:avLst>
              <a:gd name="adj1" fmla="val -47852"/>
              <a:gd name="adj2" fmla="val -183178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宋体" panose="02010600030101010101" pitchFamily="2" charset="-122"/>
                <a:cs typeface="+mn-cs"/>
              </a:rPr>
              <a:t>處</a:t>
            </a:r>
            <a:endParaRPr kumimoji="0" lang="zh-TW" altLang="en-US" sz="6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6785764" y="3466348"/>
            <a:ext cx="1158868" cy="1000131"/>
          </a:xfrm>
          <a:prstGeom prst="wedgeRoundRectCallout">
            <a:avLst>
              <a:gd name="adj1" fmla="val -43229"/>
              <a:gd name="adj2" fmla="val -8496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宋体" panose="02010600030101010101" pitchFamily="2" charset="-122"/>
                <a:cs typeface="+mn-cs"/>
              </a:rPr>
              <a:t>眾</a:t>
            </a:r>
            <a:endParaRPr kumimoji="0" lang="zh-TW" altLang="en-US" sz="6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雲朵形圖說文字 10"/>
          <p:cNvSpPr/>
          <p:nvPr/>
        </p:nvSpPr>
        <p:spPr>
          <a:xfrm>
            <a:off x="424647" y="4029080"/>
            <a:ext cx="3486150" cy="1412875"/>
          </a:xfrm>
          <a:prstGeom prst="cloudCallout">
            <a:avLst>
              <a:gd name="adj1" fmla="val 68705"/>
              <a:gd name="adj2" fmla="val -75809"/>
            </a:avLst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宋体" panose="02010600030101010101" pitchFamily="2" charset="-122"/>
                <a:cs typeface="+mn-cs"/>
              </a:rPr>
              <a:t>六成就</a:t>
            </a:r>
            <a:endParaRPr kumimoji="0" lang="zh-TW" altLang="en-US" sz="5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圓角矩形圖說文字 11">
            <a:hlinkClick r:id="" action="ppaction://noaction"/>
          </p:cNvPr>
          <p:cNvSpPr/>
          <p:nvPr/>
        </p:nvSpPr>
        <p:spPr>
          <a:xfrm>
            <a:off x="1142162" y="0"/>
            <a:ext cx="1214437" cy="1271587"/>
          </a:xfrm>
          <a:prstGeom prst="wedgeRoundRectCallout">
            <a:avLst>
              <a:gd name="adj1" fmla="val -5848"/>
              <a:gd name="adj2" fmla="val 82462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宋体" panose="02010600030101010101" pitchFamily="2" charset="-122"/>
                <a:cs typeface="+mn-cs"/>
              </a:rPr>
              <a:t>信</a:t>
            </a:r>
            <a:endParaRPr kumimoji="0" lang="zh-TW" altLang="en-US" sz="6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4642624" y="0"/>
            <a:ext cx="1285884" cy="1214446"/>
          </a:xfrm>
          <a:prstGeom prst="wedgeRoundRectCallout">
            <a:avLst>
              <a:gd name="adj1" fmla="val 17240"/>
              <a:gd name="adj2" fmla="val 84896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宋体" panose="02010600030101010101" pitchFamily="2" charset="-122"/>
                <a:cs typeface="+mn-cs"/>
              </a:rPr>
              <a:t>時</a:t>
            </a:r>
            <a:endParaRPr kumimoji="0" lang="zh-TW" altLang="en-US" sz="6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0973" y="0"/>
            <a:ext cx="10972800" cy="1143000"/>
          </a:xfrm>
        </p:spPr>
        <p:txBody>
          <a:bodyPr/>
          <a:lstStyle/>
          <a:p>
            <a:r>
              <a:rPr lang="zh-TW" altLang="en-US" dirty="0"/>
              <a:t>阿難四</a:t>
            </a:r>
            <a:r>
              <a:rPr lang="zh-TW" altLang="en-US" dirty="0" smtClean="0"/>
              <a:t>問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3045" y="1063954"/>
            <a:ext cx="10972800" cy="3887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latin typeface="+mn-ea"/>
              </a:rPr>
              <a:t>1</a:t>
            </a:r>
            <a:r>
              <a:rPr lang="zh-TW" altLang="en-US" sz="4000" dirty="0" smtClean="0">
                <a:latin typeface="+mn-ea"/>
              </a:rPr>
              <a:t>、佛入滅以後，佛所說的教法，將來流傳世間，要用什麼方法證明，這是佛所說的法？</a:t>
            </a:r>
          </a:p>
          <a:p>
            <a:pPr marL="0" indent="0">
              <a:buNone/>
            </a:pPr>
            <a:endParaRPr lang="zh-TW" altLang="en-US" sz="4000" dirty="0">
              <a:latin typeface="+mn-ea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+mn-ea"/>
              </a:rPr>
              <a:t>阿</a:t>
            </a:r>
            <a:r>
              <a:rPr lang="zh-TW" altLang="en-US" sz="4000" dirty="0">
                <a:latin typeface="+mn-ea"/>
              </a:rPr>
              <a:t>難結集每部經典的開頭，皆有「如是我聞」四字，做為「經頭序」。</a:t>
            </a:r>
          </a:p>
        </p:txBody>
      </p:sp>
    </p:spTree>
    <p:extLst>
      <p:ext uri="{BB962C8B-B14F-4D97-AF65-F5344CB8AC3E}">
        <p14:creationId xmlns:p14="http://schemas.microsoft.com/office/powerpoint/2010/main" val="28134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214" y="-163901"/>
            <a:ext cx="10972800" cy="1061048"/>
          </a:xfrm>
        </p:spPr>
        <p:txBody>
          <a:bodyPr/>
          <a:lstStyle/>
          <a:p>
            <a:r>
              <a:rPr lang="zh-TW" altLang="en-US" dirty="0"/>
              <a:t>阿難四</a:t>
            </a:r>
            <a:r>
              <a:rPr lang="zh-TW" altLang="en-US" dirty="0" smtClean="0"/>
              <a:t>問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0298" y="897147"/>
            <a:ext cx="11674540" cy="3887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>
                <a:latin typeface="+mn-ea"/>
              </a:rPr>
              <a:t>2</a:t>
            </a:r>
            <a:r>
              <a:rPr lang="zh-TW" altLang="en-US" sz="4000" dirty="0">
                <a:latin typeface="+mn-ea"/>
              </a:rPr>
              <a:t>、佛滅度以後，大眾應以何為師？</a:t>
            </a:r>
          </a:p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「以戒為師」</a:t>
            </a:r>
          </a:p>
          <a:p>
            <a:pPr marL="0" indent="0">
              <a:buNone/>
            </a:pPr>
            <a:r>
              <a:rPr lang="en-US" altLang="zh-TW" sz="4000" dirty="0" smtClean="0">
                <a:latin typeface="+mn-ea"/>
              </a:rPr>
              <a:t>3</a:t>
            </a:r>
            <a:r>
              <a:rPr lang="zh-TW" altLang="en-US" sz="4000" dirty="0">
                <a:latin typeface="+mn-ea"/>
              </a:rPr>
              <a:t>、若有比丘難調伏，要怎麼辦？</a:t>
            </a:r>
          </a:p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以慈悲，多勸他。</a:t>
            </a:r>
          </a:p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若是教不來，就放棄、隨他去。</a:t>
            </a:r>
          </a:p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只能默擯</a:t>
            </a:r>
          </a:p>
        </p:txBody>
      </p:sp>
    </p:spTree>
    <p:extLst>
      <p:ext uri="{BB962C8B-B14F-4D97-AF65-F5344CB8AC3E}">
        <p14:creationId xmlns:p14="http://schemas.microsoft.com/office/powerpoint/2010/main" val="28292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214" y="-163901"/>
            <a:ext cx="10972800" cy="1061048"/>
          </a:xfrm>
        </p:spPr>
        <p:txBody>
          <a:bodyPr/>
          <a:lstStyle/>
          <a:p>
            <a:r>
              <a:rPr lang="zh-TW" altLang="en-US" dirty="0"/>
              <a:t>阿難四</a:t>
            </a:r>
            <a:r>
              <a:rPr lang="zh-TW" altLang="en-US" dirty="0" smtClean="0"/>
              <a:t>問</a:t>
            </a:r>
            <a:r>
              <a:rPr lang="en-US" altLang="zh-TW" dirty="0" smtClean="0"/>
              <a:t>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0" y="775370"/>
            <a:ext cx="11674540" cy="1423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>
                <a:latin typeface="+mn-ea"/>
              </a:rPr>
              <a:t>4</a:t>
            </a:r>
            <a:r>
              <a:rPr lang="zh-TW" altLang="en-US" sz="4000" dirty="0">
                <a:latin typeface="+mn-ea"/>
              </a:rPr>
              <a:t>、佛滅度之後，要依什麼而住？</a:t>
            </a:r>
          </a:p>
          <a:p>
            <a:pPr marL="0" indent="0">
              <a:buNone/>
            </a:pPr>
            <a:r>
              <a:rPr lang="zh-TW" altLang="en-US" sz="4000" dirty="0">
                <a:latin typeface="+mn-ea"/>
              </a:rPr>
              <a:t>以四念處為住</a:t>
            </a:r>
          </a:p>
        </p:txBody>
      </p:sp>
      <p:sp>
        <p:nvSpPr>
          <p:cNvPr id="4" name="左大括弧 3"/>
          <p:cNvSpPr/>
          <p:nvPr/>
        </p:nvSpPr>
        <p:spPr>
          <a:xfrm>
            <a:off x="5676522" y="1958195"/>
            <a:ext cx="504056" cy="4248472"/>
          </a:xfrm>
          <a:prstGeom prst="leftBrace">
            <a:avLst/>
          </a:prstGeom>
          <a:noFill/>
          <a:ln w="76200" cap="flat" cmpd="sng" algn="ctr">
            <a:solidFill>
              <a:srgbClr val="1A1AB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491654" y="2631155"/>
            <a:ext cx="1008112" cy="2643206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新細明體" panose="02020500000000000000" pitchFamily="18" charset="-120"/>
                <a:cs typeface="+mn-cs"/>
              </a:rPr>
              <a:t>四念處</a:t>
            </a:r>
          </a:p>
        </p:txBody>
      </p:sp>
      <p:sp>
        <p:nvSpPr>
          <p:cNvPr id="6" name="矩形 5"/>
          <p:cNvSpPr/>
          <p:nvPr/>
        </p:nvSpPr>
        <p:spPr>
          <a:xfrm>
            <a:off x="6426750" y="1454139"/>
            <a:ext cx="3672408" cy="100811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新細明體" panose="02020500000000000000" pitchFamily="18" charset="-120"/>
                <a:cs typeface="+mn-cs"/>
              </a:rPr>
              <a:t>觀身不淨</a:t>
            </a:r>
            <a:endParaRPr kumimoji="0" lang="zh-TW" alt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26750" y="2822291"/>
            <a:ext cx="3672408" cy="100811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新細明體" panose="02020500000000000000" pitchFamily="18" charset="-120"/>
                <a:cs typeface="+mn-cs"/>
              </a:rPr>
              <a:t>觀受是苦　</a:t>
            </a:r>
            <a:endParaRPr kumimoji="0" lang="zh-TW" alt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6750" y="4262451"/>
            <a:ext cx="3672408" cy="100811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新細明體" panose="02020500000000000000" pitchFamily="18" charset="-120"/>
                <a:cs typeface="+mn-cs"/>
              </a:rPr>
              <a:t>觀心無常</a:t>
            </a:r>
            <a:endParaRPr kumimoji="0" lang="zh-TW" alt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20480" y="5702989"/>
            <a:ext cx="3672408" cy="100811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新細明體" panose="02020500000000000000" pitchFamily="18" charset="-120"/>
                <a:cs typeface="+mn-cs"/>
              </a:rPr>
              <a:t>觀法無我</a:t>
            </a:r>
            <a:endParaRPr kumimoji="0" lang="zh-TW" alt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2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3"/>
          <p:cNvSpPr txBox="1">
            <a:spLocks noChangeArrowheads="1"/>
          </p:cNvSpPr>
          <p:nvPr/>
        </p:nvSpPr>
        <p:spPr bwMode="auto">
          <a:xfrm>
            <a:off x="2500313" y="6429375"/>
            <a:ext cx="3500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76838"/>
            <a:ext cx="27130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按鈕形 17"/>
          <p:cNvSpPr/>
          <p:nvPr/>
        </p:nvSpPr>
        <p:spPr>
          <a:xfrm>
            <a:off x="1465262" y="288775"/>
            <a:ext cx="1008062" cy="4319587"/>
          </a:xfrm>
          <a:prstGeom prst="bevel">
            <a:avLst/>
          </a:prstGeom>
          <a:solidFill>
            <a:srgbClr val="6D5E25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ea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新細明體" panose="02020500000000000000" pitchFamily="18" charset="-120"/>
                <a:cs typeface="+mn-cs"/>
              </a:rPr>
              <a:t>如是我聞</a:t>
            </a:r>
          </a:p>
        </p:txBody>
      </p:sp>
      <p:sp>
        <p:nvSpPr>
          <p:cNvPr id="19" name="向右箭號 18"/>
          <p:cNvSpPr/>
          <p:nvPr/>
        </p:nvSpPr>
        <p:spPr>
          <a:xfrm>
            <a:off x="2689224" y="431650"/>
            <a:ext cx="503238" cy="1008062"/>
          </a:xfrm>
          <a:prstGeom prst="rightArrow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624262" y="288775"/>
            <a:ext cx="4752975" cy="115093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algn="ctr">
            <a:solidFill>
              <a:srgbClr val="7B7859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遵佛遺教</a:t>
            </a:r>
          </a:p>
        </p:txBody>
      </p:sp>
      <p:sp>
        <p:nvSpPr>
          <p:cNvPr id="21" name="向右箭號 20"/>
          <p:cNvSpPr/>
          <p:nvPr/>
        </p:nvSpPr>
        <p:spPr>
          <a:xfrm>
            <a:off x="2689224" y="2015975"/>
            <a:ext cx="503238" cy="1008062"/>
          </a:xfrm>
          <a:prstGeom prst="rightArrow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624262" y="1871512"/>
            <a:ext cx="4752975" cy="115252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algn="ctr">
            <a:solidFill>
              <a:srgbClr val="7B7859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異外道</a:t>
            </a:r>
          </a:p>
        </p:txBody>
      </p:sp>
      <p:sp>
        <p:nvSpPr>
          <p:cNvPr id="23" name="向右箭號 22"/>
          <p:cNvSpPr/>
          <p:nvPr/>
        </p:nvSpPr>
        <p:spPr>
          <a:xfrm>
            <a:off x="2666999" y="3600300"/>
            <a:ext cx="503238" cy="1008062"/>
          </a:xfrm>
          <a:prstGeom prst="rightArrow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638537" y="3449493"/>
            <a:ext cx="4752975" cy="115252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algn="ctr">
            <a:solidFill>
              <a:srgbClr val="7B7859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息諍論</a:t>
            </a:r>
          </a:p>
        </p:txBody>
      </p:sp>
    </p:spTree>
    <p:extLst>
      <p:ext uri="{BB962C8B-B14F-4D97-AF65-F5344CB8AC3E}">
        <p14:creationId xmlns:p14="http://schemas.microsoft.com/office/powerpoint/2010/main" val="38360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文鼎中隸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1329</Words>
  <Application>Microsoft Office PowerPoint</Application>
  <PresentationFormat>寬螢幕</PresentationFormat>
  <Paragraphs>114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38" baseType="lpstr">
      <vt:lpstr>宋体</vt:lpstr>
      <vt:lpstr>文鼎中隸</vt:lpstr>
      <vt:lpstr>新細明體</vt:lpstr>
      <vt:lpstr>標楷體</vt:lpstr>
      <vt:lpstr>Arial</vt:lpstr>
      <vt:lpstr>Calibri</vt:lpstr>
      <vt:lpstr>Calibri Light</vt:lpstr>
      <vt:lpstr>Times New Roman</vt:lpstr>
      <vt:lpstr>1_自訂設計</vt:lpstr>
      <vt:lpstr>Office 佈景主題</vt:lpstr>
      <vt:lpstr>靜思法髓妙蓮華序品</vt:lpstr>
      <vt:lpstr>靜思法髓妙蓮華-序品 </vt:lpstr>
      <vt:lpstr>經文</vt:lpstr>
      <vt:lpstr>經文</vt:lpstr>
      <vt:lpstr>PowerPoint 簡報</vt:lpstr>
      <vt:lpstr>阿難四問-1</vt:lpstr>
      <vt:lpstr>阿難四問-2</vt:lpstr>
      <vt:lpstr>阿難四問-3</vt:lpstr>
      <vt:lpstr>PowerPoint 簡報</vt:lpstr>
      <vt:lpstr>如是我聞的意義</vt:lpstr>
      <vt:lpstr>PowerPoint 簡報</vt:lpstr>
      <vt:lpstr>畢缽羅窟結集經典</vt:lpstr>
      <vt:lpstr>畢缽羅窟結集經典</vt:lpstr>
      <vt:lpstr>畢缽羅窟結集經典</vt:lpstr>
      <vt:lpstr>畢缽羅窟結集經典</vt:lpstr>
      <vt:lpstr>PowerPoint 簡報</vt:lpstr>
      <vt:lpstr>PowerPoint 簡報</vt:lpstr>
      <vt:lpstr>碰到嚴格要求的時候如何面對？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聞思修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靜思法髓妙蓮華-序品 法華精髓攝入慈濟</dc:title>
  <dc:creator>明智 高</dc:creator>
  <cp:lastModifiedBy>User</cp:lastModifiedBy>
  <cp:revision>27</cp:revision>
  <dcterms:created xsi:type="dcterms:W3CDTF">2020-04-28T03:52:59Z</dcterms:created>
  <dcterms:modified xsi:type="dcterms:W3CDTF">2020-06-03T04:58:17Z</dcterms:modified>
</cp:coreProperties>
</file>