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709" r:id="rId2"/>
  </p:sldMasterIdLst>
  <p:notesMasterIdLst>
    <p:notesMasterId r:id="rId26"/>
  </p:notesMasterIdLst>
  <p:sldIdLst>
    <p:sldId id="8859" r:id="rId3"/>
    <p:sldId id="421" r:id="rId4"/>
    <p:sldId id="8847" r:id="rId5"/>
    <p:sldId id="8848" r:id="rId6"/>
    <p:sldId id="1480" r:id="rId7"/>
    <p:sldId id="1485" r:id="rId8"/>
    <p:sldId id="8849" r:id="rId9"/>
    <p:sldId id="1486" r:id="rId10"/>
    <p:sldId id="8850" r:id="rId11"/>
    <p:sldId id="1487" r:id="rId12"/>
    <p:sldId id="1477" r:id="rId13"/>
    <p:sldId id="1488" r:id="rId14"/>
    <p:sldId id="1484" r:id="rId15"/>
    <p:sldId id="8851" r:id="rId16"/>
    <p:sldId id="8852" r:id="rId17"/>
    <p:sldId id="8853" r:id="rId18"/>
    <p:sldId id="8856" r:id="rId19"/>
    <p:sldId id="8860" r:id="rId20"/>
    <p:sldId id="8862" r:id="rId21"/>
    <p:sldId id="8857" r:id="rId22"/>
    <p:sldId id="8863" r:id="rId23"/>
    <p:sldId id="8858" r:id="rId24"/>
    <p:sldId id="886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6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ED7D31"/>
    <a:srgbClr val="4472C4"/>
    <a:srgbClr val="0A4776"/>
    <a:srgbClr val="5A9FCF"/>
    <a:srgbClr val="1D72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40" autoAdjust="0"/>
    <p:restoredTop sz="93923" autoAdjust="0"/>
  </p:normalViewPr>
  <p:slideViewPr>
    <p:cSldViewPr snapToGrid="0">
      <p:cViewPr varScale="1">
        <p:scale>
          <a:sx n="128" d="100"/>
          <a:sy n="128" d="100"/>
        </p:scale>
        <p:origin x="665" y="72"/>
      </p:cViewPr>
      <p:guideLst>
        <p:guide orient="horz" pos="2160"/>
        <p:guide pos="165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明智 高" userId="13106cc9a47d8e8b" providerId="LiveId" clId="{9F30CCA0-04AA-44F1-B5B2-20C8BEF4A35A}"/>
    <pc:docChg chg="delSld modSld delMainMaster">
      <pc:chgData name="明智 高" userId="13106cc9a47d8e8b" providerId="LiveId" clId="{9F30CCA0-04AA-44F1-B5B2-20C8BEF4A35A}" dt="2023-01-04T02:51:57.777" v="4" actId="20577"/>
      <pc:docMkLst>
        <pc:docMk/>
      </pc:docMkLst>
      <pc:sldChg chg="del">
        <pc:chgData name="明智 高" userId="13106cc9a47d8e8b" providerId="LiveId" clId="{9F30CCA0-04AA-44F1-B5B2-20C8BEF4A35A}" dt="2023-01-04T02:51:51.787" v="0" actId="47"/>
        <pc:sldMkLst>
          <pc:docMk/>
          <pc:sldMk cId="0" sldId="256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0" sldId="257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0" sldId="258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0" sldId="259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1674781300" sldId="260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2069972214" sldId="264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2149373276" sldId="265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3610710076" sldId="266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2439048898" sldId="267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735762522" sldId="268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3404360779" sldId="271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3123895558" sldId="292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2523960323" sldId="293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3880126280" sldId="294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510545360" sldId="295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3851981238" sldId="296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3835792517" sldId="297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1012214698" sldId="298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3756523846" sldId="299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937607146" sldId="300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422743566" sldId="302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871781801" sldId="304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538238268" sldId="305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3438162765" sldId="306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1705231155" sldId="307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2432979357" sldId="308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229657456" sldId="313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3773648241" sldId="314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1388597025" sldId="317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0" sldId="939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225778754" sldId="1199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4131439242" sldId="1291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3196238938" sldId="1455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2558036484" sldId="1457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1472699561" sldId="1458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2803698741" sldId="1459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414715292" sldId="1460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673336867" sldId="1470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2442301912" sldId="1476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2692223972" sldId="1478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2585058070" sldId="1479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3738747288" sldId="1481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4193146420" sldId="1495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276080522" sldId="1521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3355593128" sldId="1523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3190613626" sldId="1524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4143053541" sldId="1528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2606782261" sldId="1533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1620412710" sldId="1534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1286137842" sldId="1535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520008267" sldId="1541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1355435311" sldId="1550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1652585824" sldId="1564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689737333" sldId="2853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2285954477" sldId="2854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533324530" sldId="2855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973519932" sldId="8672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2227642911" sldId="8674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3781594593" sldId="8677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282503765" sldId="8752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1329512894" sldId="8753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4280830980" sldId="8773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4151024603" sldId="8775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2638141062" sldId="8776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4120768683" sldId="8777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3330767061" sldId="8778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2800499205" sldId="8779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795971478" sldId="8780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1340506127" sldId="8781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2044679113" sldId="8782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158556520" sldId="8783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3408838022" sldId="8784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3084619939" sldId="8785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3396472961" sldId="8786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2236776009" sldId="8787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1841324827" sldId="8788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1367373396" sldId="8789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829263372" sldId="8790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3179564028" sldId="8791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3035251587" sldId="8793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2866572433" sldId="8794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3664969924" sldId="8795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888271531" sldId="8796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2313112140" sldId="8798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3534498820" sldId="8799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3377802707" sldId="8800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602701588" sldId="8801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4047002106" sldId="8802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3907387256" sldId="8803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1075713535" sldId="8804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1199386269" sldId="8805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3179808124" sldId="8806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1084690589" sldId="8808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2518699152" sldId="8809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1188238599" sldId="8810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2591011134" sldId="8811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242217714" sldId="8812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2204309572" sldId="8813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404579929" sldId="8814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1009982260" sldId="8815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2418667184" sldId="8816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4246563368" sldId="8818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3058941528" sldId="8819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3216453404" sldId="8820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2131893531" sldId="8821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1466803102" sldId="8822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3470296538" sldId="8823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2511667738" sldId="8824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3548874112" sldId="8825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3548831229" sldId="8826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3023449126" sldId="8827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2894064753" sldId="8828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3791232903" sldId="8829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3045719116" sldId="8830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2777046191" sldId="8831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2643164913" sldId="8832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888861668" sldId="8833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2905148010" sldId="8834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165785629" sldId="8835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1978946175" sldId="8836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1235202332" sldId="8837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3057322172" sldId="8838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3720915679" sldId="8839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1597230352" sldId="8841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1186047311" sldId="8842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527143551" sldId="8843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716206441" sldId="8844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1252413652" sldId="8845"/>
        </pc:sldMkLst>
      </pc:sldChg>
      <pc:sldChg chg="del">
        <pc:chgData name="明智 高" userId="13106cc9a47d8e8b" providerId="LiveId" clId="{9F30CCA0-04AA-44F1-B5B2-20C8BEF4A35A}" dt="2023-01-04T02:51:51.787" v="0" actId="47"/>
        <pc:sldMkLst>
          <pc:docMk/>
          <pc:sldMk cId="3695779363" sldId="8846"/>
        </pc:sldMkLst>
      </pc:sldChg>
      <pc:sldChg chg="modSp mod">
        <pc:chgData name="明智 高" userId="13106cc9a47d8e8b" providerId="LiveId" clId="{9F30CCA0-04AA-44F1-B5B2-20C8BEF4A35A}" dt="2023-01-04T02:51:57.777" v="4" actId="20577"/>
        <pc:sldMkLst>
          <pc:docMk/>
          <pc:sldMk cId="3758809707" sldId="8859"/>
        </pc:sldMkLst>
        <pc:spChg chg="mod">
          <ac:chgData name="明智 高" userId="13106cc9a47d8e8b" providerId="LiveId" clId="{9F30CCA0-04AA-44F1-B5B2-20C8BEF4A35A}" dt="2023-01-04T02:51:57.777" v="4" actId="20577"/>
          <ac:spMkLst>
            <pc:docMk/>
            <pc:sldMk cId="3758809707" sldId="8859"/>
            <ac:spMk id="20" creationId="{00000000-0000-0000-0000-000000000000}"/>
          </ac:spMkLst>
        </pc:spChg>
      </pc:sldChg>
      <pc:sldMasterChg chg="del delSldLayout">
        <pc:chgData name="明智 高" userId="13106cc9a47d8e8b" providerId="LiveId" clId="{9F30CCA0-04AA-44F1-B5B2-20C8BEF4A35A}" dt="2023-01-04T02:51:51.787" v="0" actId="47"/>
        <pc:sldMasterMkLst>
          <pc:docMk/>
          <pc:sldMasterMk cId="971756019" sldId="2147483673"/>
        </pc:sldMasterMkLst>
        <pc:sldLayoutChg chg="del">
          <pc:chgData name="明智 高" userId="13106cc9a47d8e8b" providerId="LiveId" clId="{9F30CCA0-04AA-44F1-B5B2-20C8BEF4A35A}" dt="2023-01-04T02:51:51.787" v="0" actId="47"/>
          <pc:sldLayoutMkLst>
            <pc:docMk/>
            <pc:sldMasterMk cId="971756019" sldId="2147483673"/>
            <pc:sldLayoutMk cId="3737575739" sldId="2147483674"/>
          </pc:sldLayoutMkLst>
        </pc:sldLayoutChg>
        <pc:sldLayoutChg chg="del">
          <pc:chgData name="明智 高" userId="13106cc9a47d8e8b" providerId="LiveId" clId="{9F30CCA0-04AA-44F1-B5B2-20C8BEF4A35A}" dt="2023-01-04T02:51:51.787" v="0" actId="47"/>
          <pc:sldLayoutMkLst>
            <pc:docMk/>
            <pc:sldMasterMk cId="971756019" sldId="2147483673"/>
            <pc:sldLayoutMk cId="3473995320" sldId="2147483675"/>
          </pc:sldLayoutMkLst>
        </pc:sldLayoutChg>
        <pc:sldLayoutChg chg="del">
          <pc:chgData name="明智 高" userId="13106cc9a47d8e8b" providerId="LiveId" clId="{9F30CCA0-04AA-44F1-B5B2-20C8BEF4A35A}" dt="2023-01-04T02:51:51.787" v="0" actId="47"/>
          <pc:sldLayoutMkLst>
            <pc:docMk/>
            <pc:sldMasterMk cId="971756019" sldId="2147483673"/>
            <pc:sldLayoutMk cId="1211589875" sldId="2147483676"/>
          </pc:sldLayoutMkLst>
        </pc:sldLayoutChg>
        <pc:sldLayoutChg chg="del">
          <pc:chgData name="明智 高" userId="13106cc9a47d8e8b" providerId="LiveId" clId="{9F30CCA0-04AA-44F1-B5B2-20C8BEF4A35A}" dt="2023-01-04T02:51:51.787" v="0" actId="47"/>
          <pc:sldLayoutMkLst>
            <pc:docMk/>
            <pc:sldMasterMk cId="971756019" sldId="2147483673"/>
            <pc:sldLayoutMk cId="2438284579" sldId="2147483677"/>
          </pc:sldLayoutMkLst>
        </pc:sldLayoutChg>
        <pc:sldLayoutChg chg="del">
          <pc:chgData name="明智 高" userId="13106cc9a47d8e8b" providerId="LiveId" clId="{9F30CCA0-04AA-44F1-B5B2-20C8BEF4A35A}" dt="2023-01-04T02:51:51.787" v="0" actId="47"/>
          <pc:sldLayoutMkLst>
            <pc:docMk/>
            <pc:sldMasterMk cId="971756019" sldId="2147483673"/>
            <pc:sldLayoutMk cId="3344653211" sldId="2147483678"/>
          </pc:sldLayoutMkLst>
        </pc:sldLayoutChg>
        <pc:sldLayoutChg chg="del">
          <pc:chgData name="明智 高" userId="13106cc9a47d8e8b" providerId="LiveId" clId="{9F30CCA0-04AA-44F1-B5B2-20C8BEF4A35A}" dt="2023-01-04T02:51:51.787" v="0" actId="47"/>
          <pc:sldLayoutMkLst>
            <pc:docMk/>
            <pc:sldMasterMk cId="971756019" sldId="2147483673"/>
            <pc:sldLayoutMk cId="2640316335" sldId="2147483679"/>
          </pc:sldLayoutMkLst>
        </pc:sldLayoutChg>
        <pc:sldLayoutChg chg="del">
          <pc:chgData name="明智 高" userId="13106cc9a47d8e8b" providerId="LiveId" clId="{9F30CCA0-04AA-44F1-B5B2-20C8BEF4A35A}" dt="2023-01-04T02:51:51.787" v="0" actId="47"/>
          <pc:sldLayoutMkLst>
            <pc:docMk/>
            <pc:sldMasterMk cId="971756019" sldId="2147483673"/>
            <pc:sldLayoutMk cId="1002788896" sldId="2147483680"/>
          </pc:sldLayoutMkLst>
        </pc:sldLayoutChg>
        <pc:sldLayoutChg chg="del">
          <pc:chgData name="明智 高" userId="13106cc9a47d8e8b" providerId="LiveId" clId="{9F30CCA0-04AA-44F1-B5B2-20C8BEF4A35A}" dt="2023-01-04T02:51:51.787" v="0" actId="47"/>
          <pc:sldLayoutMkLst>
            <pc:docMk/>
            <pc:sldMasterMk cId="971756019" sldId="2147483673"/>
            <pc:sldLayoutMk cId="2065131626" sldId="2147483681"/>
          </pc:sldLayoutMkLst>
        </pc:sldLayoutChg>
        <pc:sldLayoutChg chg="del">
          <pc:chgData name="明智 高" userId="13106cc9a47d8e8b" providerId="LiveId" clId="{9F30CCA0-04AA-44F1-B5B2-20C8BEF4A35A}" dt="2023-01-04T02:51:51.787" v="0" actId="47"/>
          <pc:sldLayoutMkLst>
            <pc:docMk/>
            <pc:sldMasterMk cId="971756019" sldId="2147483673"/>
            <pc:sldLayoutMk cId="3274437313" sldId="2147483682"/>
          </pc:sldLayoutMkLst>
        </pc:sldLayoutChg>
        <pc:sldLayoutChg chg="del">
          <pc:chgData name="明智 高" userId="13106cc9a47d8e8b" providerId="LiveId" clId="{9F30CCA0-04AA-44F1-B5B2-20C8BEF4A35A}" dt="2023-01-04T02:51:51.787" v="0" actId="47"/>
          <pc:sldLayoutMkLst>
            <pc:docMk/>
            <pc:sldMasterMk cId="971756019" sldId="2147483673"/>
            <pc:sldLayoutMk cId="3415269010" sldId="2147483683"/>
          </pc:sldLayoutMkLst>
        </pc:sldLayoutChg>
        <pc:sldLayoutChg chg="del">
          <pc:chgData name="明智 高" userId="13106cc9a47d8e8b" providerId="LiveId" clId="{9F30CCA0-04AA-44F1-B5B2-20C8BEF4A35A}" dt="2023-01-04T02:51:51.787" v="0" actId="47"/>
          <pc:sldLayoutMkLst>
            <pc:docMk/>
            <pc:sldMasterMk cId="971756019" sldId="2147483673"/>
            <pc:sldLayoutMk cId="1709999559" sldId="2147483684"/>
          </pc:sldLayoutMkLst>
        </pc:sldLayoutChg>
      </pc:sldMasterChg>
      <pc:sldMasterChg chg="del delSldLayout">
        <pc:chgData name="明智 高" userId="13106cc9a47d8e8b" providerId="LiveId" clId="{9F30CCA0-04AA-44F1-B5B2-20C8BEF4A35A}" dt="2023-01-04T02:51:51.787" v="0" actId="47"/>
        <pc:sldMasterMkLst>
          <pc:docMk/>
          <pc:sldMasterMk cId="1217025560" sldId="2147483685"/>
        </pc:sldMasterMkLst>
        <pc:sldLayoutChg chg="del">
          <pc:chgData name="明智 高" userId="13106cc9a47d8e8b" providerId="LiveId" clId="{9F30CCA0-04AA-44F1-B5B2-20C8BEF4A35A}" dt="2023-01-04T02:51:51.787" v="0" actId="47"/>
          <pc:sldLayoutMkLst>
            <pc:docMk/>
            <pc:sldMasterMk cId="1217025560" sldId="2147483685"/>
            <pc:sldLayoutMk cId="697257721" sldId="2147483686"/>
          </pc:sldLayoutMkLst>
        </pc:sldLayoutChg>
        <pc:sldLayoutChg chg="del">
          <pc:chgData name="明智 高" userId="13106cc9a47d8e8b" providerId="LiveId" clId="{9F30CCA0-04AA-44F1-B5B2-20C8BEF4A35A}" dt="2023-01-04T02:51:51.787" v="0" actId="47"/>
          <pc:sldLayoutMkLst>
            <pc:docMk/>
            <pc:sldMasterMk cId="1217025560" sldId="2147483685"/>
            <pc:sldLayoutMk cId="1471331912" sldId="2147483687"/>
          </pc:sldLayoutMkLst>
        </pc:sldLayoutChg>
        <pc:sldLayoutChg chg="del">
          <pc:chgData name="明智 高" userId="13106cc9a47d8e8b" providerId="LiveId" clId="{9F30CCA0-04AA-44F1-B5B2-20C8BEF4A35A}" dt="2023-01-04T02:51:51.787" v="0" actId="47"/>
          <pc:sldLayoutMkLst>
            <pc:docMk/>
            <pc:sldMasterMk cId="1217025560" sldId="2147483685"/>
            <pc:sldLayoutMk cId="2010552516" sldId="2147483688"/>
          </pc:sldLayoutMkLst>
        </pc:sldLayoutChg>
        <pc:sldLayoutChg chg="del">
          <pc:chgData name="明智 高" userId="13106cc9a47d8e8b" providerId="LiveId" clId="{9F30CCA0-04AA-44F1-B5B2-20C8BEF4A35A}" dt="2023-01-04T02:51:51.787" v="0" actId="47"/>
          <pc:sldLayoutMkLst>
            <pc:docMk/>
            <pc:sldMasterMk cId="1217025560" sldId="2147483685"/>
            <pc:sldLayoutMk cId="1121408733" sldId="2147483689"/>
          </pc:sldLayoutMkLst>
        </pc:sldLayoutChg>
        <pc:sldLayoutChg chg="del">
          <pc:chgData name="明智 高" userId="13106cc9a47d8e8b" providerId="LiveId" clId="{9F30CCA0-04AA-44F1-B5B2-20C8BEF4A35A}" dt="2023-01-04T02:51:51.787" v="0" actId="47"/>
          <pc:sldLayoutMkLst>
            <pc:docMk/>
            <pc:sldMasterMk cId="1217025560" sldId="2147483685"/>
            <pc:sldLayoutMk cId="4174012042" sldId="2147483690"/>
          </pc:sldLayoutMkLst>
        </pc:sldLayoutChg>
        <pc:sldLayoutChg chg="del">
          <pc:chgData name="明智 高" userId="13106cc9a47d8e8b" providerId="LiveId" clId="{9F30CCA0-04AA-44F1-B5B2-20C8BEF4A35A}" dt="2023-01-04T02:51:51.787" v="0" actId="47"/>
          <pc:sldLayoutMkLst>
            <pc:docMk/>
            <pc:sldMasterMk cId="1217025560" sldId="2147483685"/>
            <pc:sldLayoutMk cId="1852497536" sldId="2147483691"/>
          </pc:sldLayoutMkLst>
        </pc:sldLayoutChg>
        <pc:sldLayoutChg chg="del">
          <pc:chgData name="明智 高" userId="13106cc9a47d8e8b" providerId="LiveId" clId="{9F30CCA0-04AA-44F1-B5B2-20C8BEF4A35A}" dt="2023-01-04T02:51:51.787" v="0" actId="47"/>
          <pc:sldLayoutMkLst>
            <pc:docMk/>
            <pc:sldMasterMk cId="1217025560" sldId="2147483685"/>
            <pc:sldLayoutMk cId="1959880169" sldId="2147483692"/>
          </pc:sldLayoutMkLst>
        </pc:sldLayoutChg>
        <pc:sldLayoutChg chg="del">
          <pc:chgData name="明智 高" userId="13106cc9a47d8e8b" providerId="LiveId" clId="{9F30CCA0-04AA-44F1-B5B2-20C8BEF4A35A}" dt="2023-01-04T02:51:51.787" v="0" actId="47"/>
          <pc:sldLayoutMkLst>
            <pc:docMk/>
            <pc:sldMasterMk cId="1217025560" sldId="2147483685"/>
            <pc:sldLayoutMk cId="3164867548" sldId="2147483693"/>
          </pc:sldLayoutMkLst>
        </pc:sldLayoutChg>
        <pc:sldLayoutChg chg="del">
          <pc:chgData name="明智 高" userId="13106cc9a47d8e8b" providerId="LiveId" clId="{9F30CCA0-04AA-44F1-B5B2-20C8BEF4A35A}" dt="2023-01-04T02:51:51.787" v="0" actId="47"/>
          <pc:sldLayoutMkLst>
            <pc:docMk/>
            <pc:sldMasterMk cId="1217025560" sldId="2147483685"/>
            <pc:sldLayoutMk cId="2566262335" sldId="2147483694"/>
          </pc:sldLayoutMkLst>
        </pc:sldLayoutChg>
        <pc:sldLayoutChg chg="del">
          <pc:chgData name="明智 高" userId="13106cc9a47d8e8b" providerId="LiveId" clId="{9F30CCA0-04AA-44F1-B5B2-20C8BEF4A35A}" dt="2023-01-04T02:51:51.787" v="0" actId="47"/>
          <pc:sldLayoutMkLst>
            <pc:docMk/>
            <pc:sldMasterMk cId="1217025560" sldId="2147483685"/>
            <pc:sldLayoutMk cId="2006439709" sldId="2147483695"/>
          </pc:sldLayoutMkLst>
        </pc:sldLayoutChg>
        <pc:sldLayoutChg chg="del">
          <pc:chgData name="明智 高" userId="13106cc9a47d8e8b" providerId="LiveId" clId="{9F30CCA0-04AA-44F1-B5B2-20C8BEF4A35A}" dt="2023-01-04T02:51:51.787" v="0" actId="47"/>
          <pc:sldLayoutMkLst>
            <pc:docMk/>
            <pc:sldMasterMk cId="1217025560" sldId="2147483685"/>
            <pc:sldLayoutMk cId="3053333251" sldId="2147483696"/>
          </pc:sldLayoutMkLst>
        </pc:sldLayoutChg>
      </pc:sldMasterChg>
      <pc:sldMasterChg chg="del delSldLayout">
        <pc:chgData name="明智 高" userId="13106cc9a47d8e8b" providerId="LiveId" clId="{9F30CCA0-04AA-44F1-B5B2-20C8BEF4A35A}" dt="2023-01-04T02:51:51.787" v="0" actId="47"/>
        <pc:sldMasterMkLst>
          <pc:docMk/>
          <pc:sldMasterMk cId="2135826963" sldId="2147483697"/>
        </pc:sldMasterMkLst>
        <pc:sldLayoutChg chg="del">
          <pc:chgData name="明智 高" userId="13106cc9a47d8e8b" providerId="LiveId" clId="{9F30CCA0-04AA-44F1-B5B2-20C8BEF4A35A}" dt="2023-01-04T02:51:51.787" v="0" actId="47"/>
          <pc:sldLayoutMkLst>
            <pc:docMk/>
            <pc:sldMasterMk cId="2135826963" sldId="2147483697"/>
            <pc:sldLayoutMk cId="2304183018" sldId="2147483698"/>
          </pc:sldLayoutMkLst>
        </pc:sldLayoutChg>
        <pc:sldLayoutChg chg="del">
          <pc:chgData name="明智 高" userId="13106cc9a47d8e8b" providerId="LiveId" clId="{9F30CCA0-04AA-44F1-B5B2-20C8BEF4A35A}" dt="2023-01-04T02:51:51.787" v="0" actId="47"/>
          <pc:sldLayoutMkLst>
            <pc:docMk/>
            <pc:sldMasterMk cId="2135826963" sldId="2147483697"/>
            <pc:sldLayoutMk cId="1075276957" sldId="2147483699"/>
          </pc:sldLayoutMkLst>
        </pc:sldLayoutChg>
        <pc:sldLayoutChg chg="del">
          <pc:chgData name="明智 高" userId="13106cc9a47d8e8b" providerId="LiveId" clId="{9F30CCA0-04AA-44F1-B5B2-20C8BEF4A35A}" dt="2023-01-04T02:51:51.787" v="0" actId="47"/>
          <pc:sldLayoutMkLst>
            <pc:docMk/>
            <pc:sldMasterMk cId="2135826963" sldId="2147483697"/>
            <pc:sldLayoutMk cId="1701447764" sldId="2147483700"/>
          </pc:sldLayoutMkLst>
        </pc:sldLayoutChg>
        <pc:sldLayoutChg chg="del">
          <pc:chgData name="明智 高" userId="13106cc9a47d8e8b" providerId="LiveId" clId="{9F30CCA0-04AA-44F1-B5B2-20C8BEF4A35A}" dt="2023-01-04T02:51:51.787" v="0" actId="47"/>
          <pc:sldLayoutMkLst>
            <pc:docMk/>
            <pc:sldMasterMk cId="2135826963" sldId="2147483697"/>
            <pc:sldLayoutMk cId="3375564640" sldId="2147483701"/>
          </pc:sldLayoutMkLst>
        </pc:sldLayoutChg>
        <pc:sldLayoutChg chg="del">
          <pc:chgData name="明智 高" userId="13106cc9a47d8e8b" providerId="LiveId" clId="{9F30CCA0-04AA-44F1-B5B2-20C8BEF4A35A}" dt="2023-01-04T02:51:51.787" v="0" actId="47"/>
          <pc:sldLayoutMkLst>
            <pc:docMk/>
            <pc:sldMasterMk cId="2135826963" sldId="2147483697"/>
            <pc:sldLayoutMk cId="669899231" sldId="2147483702"/>
          </pc:sldLayoutMkLst>
        </pc:sldLayoutChg>
        <pc:sldLayoutChg chg="del">
          <pc:chgData name="明智 高" userId="13106cc9a47d8e8b" providerId="LiveId" clId="{9F30CCA0-04AA-44F1-B5B2-20C8BEF4A35A}" dt="2023-01-04T02:51:51.787" v="0" actId="47"/>
          <pc:sldLayoutMkLst>
            <pc:docMk/>
            <pc:sldMasterMk cId="2135826963" sldId="2147483697"/>
            <pc:sldLayoutMk cId="1845426015" sldId="2147483703"/>
          </pc:sldLayoutMkLst>
        </pc:sldLayoutChg>
        <pc:sldLayoutChg chg="del">
          <pc:chgData name="明智 高" userId="13106cc9a47d8e8b" providerId="LiveId" clId="{9F30CCA0-04AA-44F1-B5B2-20C8BEF4A35A}" dt="2023-01-04T02:51:51.787" v="0" actId="47"/>
          <pc:sldLayoutMkLst>
            <pc:docMk/>
            <pc:sldMasterMk cId="2135826963" sldId="2147483697"/>
            <pc:sldLayoutMk cId="4242065217" sldId="2147483704"/>
          </pc:sldLayoutMkLst>
        </pc:sldLayoutChg>
        <pc:sldLayoutChg chg="del">
          <pc:chgData name="明智 高" userId="13106cc9a47d8e8b" providerId="LiveId" clId="{9F30CCA0-04AA-44F1-B5B2-20C8BEF4A35A}" dt="2023-01-04T02:51:51.787" v="0" actId="47"/>
          <pc:sldLayoutMkLst>
            <pc:docMk/>
            <pc:sldMasterMk cId="2135826963" sldId="2147483697"/>
            <pc:sldLayoutMk cId="958019337" sldId="2147483705"/>
          </pc:sldLayoutMkLst>
        </pc:sldLayoutChg>
        <pc:sldLayoutChg chg="del">
          <pc:chgData name="明智 高" userId="13106cc9a47d8e8b" providerId="LiveId" clId="{9F30CCA0-04AA-44F1-B5B2-20C8BEF4A35A}" dt="2023-01-04T02:51:51.787" v="0" actId="47"/>
          <pc:sldLayoutMkLst>
            <pc:docMk/>
            <pc:sldMasterMk cId="2135826963" sldId="2147483697"/>
            <pc:sldLayoutMk cId="702296768" sldId="2147483706"/>
          </pc:sldLayoutMkLst>
        </pc:sldLayoutChg>
        <pc:sldLayoutChg chg="del">
          <pc:chgData name="明智 高" userId="13106cc9a47d8e8b" providerId="LiveId" clId="{9F30CCA0-04AA-44F1-B5B2-20C8BEF4A35A}" dt="2023-01-04T02:51:51.787" v="0" actId="47"/>
          <pc:sldLayoutMkLst>
            <pc:docMk/>
            <pc:sldMasterMk cId="2135826963" sldId="2147483697"/>
            <pc:sldLayoutMk cId="2756463523" sldId="2147483707"/>
          </pc:sldLayoutMkLst>
        </pc:sldLayoutChg>
        <pc:sldLayoutChg chg="del">
          <pc:chgData name="明智 高" userId="13106cc9a47d8e8b" providerId="LiveId" clId="{9F30CCA0-04AA-44F1-B5B2-20C8BEF4A35A}" dt="2023-01-04T02:51:51.787" v="0" actId="47"/>
          <pc:sldLayoutMkLst>
            <pc:docMk/>
            <pc:sldMasterMk cId="2135826963" sldId="2147483697"/>
            <pc:sldLayoutMk cId="902990442" sldId="2147483708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9F1344-569D-4816-9F23-1290C5D8AE7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53AC62F-1CC2-4327-8652-9E209A035B80}">
      <dgm:prSet phldrT="[文字]" custT="1"/>
      <dgm:spPr/>
      <dgm:t>
        <a:bodyPr/>
        <a:lstStyle/>
        <a:p>
          <a:r>
            <a:rPr lang="zh-TW" altLang="en-US" sz="3600" b="1" dirty="0">
              <a:latin typeface="標楷體" pitchFamily="65" charset="-120"/>
              <a:ea typeface="標楷體" pitchFamily="65" charset="-120"/>
            </a:rPr>
            <a:t>掌握自己的長處</a:t>
          </a:r>
        </a:p>
      </dgm:t>
    </dgm:pt>
    <dgm:pt modelId="{4281AC9D-F53A-4DF1-8C7C-7159B670C7A1}" type="parTrans" cxnId="{5C11B194-BD35-4DC7-B946-4B5F1C982835}">
      <dgm:prSet/>
      <dgm:spPr/>
      <dgm:t>
        <a:bodyPr/>
        <a:lstStyle/>
        <a:p>
          <a:endParaRPr lang="zh-TW" altLang="en-US"/>
        </a:p>
      </dgm:t>
    </dgm:pt>
    <dgm:pt modelId="{D773CAAD-21C8-47D3-9283-167949487C53}" type="sibTrans" cxnId="{5C11B194-BD35-4DC7-B946-4B5F1C982835}">
      <dgm:prSet/>
      <dgm:spPr/>
      <dgm:t>
        <a:bodyPr/>
        <a:lstStyle/>
        <a:p>
          <a:endParaRPr lang="zh-TW" altLang="en-US"/>
        </a:p>
      </dgm:t>
    </dgm:pt>
    <dgm:pt modelId="{F01E14AE-7EDB-412C-98F0-A81745E02860}">
      <dgm:prSet phldrT="[文字]" custT="1"/>
      <dgm:spPr/>
      <dgm:t>
        <a:bodyPr/>
        <a:lstStyle/>
        <a:p>
          <a:r>
            <a:rPr lang="zh-TW" altLang="en-US" sz="3600" b="1" dirty="0">
              <a:latin typeface="標楷體" pitchFamily="65" charset="-120"/>
              <a:ea typeface="標楷體" pitchFamily="65" charset="-120"/>
            </a:rPr>
            <a:t>善用他人的長處</a:t>
          </a:r>
        </a:p>
      </dgm:t>
    </dgm:pt>
    <dgm:pt modelId="{827E7551-4C5F-4F6C-80E3-18287E73672A}" type="parTrans" cxnId="{C2AD0B98-E85E-4247-B47C-B04F2EB1AA48}">
      <dgm:prSet/>
      <dgm:spPr/>
      <dgm:t>
        <a:bodyPr/>
        <a:lstStyle/>
        <a:p>
          <a:endParaRPr lang="zh-TW" altLang="en-US"/>
        </a:p>
      </dgm:t>
    </dgm:pt>
    <dgm:pt modelId="{1891E178-36A5-4477-AE4D-1FC5E4B7FE1A}" type="sibTrans" cxnId="{C2AD0B98-E85E-4247-B47C-B04F2EB1AA48}">
      <dgm:prSet/>
      <dgm:spPr/>
      <dgm:t>
        <a:bodyPr/>
        <a:lstStyle/>
        <a:p>
          <a:endParaRPr lang="zh-TW" altLang="en-US"/>
        </a:p>
      </dgm:t>
    </dgm:pt>
    <dgm:pt modelId="{A1D063B0-931B-4458-9957-CF923066D556}">
      <dgm:prSet phldrT="[文字]" custT="1"/>
      <dgm:spPr/>
      <dgm:t>
        <a:bodyPr/>
        <a:lstStyle/>
        <a:p>
          <a:r>
            <a:rPr lang="zh-TW" altLang="en-US" sz="3600" b="1" dirty="0">
              <a:latin typeface="標楷體" pitchFamily="65" charset="-120"/>
              <a:ea typeface="標楷體" pitchFamily="65" charset="-120"/>
            </a:rPr>
            <a:t>橋接他人的長處</a:t>
          </a:r>
        </a:p>
      </dgm:t>
    </dgm:pt>
    <dgm:pt modelId="{B4A1E628-91DB-4A7A-832B-57ADFC7FC4CC}" type="parTrans" cxnId="{078BF2E0-B406-4C3E-9945-E0BFE5FEDB57}">
      <dgm:prSet/>
      <dgm:spPr/>
      <dgm:t>
        <a:bodyPr/>
        <a:lstStyle/>
        <a:p>
          <a:endParaRPr lang="zh-TW" altLang="en-US"/>
        </a:p>
      </dgm:t>
    </dgm:pt>
    <dgm:pt modelId="{9DBE5C31-5135-4CF5-8CFB-0A1B4F73F4AC}" type="sibTrans" cxnId="{078BF2E0-B406-4C3E-9945-E0BFE5FEDB57}">
      <dgm:prSet/>
      <dgm:spPr/>
      <dgm:t>
        <a:bodyPr/>
        <a:lstStyle/>
        <a:p>
          <a:endParaRPr lang="zh-TW" altLang="en-US"/>
        </a:p>
      </dgm:t>
    </dgm:pt>
    <dgm:pt modelId="{3D75E36D-5157-46B7-9D93-DF3FF81905A5}">
      <dgm:prSet phldrT="[文字]" custT="1"/>
      <dgm:spPr/>
      <dgm:t>
        <a:bodyPr/>
        <a:lstStyle/>
        <a:p>
          <a:r>
            <a:rPr lang="zh-TW" altLang="en-US" sz="3600" b="1" dirty="0">
              <a:latin typeface="標楷體" pitchFamily="65" charset="-120"/>
              <a:ea typeface="標楷體" pitchFamily="65" charset="-120"/>
            </a:rPr>
            <a:t>擴張自己不偏好風格</a:t>
          </a:r>
        </a:p>
      </dgm:t>
    </dgm:pt>
    <dgm:pt modelId="{D3A7B213-478A-4E06-BBAC-F8BAE0F79AF9}" type="parTrans" cxnId="{1923EEE0-2D5B-4F1D-9039-0C12110C74DD}">
      <dgm:prSet/>
      <dgm:spPr/>
      <dgm:t>
        <a:bodyPr/>
        <a:lstStyle/>
        <a:p>
          <a:endParaRPr lang="zh-TW" altLang="en-US"/>
        </a:p>
      </dgm:t>
    </dgm:pt>
    <dgm:pt modelId="{CC0820D6-FAB5-4024-9A97-C9E5D0C99007}" type="sibTrans" cxnId="{1923EEE0-2D5B-4F1D-9039-0C12110C74DD}">
      <dgm:prSet/>
      <dgm:spPr/>
      <dgm:t>
        <a:bodyPr/>
        <a:lstStyle/>
        <a:p>
          <a:endParaRPr lang="zh-TW" altLang="en-US"/>
        </a:p>
      </dgm:t>
    </dgm:pt>
    <dgm:pt modelId="{662B1077-4750-4BF6-ACFA-A2E7EB1F5FFB}">
      <dgm:prSet phldrT="[文字]" custT="1"/>
      <dgm:spPr/>
      <dgm:t>
        <a:bodyPr/>
        <a:lstStyle/>
        <a:p>
          <a:r>
            <a:rPr lang="zh-TW" altLang="en-US" sz="3600" b="1" dirty="0">
              <a:latin typeface="標楷體" pitchFamily="65" charset="-120"/>
              <a:ea typeface="標楷體" pitchFamily="65" charset="-120"/>
            </a:rPr>
            <a:t>控制過當</a:t>
          </a:r>
        </a:p>
      </dgm:t>
    </dgm:pt>
    <dgm:pt modelId="{31EE4F79-0945-4FBC-B766-BF53D8DDA45D}" type="parTrans" cxnId="{7ED1E4C4-A791-4976-B3FB-81984C5A730D}">
      <dgm:prSet/>
      <dgm:spPr/>
      <dgm:t>
        <a:bodyPr/>
        <a:lstStyle/>
        <a:p>
          <a:endParaRPr lang="zh-TW" altLang="en-US"/>
        </a:p>
      </dgm:t>
    </dgm:pt>
    <dgm:pt modelId="{5EA6C2EE-2B4F-414C-97F5-A53CA556F58A}" type="sibTrans" cxnId="{7ED1E4C4-A791-4976-B3FB-81984C5A730D}">
      <dgm:prSet/>
      <dgm:spPr/>
      <dgm:t>
        <a:bodyPr/>
        <a:lstStyle/>
        <a:p>
          <a:endParaRPr lang="zh-TW" altLang="en-US"/>
        </a:p>
      </dgm:t>
    </dgm:pt>
    <dgm:pt modelId="{7D39A584-BC01-473A-AC51-3DA773725DEB}" type="pres">
      <dgm:prSet presAssocID="{3C9F1344-569D-4816-9F23-1290C5D8AE7C}" presName="linear" presStyleCnt="0">
        <dgm:presLayoutVars>
          <dgm:dir/>
          <dgm:animLvl val="lvl"/>
          <dgm:resizeHandles val="exact"/>
        </dgm:presLayoutVars>
      </dgm:prSet>
      <dgm:spPr/>
    </dgm:pt>
    <dgm:pt modelId="{9FD1DD7F-828F-4963-A636-2F769B930D31}" type="pres">
      <dgm:prSet presAssocID="{053AC62F-1CC2-4327-8652-9E209A035B80}" presName="parentLin" presStyleCnt="0"/>
      <dgm:spPr/>
    </dgm:pt>
    <dgm:pt modelId="{FC6F8B23-E248-40E1-8EBF-69FFA598B36C}" type="pres">
      <dgm:prSet presAssocID="{053AC62F-1CC2-4327-8652-9E209A035B80}" presName="parentLeftMargin" presStyleLbl="node1" presStyleIdx="0" presStyleCnt="5"/>
      <dgm:spPr/>
    </dgm:pt>
    <dgm:pt modelId="{041CD050-3800-4E49-9D2E-F22740C0334A}" type="pres">
      <dgm:prSet presAssocID="{053AC62F-1CC2-4327-8652-9E209A035B8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1016B5B-7CEE-419F-AF76-A7C739EE7C05}" type="pres">
      <dgm:prSet presAssocID="{053AC62F-1CC2-4327-8652-9E209A035B80}" presName="negativeSpace" presStyleCnt="0"/>
      <dgm:spPr/>
    </dgm:pt>
    <dgm:pt modelId="{102DB778-E0CA-4BE6-AA01-B6993D8D7748}" type="pres">
      <dgm:prSet presAssocID="{053AC62F-1CC2-4327-8652-9E209A035B80}" presName="childText" presStyleLbl="conFgAcc1" presStyleIdx="0" presStyleCnt="5">
        <dgm:presLayoutVars>
          <dgm:bulletEnabled val="1"/>
        </dgm:presLayoutVars>
      </dgm:prSet>
      <dgm:spPr/>
    </dgm:pt>
    <dgm:pt modelId="{C3AB8891-06EB-4292-A24E-64EBE75BE485}" type="pres">
      <dgm:prSet presAssocID="{D773CAAD-21C8-47D3-9283-167949487C53}" presName="spaceBetweenRectangles" presStyleCnt="0"/>
      <dgm:spPr/>
    </dgm:pt>
    <dgm:pt modelId="{41FD9C73-D29E-4BCE-89EB-AE883D4931F4}" type="pres">
      <dgm:prSet presAssocID="{F01E14AE-7EDB-412C-98F0-A81745E02860}" presName="parentLin" presStyleCnt="0"/>
      <dgm:spPr/>
    </dgm:pt>
    <dgm:pt modelId="{BF36732A-0D6C-4DED-A6B8-723C2EC68EBB}" type="pres">
      <dgm:prSet presAssocID="{F01E14AE-7EDB-412C-98F0-A81745E02860}" presName="parentLeftMargin" presStyleLbl="node1" presStyleIdx="0" presStyleCnt="5"/>
      <dgm:spPr/>
    </dgm:pt>
    <dgm:pt modelId="{062218BB-D294-4B77-81FD-FCDC39617E1B}" type="pres">
      <dgm:prSet presAssocID="{F01E14AE-7EDB-412C-98F0-A81745E0286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70BB796-4C37-4544-AD08-8761D5B1A170}" type="pres">
      <dgm:prSet presAssocID="{F01E14AE-7EDB-412C-98F0-A81745E02860}" presName="negativeSpace" presStyleCnt="0"/>
      <dgm:spPr/>
    </dgm:pt>
    <dgm:pt modelId="{4F2A3714-C8EB-4A7F-9006-D1134C86979D}" type="pres">
      <dgm:prSet presAssocID="{F01E14AE-7EDB-412C-98F0-A81745E02860}" presName="childText" presStyleLbl="conFgAcc1" presStyleIdx="1" presStyleCnt="5">
        <dgm:presLayoutVars>
          <dgm:bulletEnabled val="1"/>
        </dgm:presLayoutVars>
      </dgm:prSet>
      <dgm:spPr/>
    </dgm:pt>
    <dgm:pt modelId="{0CC4F70B-E257-43D0-8AC7-A7A98282752B}" type="pres">
      <dgm:prSet presAssocID="{1891E178-36A5-4477-AE4D-1FC5E4B7FE1A}" presName="spaceBetweenRectangles" presStyleCnt="0"/>
      <dgm:spPr/>
    </dgm:pt>
    <dgm:pt modelId="{27C916B2-7399-4659-AF19-B7A5F3ACA884}" type="pres">
      <dgm:prSet presAssocID="{A1D063B0-931B-4458-9957-CF923066D556}" presName="parentLin" presStyleCnt="0"/>
      <dgm:spPr/>
    </dgm:pt>
    <dgm:pt modelId="{E53B9061-3019-414D-97A1-462548C0D240}" type="pres">
      <dgm:prSet presAssocID="{A1D063B0-931B-4458-9957-CF923066D556}" presName="parentLeftMargin" presStyleLbl="node1" presStyleIdx="1" presStyleCnt="5"/>
      <dgm:spPr/>
    </dgm:pt>
    <dgm:pt modelId="{CC5E2AD9-3731-4032-B54B-4FA7232684F3}" type="pres">
      <dgm:prSet presAssocID="{A1D063B0-931B-4458-9957-CF923066D55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7A0E44C-1F13-4E41-8D62-E79D563947C1}" type="pres">
      <dgm:prSet presAssocID="{A1D063B0-931B-4458-9957-CF923066D556}" presName="negativeSpace" presStyleCnt="0"/>
      <dgm:spPr/>
    </dgm:pt>
    <dgm:pt modelId="{9CF859F4-031D-482D-A1F2-BDA7ACAA5EEC}" type="pres">
      <dgm:prSet presAssocID="{A1D063B0-931B-4458-9957-CF923066D556}" presName="childText" presStyleLbl="conFgAcc1" presStyleIdx="2" presStyleCnt="5">
        <dgm:presLayoutVars>
          <dgm:bulletEnabled val="1"/>
        </dgm:presLayoutVars>
      </dgm:prSet>
      <dgm:spPr/>
    </dgm:pt>
    <dgm:pt modelId="{0165F0B5-FFFA-40AC-95F3-CA95E246CB7F}" type="pres">
      <dgm:prSet presAssocID="{9DBE5C31-5135-4CF5-8CFB-0A1B4F73F4AC}" presName="spaceBetweenRectangles" presStyleCnt="0"/>
      <dgm:spPr/>
    </dgm:pt>
    <dgm:pt modelId="{48B839BF-6DB9-498E-9485-C3CAD8D0BE96}" type="pres">
      <dgm:prSet presAssocID="{3D75E36D-5157-46B7-9D93-DF3FF81905A5}" presName="parentLin" presStyleCnt="0"/>
      <dgm:spPr/>
    </dgm:pt>
    <dgm:pt modelId="{A69B487B-C22F-42D0-BB8F-30DB12676947}" type="pres">
      <dgm:prSet presAssocID="{3D75E36D-5157-46B7-9D93-DF3FF81905A5}" presName="parentLeftMargin" presStyleLbl="node1" presStyleIdx="2" presStyleCnt="5"/>
      <dgm:spPr/>
    </dgm:pt>
    <dgm:pt modelId="{EE874625-06AD-47B4-9F6C-46B16B9DEE31}" type="pres">
      <dgm:prSet presAssocID="{3D75E36D-5157-46B7-9D93-DF3FF81905A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218DA1A-F1ED-4B34-B720-D1EE0F3F78ED}" type="pres">
      <dgm:prSet presAssocID="{3D75E36D-5157-46B7-9D93-DF3FF81905A5}" presName="negativeSpace" presStyleCnt="0"/>
      <dgm:spPr/>
    </dgm:pt>
    <dgm:pt modelId="{D3882931-0653-480C-8A51-87BBD0ED59EF}" type="pres">
      <dgm:prSet presAssocID="{3D75E36D-5157-46B7-9D93-DF3FF81905A5}" presName="childText" presStyleLbl="conFgAcc1" presStyleIdx="3" presStyleCnt="5">
        <dgm:presLayoutVars>
          <dgm:bulletEnabled val="1"/>
        </dgm:presLayoutVars>
      </dgm:prSet>
      <dgm:spPr/>
    </dgm:pt>
    <dgm:pt modelId="{A561569F-772D-4DA2-A1E0-94A13E0066B4}" type="pres">
      <dgm:prSet presAssocID="{CC0820D6-FAB5-4024-9A97-C9E5D0C99007}" presName="spaceBetweenRectangles" presStyleCnt="0"/>
      <dgm:spPr/>
    </dgm:pt>
    <dgm:pt modelId="{7A5878A2-277A-4430-8C1C-65B98039961E}" type="pres">
      <dgm:prSet presAssocID="{662B1077-4750-4BF6-ACFA-A2E7EB1F5FFB}" presName="parentLin" presStyleCnt="0"/>
      <dgm:spPr/>
    </dgm:pt>
    <dgm:pt modelId="{0D845579-502B-4A25-A4AA-AF8B6EC95658}" type="pres">
      <dgm:prSet presAssocID="{662B1077-4750-4BF6-ACFA-A2E7EB1F5FFB}" presName="parentLeftMargin" presStyleLbl="node1" presStyleIdx="3" presStyleCnt="5"/>
      <dgm:spPr/>
    </dgm:pt>
    <dgm:pt modelId="{67122396-0FE0-4104-8484-8D2A5D812540}" type="pres">
      <dgm:prSet presAssocID="{662B1077-4750-4BF6-ACFA-A2E7EB1F5FFB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51570B74-03D1-40CC-B4C8-087510FD5A2C}" type="pres">
      <dgm:prSet presAssocID="{662B1077-4750-4BF6-ACFA-A2E7EB1F5FFB}" presName="negativeSpace" presStyleCnt="0"/>
      <dgm:spPr/>
    </dgm:pt>
    <dgm:pt modelId="{C747A414-EA1C-4EF3-81AB-2F11895CB0B5}" type="pres">
      <dgm:prSet presAssocID="{662B1077-4750-4BF6-ACFA-A2E7EB1F5FF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4FCBD28-C231-444B-8C35-1D1AB90CF382}" type="presOf" srcId="{A1D063B0-931B-4458-9957-CF923066D556}" destId="{CC5E2AD9-3731-4032-B54B-4FA7232684F3}" srcOrd="1" destOrd="0" presId="urn:microsoft.com/office/officeart/2005/8/layout/list1"/>
    <dgm:cxn modelId="{57FA962B-0D32-4E33-8A9D-9E4D81F44171}" type="presOf" srcId="{3D75E36D-5157-46B7-9D93-DF3FF81905A5}" destId="{A69B487B-C22F-42D0-BB8F-30DB12676947}" srcOrd="0" destOrd="0" presId="urn:microsoft.com/office/officeart/2005/8/layout/list1"/>
    <dgm:cxn modelId="{F3377C37-EA70-4631-9D28-13E7CE398E19}" type="presOf" srcId="{A1D063B0-931B-4458-9957-CF923066D556}" destId="{E53B9061-3019-414D-97A1-462548C0D240}" srcOrd="0" destOrd="0" presId="urn:microsoft.com/office/officeart/2005/8/layout/list1"/>
    <dgm:cxn modelId="{63577C37-878F-481A-AD46-625B91FDBE51}" type="presOf" srcId="{F01E14AE-7EDB-412C-98F0-A81745E02860}" destId="{062218BB-D294-4B77-81FD-FCDC39617E1B}" srcOrd="1" destOrd="0" presId="urn:microsoft.com/office/officeart/2005/8/layout/list1"/>
    <dgm:cxn modelId="{81387F52-84C4-493C-ABC3-B34C85833238}" type="presOf" srcId="{053AC62F-1CC2-4327-8652-9E209A035B80}" destId="{FC6F8B23-E248-40E1-8EBF-69FFA598B36C}" srcOrd="0" destOrd="0" presId="urn:microsoft.com/office/officeart/2005/8/layout/list1"/>
    <dgm:cxn modelId="{9C3B9C74-E381-45ED-88AF-254C1EAD750B}" type="presOf" srcId="{662B1077-4750-4BF6-ACFA-A2E7EB1F5FFB}" destId="{0D845579-502B-4A25-A4AA-AF8B6EC95658}" srcOrd="0" destOrd="0" presId="urn:microsoft.com/office/officeart/2005/8/layout/list1"/>
    <dgm:cxn modelId="{31D7448A-28E7-4722-94A2-B148E9F4CF4F}" type="presOf" srcId="{F01E14AE-7EDB-412C-98F0-A81745E02860}" destId="{BF36732A-0D6C-4DED-A6B8-723C2EC68EBB}" srcOrd="0" destOrd="0" presId="urn:microsoft.com/office/officeart/2005/8/layout/list1"/>
    <dgm:cxn modelId="{8A75B68A-E024-4D18-88D9-E31603F2E7D6}" type="presOf" srcId="{3C9F1344-569D-4816-9F23-1290C5D8AE7C}" destId="{7D39A584-BC01-473A-AC51-3DA773725DEB}" srcOrd="0" destOrd="0" presId="urn:microsoft.com/office/officeart/2005/8/layout/list1"/>
    <dgm:cxn modelId="{5C11B194-BD35-4DC7-B946-4B5F1C982835}" srcId="{3C9F1344-569D-4816-9F23-1290C5D8AE7C}" destId="{053AC62F-1CC2-4327-8652-9E209A035B80}" srcOrd="0" destOrd="0" parTransId="{4281AC9D-F53A-4DF1-8C7C-7159B670C7A1}" sibTransId="{D773CAAD-21C8-47D3-9283-167949487C53}"/>
    <dgm:cxn modelId="{C2AD0B98-E85E-4247-B47C-B04F2EB1AA48}" srcId="{3C9F1344-569D-4816-9F23-1290C5D8AE7C}" destId="{F01E14AE-7EDB-412C-98F0-A81745E02860}" srcOrd="1" destOrd="0" parTransId="{827E7551-4C5F-4F6C-80E3-18287E73672A}" sibTransId="{1891E178-36A5-4477-AE4D-1FC5E4B7FE1A}"/>
    <dgm:cxn modelId="{7ED1E4C4-A791-4976-B3FB-81984C5A730D}" srcId="{3C9F1344-569D-4816-9F23-1290C5D8AE7C}" destId="{662B1077-4750-4BF6-ACFA-A2E7EB1F5FFB}" srcOrd="4" destOrd="0" parTransId="{31EE4F79-0945-4FBC-B766-BF53D8DDA45D}" sibTransId="{5EA6C2EE-2B4F-414C-97F5-A53CA556F58A}"/>
    <dgm:cxn modelId="{9AF6A1D7-6C8A-4C29-A246-2169D244349C}" type="presOf" srcId="{662B1077-4750-4BF6-ACFA-A2E7EB1F5FFB}" destId="{67122396-0FE0-4104-8484-8D2A5D812540}" srcOrd="1" destOrd="0" presId="urn:microsoft.com/office/officeart/2005/8/layout/list1"/>
    <dgm:cxn modelId="{1923EEE0-2D5B-4F1D-9039-0C12110C74DD}" srcId="{3C9F1344-569D-4816-9F23-1290C5D8AE7C}" destId="{3D75E36D-5157-46B7-9D93-DF3FF81905A5}" srcOrd="3" destOrd="0" parTransId="{D3A7B213-478A-4E06-BBAC-F8BAE0F79AF9}" sibTransId="{CC0820D6-FAB5-4024-9A97-C9E5D0C99007}"/>
    <dgm:cxn modelId="{078BF2E0-B406-4C3E-9945-E0BFE5FEDB57}" srcId="{3C9F1344-569D-4816-9F23-1290C5D8AE7C}" destId="{A1D063B0-931B-4458-9957-CF923066D556}" srcOrd="2" destOrd="0" parTransId="{B4A1E628-91DB-4A7A-832B-57ADFC7FC4CC}" sibTransId="{9DBE5C31-5135-4CF5-8CFB-0A1B4F73F4AC}"/>
    <dgm:cxn modelId="{952C31E3-83DF-4486-8C86-A377A02622B3}" type="presOf" srcId="{3D75E36D-5157-46B7-9D93-DF3FF81905A5}" destId="{EE874625-06AD-47B4-9F6C-46B16B9DEE31}" srcOrd="1" destOrd="0" presId="urn:microsoft.com/office/officeart/2005/8/layout/list1"/>
    <dgm:cxn modelId="{04C332FC-0671-45A7-BA24-A1AADAD3F529}" type="presOf" srcId="{053AC62F-1CC2-4327-8652-9E209A035B80}" destId="{041CD050-3800-4E49-9D2E-F22740C0334A}" srcOrd="1" destOrd="0" presId="urn:microsoft.com/office/officeart/2005/8/layout/list1"/>
    <dgm:cxn modelId="{2981366E-633F-4DFB-A733-32ECA2F5E401}" type="presParOf" srcId="{7D39A584-BC01-473A-AC51-3DA773725DEB}" destId="{9FD1DD7F-828F-4963-A636-2F769B930D31}" srcOrd="0" destOrd="0" presId="urn:microsoft.com/office/officeart/2005/8/layout/list1"/>
    <dgm:cxn modelId="{45A3F8CA-92D4-41E7-8E40-1B15D7978547}" type="presParOf" srcId="{9FD1DD7F-828F-4963-A636-2F769B930D31}" destId="{FC6F8B23-E248-40E1-8EBF-69FFA598B36C}" srcOrd="0" destOrd="0" presId="urn:microsoft.com/office/officeart/2005/8/layout/list1"/>
    <dgm:cxn modelId="{E0F23455-0F8C-4441-B343-E0BAC62B50DA}" type="presParOf" srcId="{9FD1DD7F-828F-4963-A636-2F769B930D31}" destId="{041CD050-3800-4E49-9D2E-F22740C0334A}" srcOrd="1" destOrd="0" presId="urn:microsoft.com/office/officeart/2005/8/layout/list1"/>
    <dgm:cxn modelId="{74280D49-F9B8-4A2B-AA46-200417C19462}" type="presParOf" srcId="{7D39A584-BC01-473A-AC51-3DA773725DEB}" destId="{31016B5B-7CEE-419F-AF76-A7C739EE7C05}" srcOrd="1" destOrd="0" presId="urn:microsoft.com/office/officeart/2005/8/layout/list1"/>
    <dgm:cxn modelId="{2F16226D-D306-4938-BECD-6324D73D4637}" type="presParOf" srcId="{7D39A584-BC01-473A-AC51-3DA773725DEB}" destId="{102DB778-E0CA-4BE6-AA01-B6993D8D7748}" srcOrd="2" destOrd="0" presId="urn:microsoft.com/office/officeart/2005/8/layout/list1"/>
    <dgm:cxn modelId="{44CA3150-D50C-4C73-8DA9-90AC306FAE54}" type="presParOf" srcId="{7D39A584-BC01-473A-AC51-3DA773725DEB}" destId="{C3AB8891-06EB-4292-A24E-64EBE75BE485}" srcOrd="3" destOrd="0" presId="urn:microsoft.com/office/officeart/2005/8/layout/list1"/>
    <dgm:cxn modelId="{4AC257F1-CAD4-4610-864C-E1D3952C644D}" type="presParOf" srcId="{7D39A584-BC01-473A-AC51-3DA773725DEB}" destId="{41FD9C73-D29E-4BCE-89EB-AE883D4931F4}" srcOrd="4" destOrd="0" presId="urn:microsoft.com/office/officeart/2005/8/layout/list1"/>
    <dgm:cxn modelId="{BC29155D-FE25-4830-94C0-F5EDED964E76}" type="presParOf" srcId="{41FD9C73-D29E-4BCE-89EB-AE883D4931F4}" destId="{BF36732A-0D6C-4DED-A6B8-723C2EC68EBB}" srcOrd="0" destOrd="0" presId="urn:microsoft.com/office/officeart/2005/8/layout/list1"/>
    <dgm:cxn modelId="{D14B975E-D061-420D-9CB8-83AC021F06B8}" type="presParOf" srcId="{41FD9C73-D29E-4BCE-89EB-AE883D4931F4}" destId="{062218BB-D294-4B77-81FD-FCDC39617E1B}" srcOrd="1" destOrd="0" presId="urn:microsoft.com/office/officeart/2005/8/layout/list1"/>
    <dgm:cxn modelId="{BD17A4A9-FCD1-4BD1-808F-8D88813B1A5D}" type="presParOf" srcId="{7D39A584-BC01-473A-AC51-3DA773725DEB}" destId="{D70BB796-4C37-4544-AD08-8761D5B1A170}" srcOrd="5" destOrd="0" presId="urn:microsoft.com/office/officeart/2005/8/layout/list1"/>
    <dgm:cxn modelId="{D4B5730B-90E3-46E6-AC64-5E7CDEC53908}" type="presParOf" srcId="{7D39A584-BC01-473A-AC51-3DA773725DEB}" destId="{4F2A3714-C8EB-4A7F-9006-D1134C86979D}" srcOrd="6" destOrd="0" presId="urn:microsoft.com/office/officeart/2005/8/layout/list1"/>
    <dgm:cxn modelId="{B1FDD189-FEBE-4D03-AEEA-F3912C5ECACF}" type="presParOf" srcId="{7D39A584-BC01-473A-AC51-3DA773725DEB}" destId="{0CC4F70B-E257-43D0-8AC7-A7A98282752B}" srcOrd="7" destOrd="0" presId="urn:microsoft.com/office/officeart/2005/8/layout/list1"/>
    <dgm:cxn modelId="{CAB43EE6-E320-4924-AF33-099D6EFEF87C}" type="presParOf" srcId="{7D39A584-BC01-473A-AC51-3DA773725DEB}" destId="{27C916B2-7399-4659-AF19-B7A5F3ACA884}" srcOrd="8" destOrd="0" presId="urn:microsoft.com/office/officeart/2005/8/layout/list1"/>
    <dgm:cxn modelId="{1A5334D3-3439-439C-9080-4FA3E90FF46C}" type="presParOf" srcId="{27C916B2-7399-4659-AF19-B7A5F3ACA884}" destId="{E53B9061-3019-414D-97A1-462548C0D240}" srcOrd="0" destOrd="0" presId="urn:microsoft.com/office/officeart/2005/8/layout/list1"/>
    <dgm:cxn modelId="{9B9C8BCA-9A67-4077-A3F6-3CCE66AF7A5C}" type="presParOf" srcId="{27C916B2-7399-4659-AF19-B7A5F3ACA884}" destId="{CC5E2AD9-3731-4032-B54B-4FA7232684F3}" srcOrd="1" destOrd="0" presId="urn:microsoft.com/office/officeart/2005/8/layout/list1"/>
    <dgm:cxn modelId="{2B0893DA-C5F2-439D-9745-E68C9E7B1958}" type="presParOf" srcId="{7D39A584-BC01-473A-AC51-3DA773725DEB}" destId="{F7A0E44C-1F13-4E41-8D62-E79D563947C1}" srcOrd="9" destOrd="0" presId="urn:microsoft.com/office/officeart/2005/8/layout/list1"/>
    <dgm:cxn modelId="{3F172828-0655-4755-BC46-09209FC15A2C}" type="presParOf" srcId="{7D39A584-BC01-473A-AC51-3DA773725DEB}" destId="{9CF859F4-031D-482D-A1F2-BDA7ACAA5EEC}" srcOrd="10" destOrd="0" presId="urn:microsoft.com/office/officeart/2005/8/layout/list1"/>
    <dgm:cxn modelId="{01E0EF37-5FF2-45DD-8AD0-2310808EA67A}" type="presParOf" srcId="{7D39A584-BC01-473A-AC51-3DA773725DEB}" destId="{0165F0B5-FFFA-40AC-95F3-CA95E246CB7F}" srcOrd="11" destOrd="0" presId="urn:microsoft.com/office/officeart/2005/8/layout/list1"/>
    <dgm:cxn modelId="{15FB55C9-164B-4E96-A162-8D5BC170CD87}" type="presParOf" srcId="{7D39A584-BC01-473A-AC51-3DA773725DEB}" destId="{48B839BF-6DB9-498E-9485-C3CAD8D0BE96}" srcOrd="12" destOrd="0" presId="urn:microsoft.com/office/officeart/2005/8/layout/list1"/>
    <dgm:cxn modelId="{F84D36E4-49B1-4DD7-ABDC-EDBD3F3E01DF}" type="presParOf" srcId="{48B839BF-6DB9-498E-9485-C3CAD8D0BE96}" destId="{A69B487B-C22F-42D0-BB8F-30DB12676947}" srcOrd="0" destOrd="0" presId="urn:microsoft.com/office/officeart/2005/8/layout/list1"/>
    <dgm:cxn modelId="{D6EA5B79-FBC3-40A8-8CEF-D9F1292F51BF}" type="presParOf" srcId="{48B839BF-6DB9-498E-9485-C3CAD8D0BE96}" destId="{EE874625-06AD-47B4-9F6C-46B16B9DEE31}" srcOrd="1" destOrd="0" presId="urn:microsoft.com/office/officeart/2005/8/layout/list1"/>
    <dgm:cxn modelId="{3208694A-013B-4282-B4B9-7B0E9C171BE4}" type="presParOf" srcId="{7D39A584-BC01-473A-AC51-3DA773725DEB}" destId="{4218DA1A-F1ED-4B34-B720-D1EE0F3F78ED}" srcOrd="13" destOrd="0" presId="urn:microsoft.com/office/officeart/2005/8/layout/list1"/>
    <dgm:cxn modelId="{512B3DB9-7610-46DE-AB23-12AEDC94FF87}" type="presParOf" srcId="{7D39A584-BC01-473A-AC51-3DA773725DEB}" destId="{D3882931-0653-480C-8A51-87BBD0ED59EF}" srcOrd="14" destOrd="0" presId="urn:microsoft.com/office/officeart/2005/8/layout/list1"/>
    <dgm:cxn modelId="{E7841E01-B052-4702-811A-EA3C9593F06E}" type="presParOf" srcId="{7D39A584-BC01-473A-AC51-3DA773725DEB}" destId="{A561569F-772D-4DA2-A1E0-94A13E0066B4}" srcOrd="15" destOrd="0" presId="urn:microsoft.com/office/officeart/2005/8/layout/list1"/>
    <dgm:cxn modelId="{FEB67861-361A-48EE-8A85-DDA423DF4348}" type="presParOf" srcId="{7D39A584-BC01-473A-AC51-3DA773725DEB}" destId="{7A5878A2-277A-4430-8C1C-65B98039961E}" srcOrd="16" destOrd="0" presId="urn:microsoft.com/office/officeart/2005/8/layout/list1"/>
    <dgm:cxn modelId="{21555F0E-0A30-42A1-BB09-55813E171036}" type="presParOf" srcId="{7A5878A2-277A-4430-8C1C-65B98039961E}" destId="{0D845579-502B-4A25-A4AA-AF8B6EC95658}" srcOrd="0" destOrd="0" presId="urn:microsoft.com/office/officeart/2005/8/layout/list1"/>
    <dgm:cxn modelId="{8207B5B5-F9E6-44C3-883F-B89580ABE341}" type="presParOf" srcId="{7A5878A2-277A-4430-8C1C-65B98039961E}" destId="{67122396-0FE0-4104-8484-8D2A5D812540}" srcOrd="1" destOrd="0" presId="urn:microsoft.com/office/officeart/2005/8/layout/list1"/>
    <dgm:cxn modelId="{4892A1DF-1421-4637-A025-4EA16F066EE6}" type="presParOf" srcId="{7D39A584-BC01-473A-AC51-3DA773725DEB}" destId="{51570B74-03D1-40CC-B4C8-087510FD5A2C}" srcOrd="17" destOrd="0" presId="urn:microsoft.com/office/officeart/2005/8/layout/list1"/>
    <dgm:cxn modelId="{CC670B7E-6D37-4807-ABC3-8BF93FEF3387}" type="presParOf" srcId="{7D39A584-BC01-473A-AC51-3DA773725DEB}" destId="{C747A414-EA1C-4EF3-81AB-2F11895CB0B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749285-25D5-47A1-8C47-6DB4924A945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B389244-26FF-4AE1-89B3-FA10BAEE6D75}">
      <dgm:prSet phldrT="[文字]"/>
      <dgm:spPr/>
      <dgm:t>
        <a:bodyPr/>
        <a:lstStyle/>
        <a:p>
          <a:r>
            <a:rPr lang="zh-TW" altLang="en-US" dirty="0"/>
            <a:t>依賴</a:t>
          </a:r>
        </a:p>
      </dgm:t>
    </dgm:pt>
    <dgm:pt modelId="{A99FC2BD-2C43-413B-9A62-0077EC322A85}" type="parTrans" cxnId="{CC6F1043-BF0A-47AC-BB64-C27798258BBD}">
      <dgm:prSet/>
      <dgm:spPr/>
      <dgm:t>
        <a:bodyPr/>
        <a:lstStyle/>
        <a:p>
          <a:endParaRPr lang="zh-TW" altLang="en-US"/>
        </a:p>
      </dgm:t>
    </dgm:pt>
    <dgm:pt modelId="{D6831432-B345-4A00-830A-45B32E5F1DA8}" type="sibTrans" cxnId="{CC6F1043-BF0A-47AC-BB64-C27798258BBD}">
      <dgm:prSet/>
      <dgm:spPr/>
      <dgm:t>
        <a:bodyPr/>
        <a:lstStyle/>
        <a:p>
          <a:endParaRPr lang="zh-TW" altLang="en-US"/>
        </a:p>
      </dgm:t>
    </dgm:pt>
    <dgm:pt modelId="{B1658625-E760-49E3-9288-D89D68A0EA47}">
      <dgm:prSet phldrT="[文字]"/>
      <dgm:spPr/>
      <dgm:t>
        <a:bodyPr/>
        <a:lstStyle/>
        <a:p>
          <a:r>
            <a:rPr lang="zh-TW" altLang="en-US" dirty="0"/>
            <a:t>獨立</a:t>
          </a:r>
        </a:p>
      </dgm:t>
    </dgm:pt>
    <dgm:pt modelId="{E8A5E4A6-993F-4D2E-B2A5-1279379E868C}" type="parTrans" cxnId="{2E116804-776D-495C-9391-B259CE5614A0}">
      <dgm:prSet/>
      <dgm:spPr/>
      <dgm:t>
        <a:bodyPr/>
        <a:lstStyle/>
        <a:p>
          <a:endParaRPr lang="zh-TW" altLang="en-US"/>
        </a:p>
      </dgm:t>
    </dgm:pt>
    <dgm:pt modelId="{2776BC0B-8DC8-451E-8ADC-3E9494D65282}" type="sibTrans" cxnId="{2E116804-776D-495C-9391-B259CE5614A0}">
      <dgm:prSet/>
      <dgm:spPr/>
      <dgm:t>
        <a:bodyPr/>
        <a:lstStyle/>
        <a:p>
          <a:endParaRPr lang="zh-TW" altLang="en-US"/>
        </a:p>
      </dgm:t>
    </dgm:pt>
    <dgm:pt modelId="{8F94EC04-12E5-40ED-8E83-5D4E3829737F}">
      <dgm:prSet phldrT="[文字]"/>
      <dgm:spPr/>
      <dgm:t>
        <a:bodyPr/>
        <a:lstStyle/>
        <a:p>
          <a:r>
            <a:rPr lang="zh-TW" altLang="en-US" dirty="0"/>
            <a:t>互賴</a:t>
          </a:r>
        </a:p>
      </dgm:t>
    </dgm:pt>
    <dgm:pt modelId="{54FC1327-46F4-4235-991B-DDB5C891E629}" type="parTrans" cxnId="{86815A59-380F-481C-A9A5-EC7C4E85A8B6}">
      <dgm:prSet/>
      <dgm:spPr/>
      <dgm:t>
        <a:bodyPr/>
        <a:lstStyle/>
        <a:p>
          <a:endParaRPr lang="zh-TW" altLang="en-US"/>
        </a:p>
      </dgm:t>
    </dgm:pt>
    <dgm:pt modelId="{45D67C56-57E6-4CEC-A99B-BFCA016B0D24}" type="sibTrans" cxnId="{86815A59-380F-481C-A9A5-EC7C4E85A8B6}">
      <dgm:prSet/>
      <dgm:spPr/>
      <dgm:t>
        <a:bodyPr/>
        <a:lstStyle/>
        <a:p>
          <a:endParaRPr lang="zh-TW" altLang="en-US"/>
        </a:p>
      </dgm:t>
    </dgm:pt>
    <dgm:pt modelId="{85508A0B-7D9C-4A02-8201-7EA5D31F3A88}" type="pres">
      <dgm:prSet presAssocID="{DD749285-25D5-47A1-8C47-6DB4924A945D}" presName="CompostProcess" presStyleCnt="0">
        <dgm:presLayoutVars>
          <dgm:dir/>
          <dgm:resizeHandles val="exact"/>
        </dgm:presLayoutVars>
      </dgm:prSet>
      <dgm:spPr/>
    </dgm:pt>
    <dgm:pt modelId="{B1A11885-B3B0-4FAE-9761-9B3E1EFDE794}" type="pres">
      <dgm:prSet presAssocID="{DD749285-25D5-47A1-8C47-6DB4924A945D}" presName="arrow" presStyleLbl="bgShp" presStyleIdx="0" presStyleCnt="1"/>
      <dgm:spPr/>
    </dgm:pt>
    <dgm:pt modelId="{28A74FD6-868F-4A72-9DFE-A416A19AED19}" type="pres">
      <dgm:prSet presAssocID="{DD749285-25D5-47A1-8C47-6DB4924A945D}" presName="linearProcess" presStyleCnt="0"/>
      <dgm:spPr/>
    </dgm:pt>
    <dgm:pt modelId="{5D9DCB9D-8129-48AA-B50C-46900DB555F5}" type="pres">
      <dgm:prSet presAssocID="{1B389244-26FF-4AE1-89B3-FA10BAEE6D75}" presName="textNode" presStyleLbl="node1" presStyleIdx="0" presStyleCnt="3">
        <dgm:presLayoutVars>
          <dgm:bulletEnabled val="1"/>
        </dgm:presLayoutVars>
      </dgm:prSet>
      <dgm:spPr/>
    </dgm:pt>
    <dgm:pt modelId="{33ECFE7B-AD63-4DCF-A837-2EFBB0078369}" type="pres">
      <dgm:prSet presAssocID="{D6831432-B345-4A00-830A-45B32E5F1DA8}" presName="sibTrans" presStyleCnt="0"/>
      <dgm:spPr/>
    </dgm:pt>
    <dgm:pt modelId="{2580F391-823E-4E44-8016-B038C39D9FC0}" type="pres">
      <dgm:prSet presAssocID="{B1658625-E760-49E3-9288-D89D68A0EA47}" presName="textNode" presStyleLbl="node1" presStyleIdx="1" presStyleCnt="3">
        <dgm:presLayoutVars>
          <dgm:bulletEnabled val="1"/>
        </dgm:presLayoutVars>
      </dgm:prSet>
      <dgm:spPr/>
    </dgm:pt>
    <dgm:pt modelId="{017C757C-22E6-44B1-BCF5-F70AE5C69B14}" type="pres">
      <dgm:prSet presAssocID="{2776BC0B-8DC8-451E-8ADC-3E9494D65282}" presName="sibTrans" presStyleCnt="0"/>
      <dgm:spPr/>
    </dgm:pt>
    <dgm:pt modelId="{9F20FBC3-6E64-45E6-B880-B69A95083CD3}" type="pres">
      <dgm:prSet presAssocID="{8F94EC04-12E5-40ED-8E83-5D4E3829737F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2E116804-776D-495C-9391-B259CE5614A0}" srcId="{DD749285-25D5-47A1-8C47-6DB4924A945D}" destId="{B1658625-E760-49E3-9288-D89D68A0EA47}" srcOrd="1" destOrd="0" parTransId="{E8A5E4A6-993F-4D2E-B2A5-1279379E868C}" sibTransId="{2776BC0B-8DC8-451E-8ADC-3E9494D65282}"/>
    <dgm:cxn modelId="{61C26B2F-DD0F-47E6-A614-7BB047DDAD5A}" type="presOf" srcId="{8F94EC04-12E5-40ED-8E83-5D4E3829737F}" destId="{9F20FBC3-6E64-45E6-B880-B69A95083CD3}" srcOrd="0" destOrd="0" presId="urn:microsoft.com/office/officeart/2005/8/layout/hProcess9"/>
    <dgm:cxn modelId="{CC6F1043-BF0A-47AC-BB64-C27798258BBD}" srcId="{DD749285-25D5-47A1-8C47-6DB4924A945D}" destId="{1B389244-26FF-4AE1-89B3-FA10BAEE6D75}" srcOrd="0" destOrd="0" parTransId="{A99FC2BD-2C43-413B-9A62-0077EC322A85}" sibTransId="{D6831432-B345-4A00-830A-45B32E5F1DA8}"/>
    <dgm:cxn modelId="{731C9271-E0E5-4BC5-8A03-7E09ABD47D92}" type="presOf" srcId="{DD749285-25D5-47A1-8C47-6DB4924A945D}" destId="{85508A0B-7D9C-4A02-8201-7EA5D31F3A88}" srcOrd="0" destOrd="0" presId="urn:microsoft.com/office/officeart/2005/8/layout/hProcess9"/>
    <dgm:cxn modelId="{86815A59-380F-481C-A9A5-EC7C4E85A8B6}" srcId="{DD749285-25D5-47A1-8C47-6DB4924A945D}" destId="{8F94EC04-12E5-40ED-8E83-5D4E3829737F}" srcOrd="2" destOrd="0" parTransId="{54FC1327-46F4-4235-991B-DDB5C891E629}" sibTransId="{45D67C56-57E6-4CEC-A99B-BFCA016B0D24}"/>
    <dgm:cxn modelId="{D9D207BD-D44A-44DE-BEA9-836D2697EC07}" type="presOf" srcId="{B1658625-E760-49E3-9288-D89D68A0EA47}" destId="{2580F391-823E-4E44-8016-B038C39D9FC0}" srcOrd="0" destOrd="0" presId="urn:microsoft.com/office/officeart/2005/8/layout/hProcess9"/>
    <dgm:cxn modelId="{DC6FCAE1-BA7C-47EB-9692-54F4AF51F27D}" type="presOf" srcId="{1B389244-26FF-4AE1-89B3-FA10BAEE6D75}" destId="{5D9DCB9D-8129-48AA-B50C-46900DB555F5}" srcOrd="0" destOrd="0" presId="urn:microsoft.com/office/officeart/2005/8/layout/hProcess9"/>
    <dgm:cxn modelId="{32E1F6DC-19A9-4DB9-8248-37559B0A48A4}" type="presParOf" srcId="{85508A0B-7D9C-4A02-8201-7EA5D31F3A88}" destId="{B1A11885-B3B0-4FAE-9761-9B3E1EFDE794}" srcOrd="0" destOrd="0" presId="urn:microsoft.com/office/officeart/2005/8/layout/hProcess9"/>
    <dgm:cxn modelId="{D410696F-8E0D-4225-951F-D8B95A8E0F6D}" type="presParOf" srcId="{85508A0B-7D9C-4A02-8201-7EA5D31F3A88}" destId="{28A74FD6-868F-4A72-9DFE-A416A19AED19}" srcOrd="1" destOrd="0" presId="urn:microsoft.com/office/officeart/2005/8/layout/hProcess9"/>
    <dgm:cxn modelId="{F23BB395-1EDB-4633-B3F7-CCA4909355A8}" type="presParOf" srcId="{28A74FD6-868F-4A72-9DFE-A416A19AED19}" destId="{5D9DCB9D-8129-48AA-B50C-46900DB555F5}" srcOrd="0" destOrd="0" presId="urn:microsoft.com/office/officeart/2005/8/layout/hProcess9"/>
    <dgm:cxn modelId="{80F62331-68AB-4729-A929-E78B3A75B4A4}" type="presParOf" srcId="{28A74FD6-868F-4A72-9DFE-A416A19AED19}" destId="{33ECFE7B-AD63-4DCF-A837-2EFBB0078369}" srcOrd="1" destOrd="0" presId="urn:microsoft.com/office/officeart/2005/8/layout/hProcess9"/>
    <dgm:cxn modelId="{AC54BF95-9B1B-4212-AC6E-34D3F5B3DC8E}" type="presParOf" srcId="{28A74FD6-868F-4A72-9DFE-A416A19AED19}" destId="{2580F391-823E-4E44-8016-B038C39D9FC0}" srcOrd="2" destOrd="0" presId="urn:microsoft.com/office/officeart/2005/8/layout/hProcess9"/>
    <dgm:cxn modelId="{9FC5F5F4-0A6F-4009-83AD-B9EA941D77EA}" type="presParOf" srcId="{28A74FD6-868F-4A72-9DFE-A416A19AED19}" destId="{017C757C-22E6-44B1-BCF5-F70AE5C69B14}" srcOrd="3" destOrd="0" presId="urn:microsoft.com/office/officeart/2005/8/layout/hProcess9"/>
    <dgm:cxn modelId="{74B83623-7609-4183-A0CA-269F22FB93CE}" type="presParOf" srcId="{28A74FD6-868F-4A72-9DFE-A416A19AED19}" destId="{9F20FBC3-6E64-45E6-B880-B69A95083CD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2DB778-E0CA-4BE6-AA01-B6993D8D7748}">
      <dsp:nvSpPr>
        <dsp:cNvPr id="0" name=""/>
        <dsp:cNvSpPr/>
      </dsp:nvSpPr>
      <dsp:spPr>
        <a:xfrm>
          <a:off x="0" y="367199"/>
          <a:ext cx="682595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1CD050-3800-4E49-9D2E-F22740C0334A}">
      <dsp:nvSpPr>
        <dsp:cNvPr id="0" name=""/>
        <dsp:cNvSpPr/>
      </dsp:nvSpPr>
      <dsp:spPr>
        <a:xfrm>
          <a:off x="341297" y="71999"/>
          <a:ext cx="4778166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603" tIns="0" rIns="180603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b="1" kern="1200" dirty="0">
              <a:latin typeface="標楷體" pitchFamily="65" charset="-120"/>
              <a:ea typeface="標楷體" pitchFamily="65" charset="-120"/>
            </a:rPr>
            <a:t>掌握自己的長處</a:t>
          </a:r>
        </a:p>
      </dsp:txBody>
      <dsp:txXfrm>
        <a:off x="370118" y="100820"/>
        <a:ext cx="4720524" cy="532758"/>
      </dsp:txXfrm>
    </dsp:sp>
    <dsp:sp modelId="{4F2A3714-C8EB-4A7F-9006-D1134C86979D}">
      <dsp:nvSpPr>
        <dsp:cNvPr id="0" name=""/>
        <dsp:cNvSpPr/>
      </dsp:nvSpPr>
      <dsp:spPr>
        <a:xfrm>
          <a:off x="0" y="1274400"/>
          <a:ext cx="682595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2218BB-D294-4B77-81FD-FCDC39617E1B}">
      <dsp:nvSpPr>
        <dsp:cNvPr id="0" name=""/>
        <dsp:cNvSpPr/>
      </dsp:nvSpPr>
      <dsp:spPr>
        <a:xfrm>
          <a:off x="341297" y="979199"/>
          <a:ext cx="4778166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603" tIns="0" rIns="180603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b="1" kern="1200" dirty="0">
              <a:latin typeface="標楷體" pitchFamily="65" charset="-120"/>
              <a:ea typeface="標楷體" pitchFamily="65" charset="-120"/>
            </a:rPr>
            <a:t>善用他人的長處</a:t>
          </a:r>
        </a:p>
      </dsp:txBody>
      <dsp:txXfrm>
        <a:off x="370118" y="1008020"/>
        <a:ext cx="4720524" cy="532758"/>
      </dsp:txXfrm>
    </dsp:sp>
    <dsp:sp modelId="{9CF859F4-031D-482D-A1F2-BDA7ACAA5EEC}">
      <dsp:nvSpPr>
        <dsp:cNvPr id="0" name=""/>
        <dsp:cNvSpPr/>
      </dsp:nvSpPr>
      <dsp:spPr>
        <a:xfrm>
          <a:off x="0" y="2181600"/>
          <a:ext cx="682595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5E2AD9-3731-4032-B54B-4FA7232684F3}">
      <dsp:nvSpPr>
        <dsp:cNvPr id="0" name=""/>
        <dsp:cNvSpPr/>
      </dsp:nvSpPr>
      <dsp:spPr>
        <a:xfrm>
          <a:off x="341297" y="1886400"/>
          <a:ext cx="4778166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603" tIns="0" rIns="180603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b="1" kern="1200" dirty="0">
              <a:latin typeface="標楷體" pitchFamily="65" charset="-120"/>
              <a:ea typeface="標楷體" pitchFamily="65" charset="-120"/>
            </a:rPr>
            <a:t>橋接他人的長處</a:t>
          </a:r>
        </a:p>
      </dsp:txBody>
      <dsp:txXfrm>
        <a:off x="370118" y="1915221"/>
        <a:ext cx="4720524" cy="532758"/>
      </dsp:txXfrm>
    </dsp:sp>
    <dsp:sp modelId="{D3882931-0653-480C-8A51-87BBD0ED59EF}">
      <dsp:nvSpPr>
        <dsp:cNvPr id="0" name=""/>
        <dsp:cNvSpPr/>
      </dsp:nvSpPr>
      <dsp:spPr>
        <a:xfrm>
          <a:off x="0" y="3088800"/>
          <a:ext cx="682595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874625-06AD-47B4-9F6C-46B16B9DEE31}">
      <dsp:nvSpPr>
        <dsp:cNvPr id="0" name=""/>
        <dsp:cNvSpPr/>
      </dsp:nvSpPr>
      <dsp:spPr>
        <a:xfrm>
          <a:off x="341297" y="2793599"/>
          <a:ext cx="4778166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603" tIns="0" rIns="180603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b="1" kern="1200" dirty="0">
              <a:latin typeface="標楷體" pitchFamily="65" charset="-120"/>
              <a:ea typeface="標楷體" pitchFamily="65" charset="-120"/>
            </a:rPr>
            <a:t>擴張自己不偏好風格</a:t>
          </a:r>
        </a:p>
      </dsp:txBody>
      <dsp:txXfrm>
        <a:off x="370118" y="2822420"/>
        <a:ext cx="4720524" cy="532758"/>
      </dsp:txXfrm>
    </dsp:sp>
    <dsp:sp modelId="{C747A414-EA1C-4EF3-81AB-2F11895CB0B5}">
      <dsp:nvSpPr>
        <dsp:cNvPr id="0" name=""/>
        <dsp:cNvSpPr/>
      </dsp:nvSpPr>
      <dsp:spPr>
        <a:xfrm>
          <a:off x="0" y="3996000"/>
          <a:ext cx="682595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122396-0FE0-4104-8484-8D2A5D812540}">
      <dsp:nvSpPr>
        <dsp:cNvPr id="0" name=""/>
        <dsp:cNvSpPr/>
      </dsp:nvSpPr>
      <dsp:spPr>
        <a:xfrm>
          <a:off x="341297" y="3700800"/>
          <a:ext cx="4778166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603" tIns="0" rIns="180603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b="1" kern="1200" dirty="0">
              <a:latin typeface="標楷體" pitchFamily="65" charset="-120"/>
              <a:ea typeface="標楷體" pitchFamily="65" charset="-120"/>
            </a:rPr>
            <a:t>控制過當</a:t>
          </a:r>
        </a:p>
      </dsp:txBody>
      <dsp:txXfrm>
        <a:off x="370118" y="3729621"/>
        <a:ext cx="4720524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A11885-B3B0-4FAE-9761-9B3E1EFDE794}">
      <dsp:nvSpPr>
        <dsp:cNvPr id="0" name=""/>
        <dsp:cNvSpPr/>
      </dsp:nvSpPr>
      <dsp:spPr>
        <a:xfrm>
          <a:off x="609599" y="0"/>
          <a:ext cx="6908800" cy="405004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9DCB9D-8129-48AA-B50C-46900DB555F5}">
      <dsp:nvSpPr>
        <dsp:cNvPr id="0" name=""/>
        <dsp:cNvSpPr/>
      </dsp:nvSpPr>
      <dsp:spPr>
        <a:xfrm>
          <a:off x="0" y="1215012"/>
          <a:ext cx="2438400" cy="16200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5200" kern="1200" dirty="0"/>
            <a:t>依賴</a:t>
          </a:r>
        </a:p>
      </dsp:txBody>
      <dsp:txXfrm>
        <a:off x="79083" y="1294095"/>
        <a:ext cx="2280234" cy="1461850"/>
      </dsp:txXfrm>
    </dsp:sp>
    <dsp:sp modelId="{2580F391-823E-4E44-8016-B038C39D9FC0}">
      <dsp:nvSpPr>
        <dsp:cNvPr id="0" name=""/>
        <dsp:cNvSpPr/>
      </dsp:nvSpPr>
      <dsp:spPr>
        <a:xfrm>
          <a:off x="2844799" y="1215012"/>
          <a:ext cx="2438400" cy="16200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5200" kern="1200" dirty="0"/>
            <a:t>獨立</a:t>
          </a:r>
        </a:p>
      </dsp:txBody>
      <dsp:txXfrm>
        <a:off x="2923882" y="1294095"/>
        <a:ext cx="2280234" cy="1461850"/>
      </dsp:txXfrm>
    </dsp:sp>
    <dsp:sp modelId="{9F20FBC3-6E64-45E6-B880-B69A95083CD3}">
      <dsp:nvSpPr>
        <dsp:cNvPr id="0" name=""/>
        <dsp:cNvSpPr/>
      </dsp:nvSpPr>
      <dsp:spPr>
        <a:xfrm>
          <a:off x="5689600" y="1215012"/>
          <a:ext cx="2438400" cy="16200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5200" kern="1200" dirty="0"/>
            <a:t>互賴</a:t>
          </a:r>
        </a:p>
      </dsp:txBody>
      <dsp:txXfrm>
        <a:off x="5768683" y="1294095"/>
        <a:ext cx="2280234" cy="14618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ABA7B-9EDF-46FF-8B8F-94327800FA0A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3A3A3-2188-464F-9072-FE8FD80D17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1389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23A3A3-2188-464F-9072-FE8FD80D17D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912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23A3A3-2188-464F-9072-FE8FD80D17D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846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4621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842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3290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1/4/2023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156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71753"/>
            <a:ext cx="11029616" cy="66944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426464"/>
            <a:ext cx="11029615" cy="45488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1/4/2023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860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1/4/2023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147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010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499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215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66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1/4/2023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833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6796"/>
            <a:ext cx="10515600" cy="4700166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4276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5757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8350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1/4/2023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904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98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5834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327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3656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566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830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6874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7153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81992" y="365126"/>
            <a:ext cx="9771807" cy="885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12059"/>
            <a:ext cx="10515600" cy="4764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A_图片 2" descr="F:\案例二\394\1.png">
            <a:extLst>
              <a:ext uri="{FF2B5EF4-FFF2-40B4-BE49-F238E27FC236}">
                <a16:creationId xmlns:a16="http://schemas.microsoft.com/office/drawing/2014/main" id="{A931F8EA-826C-F0DC-911A-190023449F99}"/>
              </a:ext>
            </a:extLst>
          </p:cNvPr>
          <p:cNvPicPr>
            <a:picLocks noChangeAspect="1" noChangeArrowheads="1"/>
          </p:cNvPicPr>
          <p:nvPr userDrawn="1">
            <p:custDataLst>
              <p:tags r:id="rId13"/>
            </p:custDataLst>
          </p:nvPr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264"/>
          <a:stretch>
            <a:fillRect/>
          </a:stretch>
        </p:blipFill>
        <p:spPr bwMode="auto">
          <a:xfrm rot="21214532" flipH="1">
            <a:off x="-581314" y="-263072"/>
            <a:ext cx="3257027" cy="2107896"/>
          </a:xfrm>
          <a:prstGeom prst="rect">
            <a:avLst/>
          </a:prstGeom>
          <a:noFill/>
          <a:effectLst>
            <a:outerShdw blurRad="342900" dist="1397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PA_组合 12">
            <a:extLst>
              <a:ext uri="{FF2B5EF4-FFF2-40B4-BE49-F238E27FC236}">
                <a16:creationId xmlns:a16="http://schemas.microsoft.com/office/drawing/2014/main" id="{376405DB-E2CF-687E-A44C-7F8B5DEC301C}"/>
              </a:ext>
            </a:extLst>
          </p:cNvPr>
          <p:cNvGrpSpPr/>
          <p:nvPr userDrawn="1">
            <p:custDataLst>
              <p:tags r:id="rId14"/>
            </p:custDataLst>
          </p:nvPr>
        </p:nvGrpSpPr>
        <p:grpSpPr>
          <a:xfrm>
            <a:off x="364712" y="347031"/>
            <a:ext cx="798597" cy="798597"/>
            <a:chOff x="3944738" y="1103964"/>
            <a:chExt cx="1254524" cy="1254524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CD80B19A-1F6A-0776-9381-6A29FF3A3078}"/>
                </a:ext>
              </a:extLst>
            </p:cNvPr>
            <p:cNvGrpSpPr/>
            <p:nvPr userDrawn="1"/>
          </p:nvGrpSpPr>
          <p:grpSpPr>
            <a:xfrm>
              <a:off x="3944738" y="1103964"/>
              <a:ext cx="1254524" cy="1254524"/>
              <a:chOff x="2494238" y="1545926"/>
              <a:chExt cx="1170130" cy="1170130"/>
            </a:xfrm>
          </p:grpSpPr>
          <p:sp>
            <p:nvSpPr>
              <p:cNvPr id="11" name="椭圆 9">
                <a:extLst>
                  <a:ext uri="{FF2B5EF4-FFF2-40B4-BE49-F238E27FC236}">
                    <a16:creationId xmlns:a16="http://schemas.microsoft.com/office/drawing/2014/main" id="{8EF306D0-B741-A150-C633-1CF769D00A6B}"/>
                  </a:ext>
                </a:extLst>
              </p:cNvPr>
              <p:cNvSpPr/>
              <p:nvPr/>
            </p:nvSpPr>
            <p:spPr>
              <a:xfrm>
                <a:off x="2494238" y="1545926"/>
                <a:ext cx="1170130" cy="117013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89"/>
              </a:p>
            </p:txBody>
          </p:sp>
          <p:sp>
            <p:nvSpPr>
              <p:cNvPr id="12" name="椭圆 10">
                <a:extLst>
                  <a:ext uri="{FF2B5EF4-FFF2-40B4-BE49-F238E27FC236}">
                    <a16:creationId xmlns:a16="http://schemas.microsoft.com/office/drawing/2014/main" id="{D72E1965-D446-29CD-6070-09B3F89174DB}"/>
                  </a:ext>
                </a:extLst>
              </p:cNvPr>
              <p:cNvSpPr/>
              <p:nvPr userDrawn="1"/>
            </p:nvSpPr>
            <p:spPr>
              <a:xfrm>
                <a:off x="2633023" y="1684711"/>
                <a:ext cx="892559" cy="892559"/>
              </a:xfrm>
              <a:prstGeom prst="ellipse">
                <a:avLst/>
              </a:prstGeom>
              <a:solidFill>
                <a:srgbClr val="0A4776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4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89"/>
              </a:p>
            </p:txBody>
          </p:sp>
        </p:grpSp>
        <p:sp>
          <p:nvSpPr>
            <p:cNvPr id="10" name="Freeform 116">
              <a:extLst>
                <a:ext uri="{FF2B5EF4-FFF2-40B4-BE49-F238E27FC236}">
                  <a16:creationId xmlns:a16="http://schemas.microsoft.com/office/drawing/2014/main" id="{CDDEFFA0-F5A2-9C96-FFE3-1EAC9E0DA9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49566" y="1551871"/>
              <a:ext cx="444864" cy="358709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4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28" y="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7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40" y="8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49" y="1"/>
                </a:cxn>
                <a:cxn ang="0">
                  <a:pos x="49" y="16"/>
                </a:cxn>
                <a:cxn ang="0">
                  <a:pos x="57" y="23"/>
                </a:cxn>
                <a:cxn ang="0">
                  <a:pos x="57" y="24"/>
                </a:cxn>
                <a:cxn ang="0">
                  <a:pos x="55" y="27"/>
                </a:cxn>
                <a:cxn ang="0">
                  <a:pos x="49" y="44"/>
                </a:cxn>
                <a:cxn ang="0">
                  <a:pos x="47" y="46"/>
                </a:cxn>
                <a:cxn ang="0">
                  <a:pos x="33" y="46"/>
                </a:cxn>
                <a:cxn ang="0">
                  <a:pos x="33" y="32"/>
                </a:cxn>
                <a:cxn ang="0">
                  <a:pos x="24" y="32"/>
                </a:cxn>
                <a:cxn ang="0">
                  <a:pos x="24" y="46"/>
                </a:cxn>
                <a:cxn ang="0">
                  <a:pos x="10" y="46"/>
                </a:cxn>
                <a:cxn ang="0">
                  <a:pos x="8" y="44"/>
                </a:cxn>
                <a:cxn ang="0">
                  <a:pos x="8" y="27"/>
                </a:cxn>
                <a:cxn ang="0">
                  <a:pos x="8" y="26"/>
                </a:cxn>
                <a:cxn ang="0">
                  <a:pos x="28" y="9"/>
                </a:cxn>
                <a:cxn ang="0">
                  <a:pos x="49" y="26"/>
                </a:cxn>
                <a:cxn ang="0">
                  <a:pos x="49" y="27"/>
                </a:cxn>
                <a:cxn ang="0">
                  <a:pos x="49" y="44"/>
                </a:cxn>
              </a:cxnLst>
              <a:rect l="0" t="0" r="r" b="b"/>
              <a:pathLst>
                <a:path w="57" h="46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4358" tIns="62179" rIns="124358" bIns="62179" numCol="1" anchor="t" anchorCtr="0" compatLnSpc="1"/>
            <a:lstStyle/>
            <a:p>
              <a:endParaRPr lang="en-US" sz="2489" dirty="0"/>
            </a:p>
          </p:txBody>
        </p:sp>
      </p:grpSp>
    </p:spTree>
    <p:extLst>
      <p:ext uri="{BB962C8B-B14F-4D97-AF65-F5344CB8AC3E}">
        <p14:creationId xmlns:p14="http://schemas.microsoft.com/office/powerpoint/2010/main" val="3177726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32979"/>
            <a:ext cx="11029616" cy="7030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1481328"/>
            <a:ext cx="11029616" cy="484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77952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44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10" Type="http://schemas.openxmlformats.org/officeDocument/2006/relationships/image" Target="../media/image17.png"/><Relationship Id="rId4" Type="http://schemas.openxmlformats.org/officeDocument/2006/relationships/tags" Target="../tags/tag9.xml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矩形 3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8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26" name="PA_图片 2" descr="F:\案例二\394\1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ffectLst>
            <a:outerShdw blurRad="342900" dist="139700" dir="12060000" sx="102000" sy="102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PA_组合 6"/>
          <p:cNvGrpSpPr/>
          <p:nvPr>
            <p:custDataLst>
              <p:tags r:id="rId3"/>
            </p:custDataLst>
          </p:nvPr>
        </p:nvGrpSpPr>
        <p:grpSpPr>
          <a:xfrm>
            <a:off x="160003" y="4834015"/>
            <a:ext cx="9626203" cy="1286832"/>
            <a:chOff x="288093" y="4158242"/>
            <a:chExt cx="5134051" cy="590387"/>
          </a:xfrm>
        </p:grpSpPr>
        <p:grpSp>
          <p:nvGrpSpPr>
            <p:cNvPr id="6" name="组合 5"/>
            <p:cNvGrpSpPr/>
            <p:nvPr/>
          </p:nvGrpSpPr>
          <p:grpSpPr>
            <a:xfrm>
              <a:off x="1375415" y="4158242"/>
              <a:ext cx="4046729" cy="590387"/>
              <a:chOff x="1556390" y="4082042"/>
              <a:chExt cx="4046729" cy="590387"/>
            </a:xfrm>
          </p:grpSpPr>
          <p:sp>
            <p:nvSpPr>
              <p:cNvPr id="20" name="Rectangle 46"/>
              <p:cNvSpPr/>
              <p:nvPr/>
            </p:nvSpPr>
            <p:spPr>
              <a:xfrm>
                <a:off x="1604686" y="4490069"/>
                <a:ext cx="1676651" cy="182360"/>
              </a:xfrm>
              <a:prstGeom prst="rect">
                <a:avLst/>
              </a:prstGeom>
            </p:spPr>
            <p:txBody>
              <a:bodyPr wrap="square" lIns="68577" tIns="34289" rIns="68577" bIns="34289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133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Open Sans Light" panose="020B0306030504020204" pitchFamily="34" charset="0"/>
                  </a:rPr>
                  <a:t>高明智</a:t>
                </a:r>
                <a:r>
                  <a:rPr kumimoji="0" lang="en-US" altLang="zh-TW" sz="2133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Open Sans Light" panose="020B0306030504020204" pitchFamily="34" charset="0"/>
                  </a:rPr>
                  <a:t>(</a:t>
                </a:r>
                <a:r>
                  <a:rPr kumimoji="0" lang="zh-TW" altLang="en-US" sz="2133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Open Sans Light" panose="020B0306030504020204" pitchFamily="34" charset="0"/>
                  </a:rPr>
                  <a:t>惟智</a:t>
                </a:r>
                <a:r>
                  <a:rPr kumimoji="0" lang="en-US" altLang="zh-TW" sz="2133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Open Sans Light" panose="020B0306030504020204" pitchFamily="34" charset="0"/>
                  </a:rPr>
                  <a:t>)</a:t>
                </a:r>
                <a:r>
                  <a:rPr kumimoji="0" lang="zh-TW" altLang="en-US" sz="2133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Open Sans Light" panose="020B0306030504020204" pitchFamily="34" charset="0"/>
                  </a:rPr>
                  <a:t> </a:t>
                </a:r>
                <a:r>
                  <a:rPr kumimoji="0" lang="en-US" altLang="zh-TW" sz="2133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Roboto Medium" panose="02000000000000000000" pitchFamily="2" charset="0"/>
                    <a:cs typeface="Open Sans Light" panose="020B0306030504020204" pitchFamily="34" charset="0"/>
                  </a:rPr>
                  <a:t>20230104</a:t>
                </a:r>
                <a:endParaRPr kumimoji="0" lang="id-ID" sz="2133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Roboto Medium" panose="02000000000000000000" pitchFamily="2" charset="0"/>
                  <a:cs typeface="Open Sans Light" panose="020B0306030504020204" pitchFamily="34" charset="0"/>
                </a:endParaRPr>
              </a:p>
            </p:txBody>
          </p:sp>
          <p:sp>
            <p:nvSpPr>
              <p:cNvPr id="21" name="Rectangle 48"/>
              <p:cNvSpPr/>
              <p:nvPr/>
            </p:nvSpPr>
            <p:spPr bwMode="auto">
              <a:xfrm>
                <a:off x="1556390" y="4082042"/>
                <a:ext cx="4046729" cy="381254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4800" b="1" i="0" u="none" strike="noStrike" kern="1200" cap="none" spc="-113" normalizeH="0" baseline="0" noProof="0" dirty="0">
                    <a:ln>
                      <a:noFill/>
                    </a:ln>
                    <a:solidFill>
                      <a:srgbClr val="0A4776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Open Sans Light" panose="020B0306030504020204" pitchFamily="34" charset="0"/>
                  </a:rPr>
                  <a:t>長處管理</a:t>
                </a:r>
                <a:endParaRPr kumimoji="0" lang="id-ID" sz="4800" b="1" i="0" u="none" strike="noStrike" kern="1200" cap="none" spc="-113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</a:endParaRPr>
              </a:p>
            </p:txBody>
          </p:sp>
        </p:grpSp>
        <p:grpSp>
          <p:nvGrpSpPr>
            <p:cNvPr id="22" name="Group 50"/>
            <p:cNvGrpSpPr/>
            <p:nvPr/>
          </p:nvGrpSpPr>
          <p:grpSpPr bwMode="auto">
            <a:xfrm>
              <a:off x="288093" y="4329611"/>
              <a:ext cx="767758" cy="174389"/>
              <a:chOff x="5516605" y="5748635"/>
              <a:chExt cx="1111057" cy="252327"/>
            </a:xfrm>
            <a:solidFill>
              <a:schemeClr val="bg1"/>
            </a:solidFill>
          </p:grpSpPr>
          <p:sp>
            <p:nvSpPr>
              <p:cNvPr id="25" name="Oval 51"/>
              <p:cNvSpPr>
                <a:spLocks noChangeAspect="1"/>
              </p:cNvSpPr>
              <p:nvPr/>
            </p:nvSpPr>
            <p:spPr>
              <a:xfrm>
                <a:off x="5516605" y="5748635"/>
                <a:ext cx="252368" cy="252327"/>
              </a:xfrm>
              <a:prstGeom prst="ellipse">
                <a:avLst/>
              </a:prstGeom>
              <a:noFill/>
              <a:ln w="12700" cmpd="sng">
                <a:solidFill>
                  <a:srgbClr val="0A47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Oval 52"/>
              <p:cNvSpPr>
                <a:spLocks noChangeAspect="1"/>
              </p:cNvSpPr>
              <p:nvPr/>
            </p:nvSpPr>
            <p:spPr>
              <a:xfrm>
                <a:off x="5800718" y="5748635"/>
                <a:ext cx="250782" cy="252327"/>
              </a:xfrm>
              <a:prstGeom prst="ellipse">
                <a:avLst/>
              </a:prstGeom>
              <a:noFill/>
              <a:ln w="12700" cmpd="sng">
                <a:solidFill>
                  <a:srgbClr val="0A47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Oval 54"/>
              <p:cNvSpPr>
                <a:spLocks noChangeAspect="1"/>
              </p:cNvSpPr>
              <p:nvPr/>
            </p:nvSpPr>
            <p:spPr>
              <a:xfrm>
                <a:off x="6375293" y="5748635"/>
                <a:ext cx="252369" cy="252327"/>
              </a:xfrm>
              <a:prstGeom prst="ellipse">
                <a:avLst/>
              </a:prstGeom>
              <a:noFill/>
              <a:ln w="12700" cmpd="sng">
                <a:solidFill>
                  <a:srgbClr val="0A47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cxnSp>
          <p:nvCxnSpPr>
            <p:cNvPr id="24" name="Straight Connector 62"/>
            <p:cNvCxnSpPr/>
            <p:nvPr/>
          </p:nvCxnSpPr>
          <p:spPr>
            <a:xfrm>
              <a:off x="1362615" y="4278100"/>
              <a:ext cx="0" cy="424470"/>
            </a:xfrm>
            <a:prstGeom prst="line">
              <a:avLst/>
            </a:prstGeom>
            <a:ln w="12700" cmpd="sng">
              <a:solidFill>
                <a:srgbClr val="0A4776"/>
              </a:solidFill>
              <a:prstDash val="solid"/>
              <a:head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圖片 2">
            <a:extLst>
              <a:ext uri="{FF2B5EF4-FFF2-40B4-BE49-F238E27FC236}">
                <a16:creationId xmlns:a16="http://schemas.microsoft.com/office/drawing/2014/main" id="{50A7DBAC-E576-36D8-ACD4-536E431572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69" y="5095269"/>
            <a:ext cx="1942163" cy="949971"/>
          </a:xfrm>
          <a:prstGeom prst="rect">
            <a:avLst/>
          </a:prstGeom>
        </p:spPr>
      </p:pic>
      <p:sp>
        <p:nvSpPr>
          <p:cNvPr id="5" name="橢圓 4">
            <a:extLst>
              <a:ext uri="{FF2B5EF4-FFF2-40B4-BE49-F238E27FC236}">
                <a16:creationId xmlns:a16="http://schemas.microsoft.com/office/drawing/2014/main" id="{37F3D791-9539-A04C-EEA5-5E18701EC4DD}"/>
              </a:ext>
            </a:extLst>
          </p:cNvPr>
          <p:cNvSpPr/>
          <p:nvPr/>
        </p:nvSpPr>
        <p:spPr>
          <a:xfrm>
            <a:off x="271245" y="5485884"/>
            <a:ext cx="336000" cy="336000"/>
          </a:xfrm>
          <a:prstGeom prst="ellipse">
            <a:avLst/>
          </a:prstGeom>
          <a:noFill/>
          <a:ln>
            <a:solidFill>
              <a:srgbClr val="0A47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8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866CE07D-771C-21AC-E502-DD97E6B8D147}"/>
              </a:ext>
            </a:extLst>
          </p:cNvPr>
          <p:cNvSpPr/>
          <p:nvPr/>
        </p:nvSpPr>
        <p:spPr>
          <a:xfrm>
            <a:off x="613299" y="5485884"/>
            <a:ext cx="336000" cy="336000"/>
          </a:xfrm>
          <a:prstGeom prst="ellipse">
            <a:avLst/>
          </a:prstGeom>
          <a:noFill/>
          <a:ln>
            <a:solidFill>
              <a:srgbClr val="0A47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8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784557AA-D781-705E-D575-847FD5B51ED4}"/>
              </a:ext>
            </a:extLst>
          </p:cNvPr>
          <p:cNvSpPr/>
          <p:nvPr/>
        </p:nvSpPr>
        <p:spPr>
          <a:xfrm>
            <a:off x="955352" y="5485884"/>
            <a:ext cx="336000" cy="336000"/>
          </a:xfrm>
          <a:prstGeom prst="ellipse">
            <a:avLst/>
          </a:prstGeom>
          <a:solidFill>
            <a:srgbClr val="0A4776"/>
          </a:solidFill>
          <a:ln>
            <a:solidFill>
              <a:srgbClr val="0A47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8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E833EF2A-51FD-3092-A635-A7CCE680690B}"/>
              </a:ext>
            </a:extLst>
          </p:cNvPr>
          <p:cNvSpPr/>
          <p:nvPr/>
        </p:nvSpPr>
        <p:spPr>
          <a:xfrm>
            <a:off x="1297405" y="5485884"/>
            <a:ext cx="336000" cy="336000"/>
          </a:xfrm>
          <a:prstGeom prst="ellipse">
            <a:avLst/>
          </a:prstGeom>
          <a:noFill/>
          <a:ln>
            <a:solidFill>
              <a:srgbClr val="0A47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8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7A5F6CDA-E1FD-9039-C1F5-89398D7DCC15}"/>
              </a:ext>
            </a:extLst>
          </p:cNvPr>
          <p:cNvSpPr/>
          <p:nvPr/>
        </p:nvSpPr>
        <p:spPr>
          <a:xfrm>
            <a:off x="1639456" y="5485884"/>
            <a:ext cx="336000" cy="336000"/>
          </a:xfrm>
          <a:prstGeom prst="ellipse">
            <a:avLst/>
          </a:prstGeom>
          <a:solidFill>
            <a:srgbClr val="0A4776"/>
          </a:solidFill>
          <a:ln>
            <a:solidFill>
              <a:srgbClr val="0A47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8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809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室內, 傢俱, 沙發, 桌 的圖片&#10;&#10;自動產生的描述">
            <a:extLst>
              <a:ext uri="{FF2B5EF4-FFF2-40B4-BE49-F238E27FC236}">
                <a16:creationId xmlns:a16="http://schemas.microsoft.com/office/drawing/2014/main" id="{7FC95AB6-1E63-4DEF-9940-88C16718C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700" y="593125"/>
            <a:ext cx="7585875" cy="6196912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564CA2FE-B131-6DF4-CC12-D071EE77C16D}"/>
              </a:ext>
            </a:extLst>
          </p:cNvPr>
          <p:cNvSpPr txBox="1"/>
          <p:nvPr/>
        </p:nvSpPr>
        <p:spPr>
          <a:xfrm>
            <a:off x="3508744" y="5022821"/>
            <a:ext cx="47123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/>
              <a:t>擴張自己不偏好風格</a:t>
            </a:r>
            <a:endParaRPr lang="en-US" altLang="zh-TW" sz="3200" dirty="0"/>
          </a:p>
          <a:p>
            <a:pPr algn="ctr"/>
            <a:r>
              <a:rPr lang="zh-TW" altLang="en-US" sz="3200" dirty="0"/>
              <a:t>簡單的講就是</a:t>
            </a:r>
            <a:endParaRPr lang="en-US" altLang="zh-TW" sz="3200" dirty="0"/>
          </a:p>
          <a:p>
            <a:pPr algn="ctr"/>
            <a:r>
              <a:rPr lang="zh-TW" altLang="en-US" sz="3200" dirty="0"/>
              <a:t>離開自己的舒適區</a:t>
            </a:r>
          </a:p>
        </p:txBody>
      </p:sp>
    </p:spTree>
    <p:extLst>
      <p:ext uri="{BB962C8B-B14F-4D97-AF65-F5344CB8AC3E}">
        <p14:creationId xmlns:p14="http://schemas.microsoft.com/office/powerpoint/2010/main" val="525168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C6C3DB6A-43B8-4C8E-AF4C-0229A9F61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597" y="729049"/>
            <a:ext cx="7508149" cy="576442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zh-TW" altLang="en-US" sz="4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  <a:t>五、控制過當</a:t>
            </a:r>
            <a:br>
              <a:rPr lang="en-US" altLang="zh-TW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</a:br>
            <a:br>
              <a:rPr lang="en-US" altLang="zh-TW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</a:br>
            <a:r>
              <a:rPr lang="zh-TW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  <a:t>心理學大師佛洛姆說：</a:t>
            </a:r>
            <a:br>
              <a:rPr lang="en-US" altLang="zh-TW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</a:br>
            <a:r>
              <a:rPr lang="zh-TW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  <a:t>「一個人的缺點往往是</a:t>
            </a:r>
            <a:br>
              <a:rPr lang="en-US" altLang="zh-TW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</a:br>
            <a:r>
              <a:rPr lang="zh-TW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  <a:t>他的優點</a:t>
            </a:r>
            <a:r>
              <a:rPr lang="zh-TW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cs typeface="文鼎中特圓" panose="020B0609010101010101" pitchFamily="49" charset="-120"/>
              </a:rPr>
              <a:t>使用過當」</a:t>
            </a:r>
            <a:br>
              <a:rPr lang="en-US" altLang="zh-TW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</a:br>
            <a:r>
              <a:rPr lang="zh-TW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  <a:t>常見的控制過當的例子有：</a:t>
            </a:r>
            <a:br>
              <a:rPr lang="en-US" altLang="zh-TW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</a:br>
            <a:r>
              <a:rPr lang="zh-TW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  <a:t>過度人際導向的人要減少應酬</a:t>
            </a:r>
            <a:br>
              <a:rPr lang="en-US" altLang="zh-TW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</a:br>
            <a:r>
              <a:rPr lang="zh-TW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  <a:t>太喜歡幫忙別人的人要學會說不</a:t>
            </a:r>
            <a:br>
              <a:rPr lang="en-US" altLang="zh-TW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</a:br>
            <a:r>
              <a:rPr lang="zh-TW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  <a:t>過度衝動的人要修練三思而後行</a:t>
            </a:r>
            <a:br>
              <a:rPr lang="en-US" altLang="zh-TW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</a:br>
            <a:r>
              <a:rPr lang="zh-TW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  <a:t>過度保守的人應該學習勇於嘗試</a:t>
            </a:r>
          </a:p>
        </p:txBody>
      </p:sp>
      <p:pic>
        <p:nvPicPr>
          <p:cNvPr id="3" name="圖片 2" descr="一張含有 室外, 坐, 光, 街道 的圖片&#10;&#10;自動產生的描述">
            <a:extLst>
              <a:ext uri="{FF2B5EF4-FFF2-40B4-BE49-F238E27FC236}">
                <a16:creationId xmlns:a16="http://schemas.microsoft.com/office/drawing/2014/main" id="{3B449852-A896-416F-92BF-15B1046D40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r="11232"/>
          <a:stretch/>
        </p:blipFill>
        <p:spPr>
          <a:xfrm>
            <a:off x="8217977" y="729049"/>
            <a:ext cx="3499890" cy="3295178"/>
          </a:xfrm>
          <a:prstGeom prst="rect">
            <a:avLst/>
          </a:prstGeom>
        </p:spPr>
      </p:pic>
      <p:pic>
        <p:nvPicPr>
          <p:cNvPr id="10" name="圖片 9" descr="一張含有 室外, 圍欄, 團體, 水 的圖片&#10;&#10;自動產生的描述">
            <a:extLst>
              <a:ext uri="{FF2B5EF4-FFF2-40B4-BE49-F238E27FC236}">
                <a16:creationId xmlns:a16="http://schemas.microsoft.com/office/drawing/2014/main" id="{DD84C70D-4E05-4CD1-9D1B-A0834A189B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977" y="4194528"/>
            <a:ext cx="3487589" cy="229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833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0D0728-D3B0-4A70-AF1C-B098925D7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666656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佛洛姆</a:t>
            </a:r>
          </a:p>
        </p:txBody>
      </p:sp>
      <p:pic>
        <p:nvPicPr>
          <p:cNvPr id="6" name="圖片 5" descr="一張含有 男人, 個人, 室內, 領帶 的圖片&#10;&#10;自動產生的描述">
            <a:extLst>
              <a:ext uri="{FF2B5EF4-FFF2-40B4-BE49-F238E27FC236}">
                <a16:creationId xmlns:a16="http://schemas.microsoft.com/office/drawing/2014/main" id="{A25AD6D9-59F5-48A0-BE2E-0FB4B48CA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535" y="2324520"/>
            <a:ext cx="3803822" cy="3803822"/>
          </a:xfrm>
          <a:prstGeom prst="rect">
            <a:avLst/>
          </a:prstGeom>
        </p:spPr>
      </p:pic>
      <p:sp>
        <p:nvSpPr>
          <p:cNvPr id="7" name="想法泡泡: 雲朵 6">
            <a:extLst>
              <a:ext uri="{FF2B5EF4-FFF2-40B4-BE49-F238E27FC236}">
                <a16:creationId xmlns:a16="http://schemas.microsoft.com/office/drawing/2014/main" id="{E7C5BB62-574D-407E-A2AA-4F67F52C4B1C}"/>
              </a:ext>
            </a:extLst>
          </p:cNvPr>
          <p:cNvSpPr/>
          <p:nvPr/>
        </p:nvSpPr>
        <p:spPr>
          <a:xfrm>
            <a:off x="1153296" y="1396314"/>
            <a:ext cx="4858265" cy="2763186"/>
          </a:xfrm>
          <a:prstGeom prst="cloudCallout">
            <a:avLst>
              <a:gd name="adj1" fmla="val 90390"/>
              <a:gd name="adj2" fmla="val 743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一個人的缺點往往是</a:t>
            </a:r>
            <a:b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</a:b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他的優點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使用過當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774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C6C3DB6A-43B8-4C8E-AF4C-0229A9F61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597" y="729049"/>
            <a:ext cx="7390255" cy="576442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zh-TW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  <a:t>每個人不可能是完美的人，但能夠掌握自己優點、活用優點、並透過長處管理五項策略的學習與運用，可以彌補自己能力上的弱點，提升整體的能力與工作績效。</a:t>
            </a:r>
            <a:br>
              <a:rPr lang="en-US" altLang="zh-TW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</a:br>
            <a:r>
              <a:rPr lang="zh-TW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  <a:t>這個過程會讓自己更喜歡自己，更愛自己。</a:t>
            </a:r>
            <a:br>
              <a:rPr lang="en-US" altLang="zh-TW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</a:br>
            <a:r>
              <a:rPr lang="zh-TW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  <a:t>希望每個人多思考，多練習，成為一位生涯贏家。</a:t>
            </a:r>
          </a:p>
        </p:txBody>
      </p:sp>
      <p:pic>
        <p:nvPicPr>
          <p:cNvPr id="3" name="圖片 2" descr="一張含有 室外, 水, 大自然, 跑道 的圖片&#10;&#10;自動產生的描述">
            <a:extLst>
              <a:ext uri="{FF2B5EF4-FFF2-40B4-BE49-F238E27FC236}">
                <a16:creationId xmlns:a16="http://schemas.microsoft.com/office/drawing/2014/main" id="{5799295E-22F0-4D05-BA07-4C6390E0F8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504" y="729049"/>
            <a:ext cx="3234046" cy="576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137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D2889E-C2C8-71CB-DA14-9A7246DA4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練習作業 </a:t>
            </a:r>
            <a:r>
              <a:rPr lang="en-US" altLang="zh-TW" dirty="0"/>
              <a:t>:</a:t>
            </a:r>
            <a:r>
              <a:rPr lang="zh-TW" altLang="en-US" dirty="0"/>
              <a:t> 長處管理的五個策略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EA43519-4239-B807-310B-F48796FF2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6796"/>
            <a:ext cx="9771807" cy="4700166"/>
          </a:xfrm>
        </p:spPr>
        <p:txBody>
          <a:bodyPr/>
          <a:lstStyle/>
          <a:p>
            <a:r>
              <a:rPr lang="zh-TW" altLang="en-US" dirty="0"/>
              <a:t>掌握自己的長處</a:t>
            </a:r>
            <a:endParaRPr lang="en-US" altLang="zh-TW" dirty="0"/>
          </a:p>
          <a:p>
            <a:r>
              <a:rPr lang="zh-TW" altLang="en-US" dirty="0"/>
              <a:t>活用他人的長處</a:t>
            </a:r>
            <a:endParaRPr lang="en-US" altLang="zh-TW" dirty="0"/>
          </a:p>
          <a:p>
            <a:r>
              <a:rPr lang="zh-TW" altLang="en-US" dirty="0"/>
              <a:t>橋接他人的長處</a:t>
            </a:r>
            <a:endParaRPr lang="en-US" altLang="zh-TW" dirty="0"/>
          </a:p>
          <a:p>
            <a:r>
              <a:rPr lang="zh-TW" altLang="en-US" dirty="0"/>
              <a:t>擴張自己不偏好風格</a:t>
            </a:r>
            <a:endParaRPr lang="en-US" altLang="zh-TW" dirty="0"/>
          </a:p>
          <a:p>
            <a:r>
              <a:rPr lang="zh-TW" altLang="en-US" dirty="0"/>
              <a:t>控制過當</a:t>
            </a:r>
          </a:p>
        </p:txBody>
      </p:sp>
      <p:pic>
        <p:nvPicPr>
          <p:cNvPr id="5" name="圖片 4" descr="一張含有 側畫像 的圖片&#10;&#10;自動產生的描述">
            <a:extLst>
              <a:ext uri="{FF2B5EF4-FFF2-40B4-BE49-F238E27FC236}">
                <a16:creationId xmlns:a16="http://schemas.microsoft.com/office/drawing/2014/main" id="{A9398874-25CD-52ED-BFAA-1DBE32B30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060" y="3100453"/>
            <a:ext cx="3049418" cy="3049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想法泡泡: 雲朵 5">
            <a:extLst>
              <a:ext uri="{FF2B5EF4-FFF2-40B4-BE49-F238E27FC236}">
                <a16:creationId xmlns:a16="http://schemas.microsoft.com/office/drawing/2014/main" id="{C2AA9438-F4FA-CD2E-1403-86A575575BC3}"/>
              </a:ext>
            </a:extLst>
          </p:cNvPr>
          <p:cNvSpPr/>
          <p:nvPr/>
        </p:nvSpPr>
        <p:spPr>
          <a:xfrm>
            <a:off x="7982925" y="1422053"/>
            <a:ext cx="3423684" cy="1565112"/>
          </a:xfrm>
          <a:prstGeom prst="cloudCallout">
            <a:avLst>
              <a:gd name="adj1" fmla="val -6747"/>
              <a:gd name="adj2" fmla="val 733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每一項策略，我可以怎麼做</a:t>
            </a:r>
          </a:p>
        </p:txBody>
      </p:sp>
    </p:spTree>
    <p:extLst>
      <p:ext uri="{BB962C8B-B14F-4D97-AF65-F5344CB8AC3E}">
        <p14:creationId xmlns:p14="http://schemas.microsoft.com/office/powerpoint/2010/main" val="3392748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D2889E-C2C8-71CB-DA14-9A7246DA4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掌握自己的長處</a:t>
            </a:r>
            <a:r>
              <a:rPr lang="en-US" altLang="zh-TW" dirty="0"/>
              <a:t>(</a:t>
            </a:r>
            <a:r>
              <a:rPr lang="zh-TW" altLang="en-US" dirty="0"/>
              <a:t>自己的優點專長能力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EA43519-4239-B807-310B-F48796FF2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6796"/>
            <a:ext cx="10547143" cy="4700166"/>
          </a:xfrm>
          <a:ln w="28575">
            <a:solidFill>
              <a:schemeClr val="accent1"/>
            </a:solidFill>
          </a:ln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7480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D2889E-C2C8-71CB-DA14-9A7246DA4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活用他人的長處</a:t>
            </a:r>
            <a:r>
              <a:rPr lang="en-US" altLang="zh-TW" dirty="0"/>
              <a:t>(</a:t>
            </a:r>
            <a:r>
              <a:rPr lang="zh-TW" altLang="en-US" dirty="0"/>
              <a:t>列出團隊成員的長處</a:t>
            </a:r>
            <a:r>
              <a:rPr lang="en-US" altLang="zh-TW" dirty="0"/>
              <a:t>)</a:t>
            </a:r>
            <a:endParaRPr lang="zh-TW" altLang="en-US" dirty="0"/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251ECF0A-8BF6-1614-E904-B6DB8BA6BB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5416268"/>
              </p:ext>
            </p:extLst>
          </p:nvPr>
        </p:nvGraphicFramePr>
        <p:xfrm>
          <a:off x="838200" y="1476374"/>
          <a:ext cx="10515600" cy="5016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25148861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54186674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5199307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18922919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51342440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334469405"/>
                    </a:ext>
                  </a:extLst>
                </a:gridCol>
              </a:tblGrid>
              <a:tr h="836083"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   姓名</a:t>
                      </a:r>
                      <a:endParaRPr lang="en-US" altLang="zh-TW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長處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7679953"/>
                  </a:ext>
                </a:extLst>
              </a:tr>
              <a:tr h="83608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dirty="0"/>
                        <a:t>1</a:t>
                      </a:r>
                      <a:endParaRPr lang="zh-TW" altLang="en-US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4521527"/>
                  </a:ext>
                </a:extLst>
              </a:tr>
              <a:tr h="83608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dirty="0"/>
                        <a:t>2</a:t>
                      </a:r>
                      <a:endParaRPr lang="zh-TW" altLang="en-US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0332640"/>
                  </a:ext>
                </a:extLst>
              </a:tr>
              <a:tr h="83608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dirty="0"/>
                        <a:t>3</a:t>
                      </a:r>
                      <a:endParaRPr lang="zh-TW" altLang="en-US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7341564"/>
                  </a:ext>
                </a:extLst>
              </a:tr>
              <a:tr h="83608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dirty="0"/>
                        <a:t>4</a:t>
                      </a:r>
                      <a:endParaRPr lang="zh-TW" altLang="en-US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3554931"/>
                  </a:ext>
                </a:extLst>
              </a:tr>
              <a:tr h="83608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dirty="0"/>
                        <a:t>5</a:t>
                      </a:r>
                      <a:endParaRPr lang="zh-TW" altLang="en-US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3711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739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D2889E-C2C8-71CB-DA14-9A7246DA4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橋接他人的長處</a:t>
            </a:r>
          </a:p>
        </p:txBody>
      </p:sp>
      <p:graphicFrame>
        <p:nvGraphicFramePr>
          <p:cNvPr id="6" name="表格 4">
            <a:extLst>
              <a:ext uri="{FF2B5EF4-FFF2-40B4-BE49-F238E27FC236}">
                <a16:creationId xmlns:a16="http://schemas.microsoft.com/office/drawing/2014/main" id="{9D954179-BCCA-8D91-5D93-BCBBA64015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9434915"/>
              </p:ext>
            </p:extLst>
          </p:nvPr>
        </p:nvGraphicFramePr>
        <p:xfrm>
          <a:off x="838199" y="3959913"/>
          <a:ext cx="10515600" cy="249512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25148861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54186674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5199307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18922919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51342440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3344694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任務功能</a:t>
                      </a:r>
                      <a:endParaRPr lang="en-US" altLang="zh-TW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組員姓名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7679953"/>
                  </a:ext>
                </a:extLst>
              </a:tr>
              <a:tr h="83608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2800" b="1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2800" b="1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2800" b="1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2800" b="1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2800" b="1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2800" b="1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4521527"/>
                  </a:ext>
                </a:extLst>
              </a:tr>
              <a:tr h="83608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2800" b="1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2800" b="1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2800" b="1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2800" b="1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2800" b="1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2800" b="1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2107563"/>
                  </a:ext>
                </a:extLst>
              </a:tr>
            </a:tbl>
          </a:graphicData>
        </a:graphic>
      </p:graphicFrame>
      <p:graphicFrame>
        <p:nvGraphicFramePr>
          <p:cNvPr id="7" name="表格 4">
            <a:extLst>
              <a:ext uri="{FF2B5EF4-FFF2-40B4-BE49-F238E27FC236}">
                <a16:creationId xmlns:a16="http://schemas.microsoft.com/office/drawing/2014/main" id="{1A04C9A0-8DD7-78BA-918B-C0D1CDBB39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6233179"/>
              </p:ext>
            </p:extLst>
          </p:nvPr>
        </p:nvGraphicFramePr>
        <p:xfrm>
          <a:off x="838199" y="1250220"/>
          <a:ext cx="10515600" cy="249512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25148861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54186674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5199307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18922919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51342440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3344694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任務功能</a:t>
                      </a:r>
                      <a:endParaRPr lang="en-US" altLang="zh-TW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組員姓名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7679953"/>
                  </a:ext>
                </a:extLst>
              </a:tr>
              <a:tr h="83608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2800" b="1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2800" b="1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2800" b="1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2800" b="1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2800" b="1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2800" b="1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4521527"/>
                  </a:ext>
                </a:extLst>
              </a:tr>
              <a:tr h="83608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2800" b="1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2800" b="1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2800" b="1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2800" b="1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2800" b="1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2800" b="1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2107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6384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D2889E-C2C8-71CB-DA14-9A7246DA4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橋接他人的長處</a:t>
            </a:r>
            <a:r>
              <a:rPr lang="en-US" altLang="zh-TW" dirty="0"/>
              <a:t>(</a:t>
            </a:r>
            <a:r>
              <a:rPr lang="zh-TW" altLang="en-US" dirty="0"/>
              <a:t>舉例</a:t>
            </a:r>
            <a:r>
              <a:rPr lang="en-US" altLang="zh-TW" dirty="0"/>
              <a:t>)</a:t>
            </a:r>
            <a:endParaRPr lang="zh-TW" altLang="en-US" dirty="0"/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251ECF0A-8BF6-1614-E904-B6DB8BA6BB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668590"/>
              </p:ext>
            </p:extLst>
          </p:nvPr>
        </p:nvGraphicFramePr>
        <p:xfrm>
          <a:off x="838200" y="1476374"/>
          <a:ext cx="10515600" cy="178096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25148861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54186674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5199307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18922919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51342440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334469405"/>
                    </a:ext>
                  </a:extLst>
                </a:gridCol>
              </a:tblGrid>
              <a:tr h="836083"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任務功能</a:t>
                      </a:r>
                      <a:endParaRPr lang="en-US" altLang="zh-TW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組員姓名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課程企劃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講師邀約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現場直播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音控團隊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司儀團隊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7679953"/>
                  </a:ext>
                </a:extLst>
              </a:tr>
              <a:tr h="83608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法華心香讀書會</a:t>
                      </a:r>
                      <a:endParaRPr lang="zh-TW" altLang="en-US" sz="2800" b="1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高◎智</a:t>
                      </a:r>
                      <a:endParaRPr lang="zh-TW" altLang="en-US" sz="2800" b="1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許◎龍</a:t>
                      </a:r>
                      <a:endParaRPr lang="zh-TW" altLang="en-US" sz="2800" b="1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施◎正</a:t>
                      </a:r>
                      <a:endParaRPr lang="zh-TW" altLang="en-US" sz="2800" b="1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王◎芬</a:t>
                      </a:r>
                      <a:endParaRPr lang="zh-TW" altLang="en-US" sz="2800" b="1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吳◎伶</a:t>
                      </a:r>
                      <a:endParaRPr lang="zh-TW" altLang="en-US" sz="2800" b="1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4521527"/>
                  </a:ext>
                </a:extLst>
              </a:tr>
            </a:tbl>
          </a:graphicData>
        </a:graphic>
      </p:graphicFrame>
      <p:graphicFrame>
        <p:nvGraphicFramePr>
          <p:cNvPr id="6" name="表格 4">
            <a:extLst>
              <a:ext uri="{FF2B5EF4-FFF2-40B4-BE49-F238E27FC236}">
                <a16:creationId xmlns:a16="http://schemas.microsoft.com/office/drawing/2014/main" id="{9D954179-BCCA-8D91-5D93-BCBBA64015FA}"/>
              </a:ext>
            </a:extLst>
          </p:cNvPr>
          <p:cNvGraphicFramePr>
            <a:graphicFrameLocks/>
          </p:cNvGraphicFramePr>
          <p:nvPr/>
        </p:nvGraphicFramePr>
        <p:xfrm>
          <a:off x="838199" y="3811057"/>
          <a:ext cx="10515600" cy="249512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25148861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54186674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5199307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18922919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51342440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3344694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任務功能</a:t>
                      </a:r>
                      <a:endParaRPr lang="en-US" altLang="zh-TW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組員姓名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7679953"/>
                  </a:ext>
                </a:extLst>
              </a:tr>
              <a:tr h="83608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2800" b="1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2800" b="1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2800" b="1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2800" b="1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2800" b="1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2800" b="1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4521527"/>
                  </a:ext>
                </a:extLst>
              </a:tr>
              <a:tr h="83608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2800" b="1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2800" b="1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2800" b="1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2800" b="1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2800" b="1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2800" b="1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2107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4421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D2889E-C2C8-71CB-DA14-9A7246DA4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擴張自己不偏好風格</a:t>
            </a:r>
            <a:r>
              <a:rPr lang="en-US" altLang="zh-TW" dirty="0"/>
              <a:t>(</a:t>
            </a:r>
            <a:r>
              <a:rPr lang="zh-TW" altLang="en-US" dirty="0"/>
              <a:t>列出需要擴張之處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EA43519-4239-B807-310B-F48796FF2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6796"/>
            <a:ext cx="10547143" cy="4700166"/>
          </a:xfrm>
          <a:ln w="28575">
            <a:solidFill>
              <a:schemeClr val="accent1"/>
            </a:solidFill>
          </a:ln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0835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1192" y="640861"/>
            <a:ext cx="11029616" cy="817236"/>
          </a:xfrm>
        </p:spPr>
        <p:txBody>
          <a:bodyPr>
            <a:normAutofit/>
          </a:bodyPr>
          <a:lstStyle/>
          <a:p>
            <a:r>
              <a:rPr lang="zh-TW" altLang="zh-TW" b="1" dirty="0">
                <a:solidFill>
                  <a:srgbClr val="C00000"/>
                </a:solidFill>
              </a:rPr>
              <a:t>長處管理</a:t>
            </a:r>
            <a:r>
              <a:rPr lang="zh-TW" altLang="en-US" b="1" dirty="0">
                <a:solidFill>
                  <a:srgbClr val="C00000"/>
                </a:solidFill>
              </a:rPr>
              <a:t>的</a:t>
            </a:r>
            <a:r>
              <a:rPr lang="zh-TW" altLang="zh-TW" b="1" dirty="0">
                <a:solidFill>
                  <a:srgbClr val="C00000"/>
                </a:solidFill>
              </a:rPr>
              <a:t>五個策略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</p:nvPr>
        </p:nvGraphicFramePr>
        <p:xfrm>
          <a:off x="2617573" y="1738184"/>
          <a:ext cx="6825952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D2889E-C2C8-71CB-DA14-9A7246DA4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擴張自己不偏好風格</a:t>
            </a:r>
            <a:r>
              <a:rPr lang="en-US" altLang="zh-TW" dirty="0"/>
              <a:t>(</a:t>
            </a:r>
            <a:r>
              <a:rPr lang="zh-TW" altLang="en-US" dirty="0"/>
              <a:t>舉例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EA43519-4239-B807-310B-F48796FF2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6796"/>
            <a:ext cx="11308434" cy="4700166"/>
          </a:xfrm>
        </p:spPr>
        <p:txBody>
          <a:bodyPr/>
          <a:lstStyle/>
          <a:p>
            <a:r>
              <a:rPr lang="zh-TW" altLang="en-US" dirty="0"/>
              <a:t>駕馭型</a:t>
            </a:r>
            <a:r>
              <a:rPr lang="en-US" altLang="zh-TW" dirty="0"/>
              <a:t>:</a:t>
            </a:r>
            <a:r>
              <a:rPr lang="zh-TW" altLang="en-US" dirty="0"/>
              <a:t>多一點人際導向，多一點傾聽，微笑</a:t>
            </a:r>
          </a:p>
          <a:p>
            <a:r>
              <a:rPr lang="zh-TW" altLang="en-US" dirty="0"/>
              <a:t>分析型</a:t>
            </a:r>
            <a:r>
              <a:rPr lang="en-US" altLang="zh-TW" dirty="0"/>
              <a:t>:</a:t>
            </a:r>
            <a:r>
              <a:rPr lang="zh-TW" altLang="en-US" dirty="0"/>
              <a:t>多一點人際導向，多一點彈性，柔軟</a:t>
            </a:r>
          </a:p>
          <a:p>
            <a:r>
              <a:rPr lang="zh-TW" altLang="en-US" dirty="0"/>
              <a:t>平易型</a:t>
            </a:r>
            <a:r>
              <a:rPr lang="en-US" altLang="zh-TW" dirty="0"/>
              <a:t>:</a:t>
            </a:r>
            <a:r>
              <a:rPr lang="zh-TW" altLang="en-US" dirty="0"/>
              <a:t>多一點任務導向，多一點決斷，主見</a:t>
            </a:r>
          </a:p>
          <a:p>
            <a:r>
              <a:rPr lang="zh-TW" altLang="en-US" dirty="0"/>
              <a:t>表現型</a:t>
            </a:r>
            <a:r>
              <a:rPr lang="en-US" altLang="zh-TW" dirty="0"/>
              <a:t>:</a:t>
            </a:r>
            <a:r>
              <a:rPr lang="zh-TW" altLang="en-US" dirty="0"/>
              <a:t>多一點任務導向，多一點規劃，冷靜</a:t>
            </a:r>
          </a:p>
        </p:txBody>
      </p:sp>
    </p:spTree>
    <p:extLst>
      <p:ext uri="{BB962C8B-B14F-4D97-AF65-F5344CB8AC3E}">
        <p14:creationId xmlns:p14="http://schemas.microsoft.com/office/powerpoint/2010/main" val="2825438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D2889E-C2C8-71CB-DA14-9A7246DA4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控制過當</a:t>
            </a:r>
            <a:r>
              <a:rPr lang="en-US" altLang="zh-TW" dirty="0"/>
              <a:t>(</a:t>
            </a:r>
            <a:r>
              <a:rPr lang="zh-TW" altLang="en-US" dirty="0"/>
              <a:t>列出需要控制之處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EA43519-4239-B807-310B-F48796FF2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6796"/>
            <a:ext cx="10547143" cy="4700166"/>
          </a:xfrm>
          <a:ln w="28575">
            <a:solidFill>
              <a:schemeClr val="accent1"/>
            </a:solidFill>
          </a:ln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56070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D2889E-C2C8-71CB-DA14-9A7246DA4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控制過當</a:t>
            </a:r>
            <a:r>
              <a:rPr lang="en-US" altLang="zh-TW" dirty="0"/>
              <a:t>(</a:t>
            </a:r>
            <a:r>
              <a:rPr lang="zh-TW" altLang="en-US" dirty="0"/>
              <a:t>舉例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EA43519-4239-B807-310B-F48796FF2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6796"/>
            <a:ext cx="11308434" cy="4700166"/>
          </a:xfrm>
        </p:spPr>
        <p:txBody>
          <a:bodyPr/>
          <a:lstStyle/>
          <a:p>
            <a:r>
              <a:rPr lang="zh-TW" altLang="en-US" dirty="0"/>
              <a:t>駕馭型</a:t>
            </a:r>
            <a:r>
              <a:rPr lang="en-US" altLang="zh-TW" dirty="0"/>
              <a:t>:</a:t>
            </a:r>
            <a:r>
              <a:rPr lang="zh-TW" altLang="en-US" dirty="0"/>
              <a:t>避免給人冷酷無情跋扈的感覺</a:t>
            </a:r>
          </a:p>
          <a:p>
            <a:r>
              <a:rPr lang="zh-TW" altLang="en-US" dirty="0"/>
              <a:t>分析型</a:t>
            </a:r>
            <a:r>
              <a:rPr lang="en-US" altLang="zh-TW" dirty="0"/>
              <a:t>:</a:t>
            </a:r>
            <a:r>
              <a:rPr lang="zh-TW" altLang="en-US" dirty="0"/>
              <a:t>避免給人僵化不知變通的感覺</a:t>
            </a:r>
          </a:p>
          <a:p>
            <a:r>
              <a:rPr lang="zh-TW" altLang="en-US" dirty="0"/>
              <a:t>平易型</a:t>
            </a:r>
            <a:r>
              <a:rPr lang="en-US" altLang="zh-TW" dirty="0"/>
              <a:t>:</a:t>
            </a:r>
            <a:r>
              <a:rPr lang="zh-TW" altLang="en-US" dirty="0"/>
              <a:t>避免有求必應造成彼此的困擾</a:t>
            </a:r>
          </a:p>
          <a:p>
            <a:r>
              <a:rPr lang="zh-TW" altLang="en-US" dirty="0"/>
              <a:t>表現型</a:t>
            </a:r>
            <a:r>
              <a:rPr lang="en-US" altLang="zh-TW" dirty="0"/>
              <a:t>:</a:t>
            </a:r>
            <a:r>
              <a:rPr lang="zh-TW" altLang="en-US" dirty="0"/>
              <a:t>避免衝過頭速度太快造成後悔</a:t>
            </a:r>
          </a:p>
        </p:txBody>
      </p:sp>
    </p:spTree>
    <p:extLst>
      <p:ext uri="{BB962C8B-B14F-4D97-AF65-F5344CB8AC3E}">
        <p14:creationId xmlns:p14="http://schemas.microsoft.com/office/powerpoint/2010/main" val="3008622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矩形 3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8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PA_图片 2" descr="F:\案例二\394\1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ffectLst>
            <a:outerShdw blurRad="342900" dist="139700" dir="12060000" sx="102000" sy="102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A_矩形 10"/>
          <p:cNvSpPr/>
          <p:nvPr>
            <p:custDataLst>
              <p:tags r:id="rId3"/>
            </p:custDataLst>
          </p:nvPr>
        </p:nvSpPr>
        <p:spPr>
          <a:xfrm>
            <a:off x="0" y="2844800"/>
            <a:ext cx="12192000" cy="11684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8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PA_图片 4" descr="G:\稻壳儿\5\miracomunicazione\shadow3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0" y="2346701"/>
            <a:ext cx="12192000" cy="49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A_图片 4" descr="G:\稻壳儿\5\miracomunicazione\shadow3.pn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13201"/>
            <a:ext cx="12192000" cy="49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A_文本框 1"/>
          <p:cNvSpPr txBox="1"/>
          <p:nvPr>
            <p:custDataLst>
              <p:tags r:id="rId6"/>
            </p:custDataLst>
          </p:nvPr>
        </p:nvSpPr>
        <p:spPr>
          <a:xfrm>
            <a:off x="3307696" y="2916041"/>
            <a:ext cx="6841360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867" b="1" i="0" u="none" strike="noStrike" kern="1200" cap="none" spc="0" normalizeH="0" baseline="0" noProof="0" dirty="0">
                <a:ln>
                  <a:noFill/>
                </a:ln>
                <a:solidFill>
                  <a:srgbClr val="0A477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感恩  </a:t>
            </a:r>
            <a:r>
              <a:rPr kumimoji="0" lang="en-US" altLang="zh-TW" sz="5867" b="1" i="0" u="none" strike="noStrike" kern="1200" cap="none" spc="0" normalizeH="0" baseline="0" noProof="0" dirty="0">
                <a:ln>
                  <a:noFill/>
                </a:ln>
                <a:solidFill>
                  <a:srgbClr val="0A477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THANK</a:t>
            </a:r>
            <a:r>
              <a:rPr kumimoji="0" lang="zh-TW" altLang="en-US" sz="5867" b="1" i="0" u="none" strike="noStrike" kern="1200" cap="none" spc="0" normalizeH="0" baseline="0" noProof="0" dirty="0">
                <a:ln>
                  <a:noFill/>
                </a:ln>
                <a:solidFill>
                  <a:srgbClr val="0A477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TW" sz="5867" b="1" i="0" u="none" strike="noStrike" kern="1200" cap="none" spc="0" normalizeH="0" baseline="0" noProof="0" dirty="0">
                <a:ln>
                  <a:noFill/>
                </a:ln>
                <a:solidFill>
                  <a:srgbClr val="0A477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YOU</a:t>
            </a:r>
            <a:endParaRPr kumimoji="0" lang="zh-CN" altLang="en-US" sz="5867" b="1" i="0" u="none" strike="noStrike" kern="1200" cap="none" spc="0" normalizeH="0" baseline="0" noProof="0" dirty="0">
              <a:ln>
                <a:noFill/>
              </a:ln>
              <a:solidFill>
                <a:srgbClr val="0A477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8045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C6C3DB6A-43B8-4C8E-AF4C-0229A9F61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809" y="729049"/>
            <a:ext cx="6649355" cy="576442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zh-TW" altLang="en-US" sz="4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  <a:t>一、掌握自己長處</a:t>
            </a:r>
            <a:br>
              <a:rPr lang="en-US" altLang="zh-TW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</a:br>
            <a:br>
              <a:rPr lang="en-US" altLang="zh-TW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</a:br>
            <a:r>
              <a:rPr lang="zh-TW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  <a:t>國父說：「從小要看重自己」</a:t>
            </a:r>
            <a:br>
              <a:rPr lang="en-US" altLang="zh-TW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</a:br>
            <a:r>
              <a:rPr lang="zh-TW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  <a:t>自己的優點、特質</a:t>
            </a:r>
            <a:br>
              <a:rPr lang="en-US" altLang="zh-TW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</a:br>
            <a:r>
              <a:rPr lang="zh-TW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  <a:t>你的性格、你的特質</a:t>
            </a:r>
            <a:br>
              <a:rPr lang="en-US" altLang="zh-TW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</a:br>
            <a:r>
              <a:rPr lang="zh-TW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  <a:t>你的長處、特殊天賦</a:t>
            </a:r>
            <a:br>
              <a:rPr lang="en-US" altLang="zh-TW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</a:br>
            <a:r>
              <a:rPr lang="zh-TW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  <a:t>嗜好專長、教育訓練</a:t>
            </a:r>
            <a:br>
              <a:rPr lang="en-US" altLang="zh-TW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</a:br>
            <a:r>
              <a:rPr lang="zh-TW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  <a:t>工作上的專業能力</a:t>
            </a:r>
            <a:br>
              <a:rPr lang="en-US" altLang="zh-TW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</a:br>
            <a:r>
              <a:rPr lang="zh-TW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  <a:t>人際關係、你的智慧</a:t>
            </a:r>
            <a:br>
              <a:rPr lang="en-US" altLang="zh-TW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</a:br>
            <a:r>
              <a:rPr lang="zh-TW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  <a:t>生命無窮盡的希望與遠景</a:t>
            </a:r>
          </a:p>
        </p:txBody>
      </p:sp>
      <p:pic>
        <p:nvPicPr>
          <p:cNvPr id="3" name="圖片 2" descr="一張含有 室外, 男人, 山, 飛行 的圖片&#10;&#10;自動產生的描述">
            <a:extLst>
              <a:ext uri="{FF2B5EF4-FFF2-40B4-BE49-F238E27FC236}">
                <a16:creationId xmlns:a16="http://schemas.microsoft.com/office/drawing/2014/main" id="{8466BB87-E1D8-4141-825A-C96C0D408E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2" r="31098"/>
          <a:stretch/>
        </p:blipFill>
        <p:spPr>
          <a:xfrm>
            <a:off x="7196791" y="729048"/>
            <a:ext cx="4535173" cy="576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785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7A7ED42F-A190-4C63-AF0F-7DAF135280DD}"/>
              </a:ext>
            </a:extLst>
          </p:cNvPr>
          <p:cNvSpPr txBox="1"/>
          <p:nvPr/>
        </p:nvSpPr>
        <p:spPr>
          <a:xfrm>
            <a:off x="941173" y="1400228"/>
            <a:ext cx="2148017" cy="501675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" panose="020B0502020104020203"/>
                <a:ea typeface="微軟正黑體" panose="020B0604030504040204" pitchFamily="34" charset="-120"/>
                <a:cs typeface="+mn-cs"/>
              </a:rPr>
              <a:t>駕馭型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" panose="020B0502020104020203"/>
                <a:ea typeface="微軟正黑體" panose="020B0604030504040204" pitchFamily="34" charset="-120"/>
                <a:cs typeface="+mn-cs"/>
              </a:rPr>
              <a:t>喜歡主導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" panose="020B0502020104020203"/>
                <a:ea typeface="微軟正黑體" panose="020B0604030504040204" pitchFamily="34" charset="-120"/>
                <a:cs typeface="+mn-cs"/>
              </a:rPr>
              <a:t>迅速行動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" panose="020B0502020104020203"/>
                <a:ea typeface="微軟正黑體" panose="020B0604030504040204" pitchFamily="34" charset="-120"/>
                <a:cs typeface="+mn-cs"/>
              </a:rPr>
              <a:t>強大自信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" panose="020B0502020104020203"/>
                <a:ea typeface="微軟正黑體" panose="020B0604030504040204" pitchFamily="34" charset="-120"/>
                <a:cs typeface="+mn-cs"/>
              </a:rPr>
              <a:t>創新求變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" panose="020B0502020104020203"/>
                <a:ea typeface="微軟正黑體" panose="020B0604030504040204" pitchFamily="34" charset="-120"/>
                <a:cs typeface="+mn-cs"/>
              </a:rPr>
              <a:t>有說服力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" panose="020B0502020104020203"/>
                <a:ea typeface="微軟正黑體" panose="020B0604030504040204" pitchFamily="34" charset="-120"/>
                <a:cs typeface="+mn-cs"/>
              </a:rPr>
              <a:t>作風強勢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" panose="020B0502020104020203"/>
                <a:ea typeface="微軟正黑體" panose="020B0604030504040204" pitchFamily="34" charset="-120"/>
                <a:cs typeface="+mn-cs"/>
              </a:rPr>
              <a:t>爭取榮譽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" panose="020B0502020104020203"/>
                <a:ea typeface="微軟正黑體" panose="020B0604030504040204" pitchFamily="34" charset="-120"/>
                <a:cs typeface="+mn-cs"/>
              </a:rPr>
              <a:t>承擔風險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" panose="020B0502020104020203"/>
                <a:ea typeface="微軟正黑體" panose="020B0604030504040204" pitchFamily="34" charset="-120"/>
                <a:cs typeface="+mn-cs"/>
              </a:rPr>
              <a:t>堅持到底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" panose="020B0502020104020203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80ACA50-FD19-4951-BF36-42F398BF67C6}"/>
              </a:ext>
            </a:extLst>
          </p:cNvPr>
          <p:cNvSpPr txBox="1"/>
          <p:nvPr/>
        </p:nvSpPr>
        <p:spPr>
          <a:xfrm>
            <a:off x="3614351" y="1447595"/>
            <a:ext cx="2148017" cy="5016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" panose="020B0502020104020203"/>
                <a:ea typeface="微軟正黑體" panose="020B0604030504040204" pitchFamily="34" charset="-120"/>
                <a:cs typeface="+mn-cs"/>
              </a:rPr>
              <a:t>分析型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" panose="020B0502020104020203"/>
                <a:ea typeface="微軟正黑體" panose="020B0604030504040204" pitchFamily="34" charset="-120"/>
                <a:cs typeface="+mn-cs"/>
              </a:rPr>
              <a:t>遵循邏輯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" panose="020B0502020104020203"/>
                <a:ea typeface="微軟正黑體" panose="020B0604030504040204" pitchFamily="34" charset="-120"/>
                <a:cs typeface="+mn-cs"/>
              </a:rPr>
              <a:t>穩健踏實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" panose="020B0502020104020203"/>
                <a:ea typeface="微軟正黑體" panose="020B0604030504040204" pitchFamily="34" charset="-120"/>
                <a:cs typeface="+mn-cs"/>
              </a:rPr>
              <a:t>精打細算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" panose="020B0502020104020203"/>
                <a:ea typeface="微軟正黑體" panose="020B0604030504040204" pitchFamily="34" charset="-120"/>
                <a:cs typeface="+mn-cs"/>
              </a:rPr>
              <a:t>格性內斂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" panose="020B0502020104020203"/>
                <a:ea typeface="微軟正黑體" panose="020B0604030504040204" pitchFamily="34" charset="-120"/>
                <a:cs typeface="+mn-cs"/>
              </a:rPr>
              <a:t>根據事實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" panose="020B0502020104020203"/>
                <a:ea typeface="微軟正黑體" panose="020B0604030504040204" pitchFamily="34" charset="-120"/>
                <a:cs typeface="+mn-cs"/>
              </a:rPr>
              <a:t>堅定不拔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" panose="020B0502020104020203"/>
                <a:ea typeface="微軟正黑體" panose="020B0604030504040204" pitchFamily="34" charset="-120"/>
                <a:cs typeface="+mn-cs"/>
              </a:rPr>
              <a:t>思考周延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" panose="020B0502020104020203"/>
                <a:ea typeface="微軟正黑體" panose="020B0604030504040204" pitchFamily="34" charset="-120"/>
                <a:cs typeface="+mn-cs"/>
              </a:rPr>
              <a:t>按部就班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" panose="020B0502020104020203"/>
                <a:ea typeface="微軟正黑體" panose="020B0604030504040204" pitchFamily="34" charset="-120"/>
                <a:cs typeface="+mn-cs"/>
              </a:rPr>
              <a:t>喜歡分析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" panose="020B0502020104020203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FC9A7F8-EA8E-4DA3-B2A0-871479B5516E}"/>
              </a:ext>
            </a:extLst>
          </p:cNvPr>
          <p:cNvSpPr txBox="1"/>
          <p:nvPr/>
        </p:nvSpPr>
        <p:spPr>
          <a:xfrm>
            <a:off x="6287529" y="1400228"/>
            <a:ext cx="2148017" cy="501675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" panose="020B0502020104020203"/>
                <a:ea typeface="微軟正黑體" panose="020B0604030504040204" pitchFamily="34" charset="-120"/>
                <a:cs typeface="+mn-cs"/>
              </a:rPr>
              <a:t>平易型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" panose="020B0502020104020203"/>
                <a:ea typeface="微軟正黑體" panose="020B0604030504040204" pitchFamily="34" charset="-120"/>
                <a:cs typeface="+mn-cs"/>
              </a:rPr>
              <a:t>替人著想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" panose="020B0502020104020203"/>
                <a:ea typeface="微軟正黑體" panose="020B0604030504040204" pitchFamily="34" charset="-120"/>
                <a:cs typeface="+mn-cs"/>
              </a:rPr>
              <a:t>理想主義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" panose="020B0502020104020203"/>
                <a:ea typeface="微軟正黑體" panose="020B0604030504040204" pitchFamily="34" charset="-120"/>
                <a:cs typeface="+mn-cs"/>
              </a:rPr>
              <a:t>謙虛隨和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" panose="020B0502020104020203"/>
                <a:ea typeface="微軟正黑體" panose="020B0604030504040204" pitchFamily="34" charset="-120"/>
                <a:cs typeface="+mn-cs"/>
              </a:rPr>
              <a:t>信任別人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" panose="020B0502020104020203"/>
                <a:ea typeface="微軟正黑體" panose="020B0604030504040204" pitchFamily="34" charset="-120"/>
                <a:cs typeface="+mn-cs"/>
              </a:rPr>
              <a:t>忠於職守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" panose="020B0502020104020203"/>
                <a:ea typeface="微軟正黑體" panose="020B0604030504040204" pitchFamily="34" charset="-120"/>
                <a:cs typeface="+mn-cs"/>
              </a:rPr>
              <a:t>樂於助人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" panose="020B0502020104020203"/>
                <a:ea typeface="微軟正黑體" panose="020B0604030504040204" pitchFamily="34" charset="-120"/>
                <a:cs typeface="+mn-cs"/>
              </a:rPr>
              <a:t>接納配合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" panose="020B0502020104020203"/>
                <a:ea typeface="微軟正黑體" panose="020B0604030504040204" pitchFamily="34" charset="-120"/>
                <a:cs typeface="+mn-cs"/>
              </a:rPr>
              <a:t>追求完美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" panose="020B0502020104020203"/>
                <a:ea typeface="微軟正黑體" panose="020B0604030504040204" pitchFamily="34" charset="-120"/>
                <a:cs typeface="+mn-cs"/>
              </a:rPr>
              <a:t>喜歡付出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" panose="020B0502020104020203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207F9FC3-D424-49AC-8538-DE328D23CBFE}"/>
              </a:ext>
            </a:extLst>
          </p:cNvPr>
          <p:cNvSpPr txBox="1"/>
          <p:nvPr/>
        </p:nvSpPr>
        <p:spPr>
          <a:xfrm>
            <a:off x="8960707" y="1400228"/>
            <a:ext cx="2148017" cy="5016758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" panose="020B0502020104020203"/>
                <a:ea typeface="微軟正黑體" panose="020B0604030504040204" pitchFamily="34" charset="-120"/>
                <a:cs typeface="+mn-cs"/>
              </a:rPr>
              <a:t>表現型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" panose="020B0502020104020203"/>
                <a:ea typeface="微軟正黑體" panose="020B0604030504040204" pitchFamily="34" charset="-120"/>
                <a:cs typeface="+mn-cs"/>
              </a:rPr>
              <a:t>彈性作風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" panose="020B0502020104020203"/>
                <a:ea typeface="微軟正黑體" panose="020B0604030504040204" pitchFamily="34" charset="-120"/>
                <a:cs typeface="+mn-cs"/>
              </a:rPr>
              <a:t>勇於嘗試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" panose="020B0502020104020203"/>
                <a:ea typeface="微軟正黑體" panose="020B0604030504040204" pitchFamily="34" charset="-120"/>
                <a:cs typeface="+mn-cs"/>
              </a:rPr>
              <a:t>適應力強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" panose="020B0502020104020203"/>
                <a:ea typeface="微軟正黑體" panose="020B0604030504040204" pitchFamily="34" charset="-120"/>
                <a:cs typeface="+mn-cs"/>
              </a:rPr>
              <a:t>熱情活潑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" panose="020B0502020104020203"/>
                <a:ea typeface="微軟正黑體" panose="020B0604030504040204" pitchFamily="34" charset="-120"/>
                <a:cs typeface="+mn-cs"/>
              </a:rPr>
              <a:t>靈活應變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" panose="020B0502020104020203"/>
                <a:ea typeface="微軟正黑體" panose="020B0604030504040204" pitchFamily="34" charset="-120"/>
                <a:cs typeface="+mn-cs"/>
              </a:rPr>
              <a:t>適應力強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" panose="020B0502020104020203"/>
                <a:ea typeface="微軟正黑體" panose="020B0604030504040204" pitchFamily="34" charset="-120"/>
                <a:cs typeface="+mn-cs"/>
              </a:rPr>
              <a:t>喜歡交際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" panose="020B0502020104020203"/>
                <a:ea typeface="微軟正黑體" panose="020B0604030504040204" pitchFamily="34" charset="-120"/>
                <a:cs typeface="+mn-cs"/>
              </a:rPr>
              <a:t>談判協商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" panose="020B0502020104020203"/>
                <a:ea typeface="微軟正黑體" panose="020B0604030504040204" pitchFamily="34" charset="-120"/>
                <a:cs typeface="+mn-cs"/>
              </a:rPr>
              <a:t>有趣幽默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" panose="020B0502020104020203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536FD685-E6CD-4CCB-8B36-9063D40AB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42" y="581577"/>
            <a:ext cx="11029616" cy="746775"/>
          </a:xfrm>
        </p:spPr>
        <p:txBody>
          <a:bodyPr/>
          <a:lstStyle/>
          <a:p>
            <a:r>
              <a:rPr lang="zh-TW" altLang="en-US" dirty="0"/>
              <a:t>四種人際風格的優點</a:t>
            </a:r>
          </a:p>
        </p:txBody>
      </p:sp>
    </p:spTree>
    <p:extLst>
      <p:ext uri="{BB962C8B-B14F-4D97-AF65-F5344CB8AC3E}">
        <p14:creationId xmlns:p14="http://schemas.microsoft.com/office/powerpoint/2010/main" val="1832474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C6C3DB6A-43B8-4C8E-AF4C-0229A9F61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131" y="729049"/>
            <a:ext cx="7366047" cy="576442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zh-TW" altLang="en-US" sz="4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  <a:t>二、活用他人長處</a:t>
            </a:r>
            <a:br>
              <a:rPr lang="en-US" altLang="zh-TW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</a:br>
            <a:br>
              <a:rPr lang="en-US" altLang="zh-TW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</a:br>
            <a:r>
              <a:rPr lang="zh-TW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  <a:t>天下沒人能夠靠一己的力量過活</a:t>
            </a:r>
            <a:br>
              <a:rPr lang="en-US" altLang="zh-TW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</a:br>
            <a:r>
              <a:rPr lang="zh-TW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  <a:t>今日是分工合作的社會</a:t>
            </a:r>
            <a:br>
              <a:rPr lang="en-US" altLang="zh-TW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</a:br>
            <a:r>
              <a:rPr lang="zh-TW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  <a:t>每個人必須盡他的責任與努力</a:t>
            </a:r>
            <a:br>
              <a:rPr lang="en-US" altLang="zh-TW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</a:br>
            <a:r>
              <a:rPr lang="zh-TW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  <a:t>但也必須依賴其他人的配合</a:t>
            </a:r>
            <a:br>
              <a:rPr lang="en-US" altLang="zh-TW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</a:br>
            <a:r>
              <a:rPr lang="zh-TW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  <a:t>適當的、適時的活用他人長處</a:t>
            </a:r>
            <a:br>
              <a:rPr lang="en-US" altLang="zh-TW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</a:br>
            <a:r>
              <a:rPr lang="zh-TW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  <a:t>可以讓事情事半功倍</a:t>
            </a:r>
            <a:br>
              <a:rPr lang="en-US" altLang="zh-TW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</a:br>
            <a:r>
              <a:rPr lang="zh-TW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  <a:t>這不是一種依賴</a:t>
            </a:r>
            <a:br>
              <a:rPr lang="en-US" altLang="zh-TW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</a:br>
            <a:r>
              <a:rPr lang="zh-TW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  <a:t>而是一種成熟的互賴關係</a:t>
            </a:r>
          </a:p>
        </p:txBody>
      </p:sp>
      <p:pic>
        <p:nvPicPr>
          <p:cNvPr id="3" name="圖片 2" descr="一張含有 室外, 海灘, 風箏, 水 的圖片&#10;&#10;自動產生的描述">
            <a:extLst>
              <a:ext uri="{FF2B5EF4-FFF2-40B4-BE49-F238E27FC236}">
                <a16:creationId xmlns:a16="http://schemas.microsoft.com/office/drawing/2014/main" id="{3D751F73-EA0B-4FE8-A740-CCC514A465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78" y="729050"/>
            <a:ext cx="3806191" cy="2174966"/>
          </a:xfrm>
          <a:prstGeom prst="rect">
            <a:avLst/>
          </a:prstGeom>
        </p:spPr>
      </p:pic>
      <p:pic>
        <p:nvPicPr>
          <p:cNvPr id="6" name="圖片 5" descr="一張含有 日落, 雲朵, 太陽, 多雲 的圖片&#10;&#10;自動產生的描述">
            <a:extLst>
              <a:ext uri="{FF2B5EF4-FFF2-40B4-BE49-F238E27FC236}">
                <a16:creationId xmlns:a16="http://schemas.microsoft.com/office/drawing/2014/main" id="{B22B19E0-32E6-492A-8F90-F570AB6A41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9" r="16551"/>
          <a:stretch/>
        </p:blipFill>
        <p:spPr>
          <a:xfrm>
            <a:off x="7898678" y="2924335"/>
            <a:ext cx="3806191" cy="356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19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9B12E3-07FA-4654-AF8D-51C3D89EC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rgbClr val="C00000"/>
                </a:solidFill>
              </a:rPr>
              <a:t>成熟的過程</a:t>
            </a:r>
          </a:p>
        </p:txBody>
      </p:sp>
      <p:graphicFrame>
        <p:nvGraphicFramePr>
          <p:cNvPr id="3" name="資料庫圖表 2">
            <a:extLst>
              <a:ext uri="{FF2B5EF4-FFF2-40B4-BE49-F238E27FC236}">
                <a16:creationId xmlns:a16="http://schemas.microsoft.com/office/drawing/2014/main" id="{C4DD2D93-77C6-4658-A73C-D327B7D97A36}"/>
              </a:ext>
            </a:extLst>
          </p:cNvPr>
          <p:cNvGraphicFramePr/>
          <p:nvPr/>
        </p:nvGraphicFramePr>
        <p:xfrm>
          <a:off x="2032000" y="2088292"/>
          <a:ext cx="8128000" cy="4050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0416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C6C3DB6A-43B8-4C8E-AF4C-0229A9F61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864" y="719806"/>
            <a:ext cx="6970631" cy="576442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zh-TW" altLang="en-US" sz="4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  <a:t>三、橋接他人長處</a:t>
            </a:r>
            <a:br>
              <a:rPr lang="en-US" altLang="zh-TW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</a:br>
            <a:br>
              <a:rPr lang="en-US" altLang="zh-TW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</a:br>
            <a:r>
              <a:rPr lang="zh-TW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  <a:t>成功要靠團隊的力量與智慧</a:t>
            </a:r>
            <a:br>
              <a:rPr lang="en-US" altLang="zh-TW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</a:br>
            <a:r>
              <a:rPr lang="zh-TW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  <a:t>每個人都要有成功不必在我</a:t>
            </a:r>
            <a:br>
              <a:rPr lang="en-US" altLang="zh-TW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</a:br>
            <a:r>
              <a:rPr lang="zh-TW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  <a:t>或獨木難撐大廈的觀念</a:t>
            </a:r>
            <a:br>
              <a:rPr lang="en-US" altLang="zh-TW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</a:br>
            <a:r>
              <a:rPr lang="zh-TW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  <a:t>橋接他人長處來成就大事業</a:t>
            </a:r>
            <a:br>
              <a:rPr lang="en-US" altLang="zh-TW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</a:br>
            <a:r>
              <a:rPr lang="zh-TW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  <a:t>從兩兩橋接到與一群人橋接</a:t>
            </a:r>
            <a:br>
              <a:rPr lang="en-US" altLang="zh-TW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</a:br>
            <a:r>
              <a:rPr lang="zh-TW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  <a:t>重點是形成具備戰鬥力的團隊</a:t>
            </a:r>
            <a:br>
              <a:rPr lang="en-US" altLang="zh-TW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</a:br>
            <a:r>
              <a:rPr lang="zh-TW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  <a:t>必須知己知彼，同時要溝通</a:t>
            </a:r>
            <a:br>
              <a:rPr lang="en-US" altLang="zh-TW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</a:br>
            <a:r>
              <a:rPr lang="zh-TW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  <a:t>感恩善解與包容的領導能力</a:t>
            </a:r>
          </a:p>
        </p:txBody>
      </p:sp>
      <p:pic>
        <p:nvPicPr>
          <p:cNvPr id="8" name="圖片 7" descr="一張含有 個人, 物件, 男人, 握住 的圖片&#10;&#10;自動產生的描述">
            <a:extLst>
              <a:ext uri="{FF2B5EF4-FFF2-40B4-BE49-F238E27FC236}">
                <a16:creationId xmlns:a16="http://schemas.microsoft.com/office/drawing/2014/main" id="{63B435F1-6135-45BF-9511-E45AF9432F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097" y="719806"/>
            <a:ext cx="3842952" cy="576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820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45976632-EDAC-480B-AD17-91E2D7C1078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" panose="020B0502020104020203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4" name="圖片 3" descr="一張含有 碼頭, 水 的圖片&#10;&#10;自動產生的描述">
            <a:extLst>
              <a:ext uri="{FF2B5EF4-FFF2-40B4-BE49-F238E27FC236}">
                <a16:creationId xmlns:a16="http://schemas.microsoft.com/office/drawing/2014/main" id="{D22D27A1-136D-4621-98F6-5ADF162080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981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C6C3DB6A-43B8-4C8E-AF4C-0229A9F61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040" y="729049"/>
            <a:ext cx="7563756" cy="576442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zh-TW" altLang="en-US" sz="4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  <a:t>四、擴張自己不偏好風格</a:t>
            </a:r>
            <a:br>
              <a:rPr lang="en-US" altLang="zh-TW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</a:br>
            <a:br>
              <a:rPr lang="en-US" altLang="zh-TW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</a:br>
            <a:r>
              <a:rPr lang="zh-TW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  <a:t>離開舒適區</a:t>
            </a:r>
            <a:br>
              <a:rPr lang="en-US" altLang="zh-TW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</a:br>
            <a:r>
              <a:rPr lang="zh-TW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  <a:t>擴張自己不偏好風格</a:t>
            </a:r>
            <a:br>
              <a:rPr lang="en-US" altLang="zh-TW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</a:br>
            <a:r>
              <a:rPr lang="zh-TW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  <a:t>才能提高自我價值與自我形象</a:t>
            </a:r>
            <a:br>
              <a:rPr lang="en-US" altLang="zh-TW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</a:br>
            <a:r>
              <a:rPr lang="zh-TW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  <a:t>不喜歡讚美人的要學習說好話，</a:t>
            </a:r>
            <a:br>
              <a:rPr lang="en-US" altLang="zh-TW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</a:br>
            <a:r>
              <a:rPr lang="zh-TW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  <a:t>不喜歡做計劃的人要想學做計劃</a:t>
            </a:r>
            <a:br>
              <a:rPr lang="en-US" altLang="zh-TW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</a:br>
            <a:r>
              <a:rPr lang="zh-TW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  <a:t>常見的不偏好風格有：學習外語、在公眾面前演講、定期運動、定期閱讀</a:t>
            </a:r>
            <a:r>
              <a:rPr lang="en-US" altLang="zh-TW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  <a:t>……</a:t>
            </a:r>
            <a:r>
              <a:rPr lang="zh-TW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特圓" panose="020B0609010101010101" pitchFamily="49" charset="-120"/>
              </a:rPr>
              <a:t>等。</a:t>
            </a:r>
          </a:p>
        </p:txBody>
      </p:sp>
      <p:pic>
        <p:nvPicPr>
          <p:cNvPr id="3" name="圖片 2" descr="一張含有 電腦, 光 的圖片&#10;&#10;自動產生的描述">
            <a:extLst>
              <a:ext uri="{FF2B5EF4-FFF2-40B4-BE49-F238E27FC236}">
                <a16:creationId xmlns:a16="http://schemas.microsoft.com/office/drawing/2014/main" id="{297C5B33-797C-4981-A84A-F8B4560211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5" r="22027"/>
          <a:stretch/>
        </p:blipFill>
        <p:spPr>
          <a:xfrm>
            <a:off x="8135323" y="729049"/>
            <a:ext cx="3575770" cy="4534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321749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videndVTI">
  <a:themeElements>
    <a:clrScheme name="AnalogousFromDarkSeedLeftStep">
      <a:dk1>
        <a:srgbClr val="000000"/>
      </a:dk1>
      <a:lt1>
        <a:srgbClr val="FFFFFF"/>
      </a:lt1>
      <a:dk2>
        <a:srgbClr val="313C22"/>
      </a:dk2>
      <a:lt2>
        <a:srgbClr val="E8E2E4"/>
      </a:lt2>
      <a:accent1>
        <a:srgbClr val="38B38C"/>
      </a:accent1>
      <a:accent2>
        <a:srgbClr val="2DB852"/>
      </a:accent2>
      <a:accent3>
        <a:srgbClr val="4BB638"/>
      </a:accent3>
      <a:accent4>
        <a:srgbClr val="77B12B"/>
      </a:accent4>
      <a:accent5>
        <a:srgbClr val="A5A634"/>
      </a:accent5>
      <a:accent6>
        <a:srgbClr val="BE842F"/>
      </a:accent6>
      <a:hlink>
        <a:srgbClr val="79892D"/>
      </a:hlink>
      <a:folHlink>
        <a:srgbClr val="828282"/>
      </a:folHlink>
    </a:clrScheme>
    <a:fontScheme name="Dividend">
      <a:majorFont>
        <a:latin typeface="Univers Condensed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Univers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926</TotalTime>
  <Words>852</Words>
  <Application>Microsoft Office PowerPoint</Application>
  <PresentationFormat>寬螢幕</PresentationFormat>
  <Paragraphs>117</Paragraphs>
  <Slides>23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23</vt:i4>
      </vt:variant>
    </vt:vector>
  </HeadingPairs>
  <TitlesOfParts>
    <vt:vector size="33" baseType="lpstr">
      <vt:lpstr>微软雅黑</vt:lpstr>
      <vt:lpstr>微軟正黑體</vt:lpstr>
      <vt:lpstr>標楷體</vt:lpstr>
      <vt:lpstr>Arial</vt:lpstr>
      <vt:lpstr>Calibri</vt:lpstr>
      <vt:lpstr>Univers</vt:lpstr>
      <vt:lpstr>Univers Condensed</vt:lpstr>
      <vt:lpstr>Wingdings 2</vt:lpstr>
      <vt:lpstr>Office 主题</vt:lpstr>
      <vt:lpstr>DividendVTI</vt:lpstr>
      <vt:lpstr>PowerPoint 簡報</vt:lpstr>
      <vt:lpstr>長處管理的五個策略</vt:lpstr>
      <vt:lpstr>一、掌握自己長處  國父說：「從小要看重自己」 自己的優點、特質 你的性格、你的特質 你的長處、特殊天賦 嗜好專長、教育訓練 工作上的專業能力 人際關係、你的智慧 生命無窮盡的希望與遠景</vt:lpstr>
      <vt:lpstr>四種人際風格的優點</vt:lpstr>
      <vt:lpstr>二、活用他人長處  天下沒人能夠靠一己的力量過活 今日是分工合作的社會 每個人必須盡他的責任與努力 但也必須依賴其他人的配合 適當的、適時的活用他人長處 可以讓事情事半功倍 這不是一種依賴 而是一種成熟的互賴關係</vt:lpstr>
      <vt:lpstr>成熟的過程</vt:lpstr>
      <vt:lpstr>三、橋接他人長處  成功要靠團隊的力量與智慧 每個人都要有成功不必在我 或獨木難撐大廈的觀念 橋接他人長處來成就大事業 從兩兩橋接到與一群人橋接 重點是形成具備戰鬥力的團隊 必須知己知彼，同時要溝通 感恩善解與包容的領導能力</vt:lpstr>
      <vt:lpstr>PowerPoint 簡報</vt:lpstr>
      <vt:lpstr>四、擴張自己不偏好風格  離開舒適區 擴張自己不偏好風格 才能提高自我價值與自我形象 不喜歡讚美人的要學習說好話， 不喜歡做計劃的人要想學做計劃 常見的不偏好風格有：學習外語、在公眾面前演講、定期運動、定期閱讀……等。</vt:lpstr>
      <vt:lpstr>PowerPoint 簡報</vt:lpstr>
      <vt:lpstr>五、控制過當  心理學大師佛洛姆說： 「一個人的缺點往往是 他的優點使用過當」 常見的控制過當的例子有： 過度人際導向的人要減少應酬 太喜歡幫忙別人的人要學會說不 過度衝動的人要修練三思而後行 過度保守的人應該學習勇於嘗試</vt:lpstr>
      <vt:lpstr>佛洛姆</vt:lpstr>
      <vt:lpstr>每個人不可能是完美的人，但能夠掌握自己優點、活用優點、並透過長處管理五項策略的學習與運用，可以彌補自己能力上的弱點，提升整體的能力與工作績效。 這個過程會讓自己更喜歡自己，更愛自己。 希望每個人多思考，多練習，成為一位生涯贏家。</vt:lpstr>
      <vt:lpstr>練習作業 : 長處管理的五個策略</vt:lpstr>
      <vt:lpstr>掌握自己的長處(自己的優點專長能力)</vt:lpstr>
      <vt:lpstr>活用他人的長處(列出團隊成員的長處)</vt:lpstr>
      <vt:lpstr>橋接他人的長處</vt:lpstr>
      <vt:lpstr>橋接他人的長處(舉例)</vt:lpstr>
      <vt:lpstr>擴張自己不偏好風格(列出需要擴張之處)</vt:lpstr>
      <vt:lpstr>擴張自己不偏好風格(舉例)</vt:lpstr>
      <vt:lpstr>控制過當(列出需要控制之處)</vt:lpstr>
      <vt:lpstr>控制過當(舉例)</vt:lpstr>
      <vt:lpstr>PowerPoint 簡報</vt:lpstr>
    </vt:vector>
  </TitlesOfParts>
  <Company>CHENYING0907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400191881</dc:title>
  <dc:creator>Administrator</dc:creator>
  <cp:lastModifiedBy>明智 高</cp:lastModifiedBy>
  <cp:revision>36</cp:revision>
  <dcterms:created xsi:type="dcterms:W3CDTF">2015-05-05T08:02:00Z</dcterms:created>
  <dcterms:modified xsi:type="dcterms:W3CDTF">2023-01-04T02:52:02Z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2052-10.1.0.6135</vt:lpwstr>
  </property>
</Properties>
</file>