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906000" cy="6858000" type="A4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440">
          <p15:clr>
            <a:srgbClr val="A4A3A4"/>
          </p15:clr>
        </p15:guide>
        <p15:guide id="2" pos="15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D1E0683-0174-4587-8C4C-118D2AE68023}">
  <a:tblStyle styleId="{FD1E0683-0174-4587-8C4C-118D2AE68023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98A58922-26CE-4442-8D8B-76BD84E6BE89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1530" y="420"/>
      </p:cViewPr>
      <p:guideLst>
        <p:guide orient="horz" pos="1440"/>
        <p:guide pos="15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200150" y="1143000"/>
            <a:ext cx="4457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5" name="Google Shape;195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6" name="Google Shape;196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dt" idx="10"/>
          </p:nvPr>
        </p:nvSpPr>
        <p:spPr>
          <a:xfrm>
            <a:off x="247650" y="4237567"/>
            <a:ext cx="11557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ftr" idx="11"/>
          </p:nvPr>
        </p:nvSpPr>
        <p:spPr>
          <a:xfrm>
            <a:off x="1692275" y="4237567"/>
            <a:ext cx="156845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ldNum" idx="12"/>
          </p:nvPr>
        </p:nvSpPr>
        <p:spPr>
          <a:xfrm>
            <a:off x="3549650" y="4237567"/>
            <a:ext cx="11557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391253" y="2937934"/>
            <a:ext cx="4210050" cy="908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67"/>
              <a:buFont typeface="Calibri"/>
              <a:buNone/>
              <a:defRPr sz="2167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391253" y="1937809"/>
            <a:ext cx="4210050" cy="100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217"/>
              </a:spcBef>
              <a:spcAft>
                <a:spcPts val="0"/>
              </a:spcAft>
              <a:buClr>
                <a:srgbClr val="888888"/>
              </a:buClr>
              <a:buSzPts val="1083"/>
              <a:buNone/>
              <a:defRPr sz="1083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195"/>
              </a:spcBef>
              <a:spcAft>
                <a:spcPts val="0"/>
              </a:spcAft>
              <a:buClr>
                <a:srgbClr val="888888"/>
              </a:buClr>
              <a:buSzPts val="975"/>
              <a:buNone/>
              <a:defRPr sz="975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73"/>
              </a:spcBef>
              <a:spcAft>
                <a:spcPts val="0"/>
              </a:spcAft>
              <a:buClr>
                <a:srgbClr val="888888"/>
              </a:buClr>
              <a:buSzPts val="867"/>
              <a:buNone/>
              <a:defRPr sz="867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52"/>
              </a:spcBef>
              <a:spcAft>
                <a:spcPts val="0"/>
              </a:spcAft>
              <a:buClr>
                <a:srgbClr val="888888"/>
              </a:buClr>
              <a:buSzPts val="758"/>
              <a:buNone/>
              <a:defRPr sz="758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52"/>
              </a:spcBef>
              <a:spcAft>
                <a:spcPts val="0"/>
              </a:spcAft>
              <a:buClr>
                <a:srgbClr val="888888"/>
              </a:buClr>
              <a:buSzPts val="758"/>
              <a:buNone/>
              <a:defRPr sz="758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52"/>
              </a:spcBef>
              <a:spcAft>
                <a:spcPts val="0"/>
              </a:spcAft>
              <a:buClr>
                <a:srgbClr val="888888"/>
              </a:buClr>
              <a:buSzPts val="758"/>
              <a:buNone/>
              <a:defRPr sz="758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52"/>
              </a:spcBef>
              <a:spcAft>
                <a:spcPts val="0"/>
              </a:spcAft>
              <a:buClr>
                <a:srgbClr val="888888"/>
              </a:buClr>
              <a:buSzPts val="758"/>
              <a:buNone/>
              <a:defRPr sz="758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52"/>
              </a:spcBef>
              <a:spcAft>
                <a:spcPts val="0"/>
              </a:spcAft>
              <a:buClr>
                <a:srgbClr val="888888"/>
              </a:buClr>
              <a:buSzPts val="758"/>
              <a:buNone/>
              <a:defRPr sz="758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52"/>
              </a:spcBef>
              <a:spcAft>
                <a:spcPts val="0"/>
              </a:spcAft>
              <a:buClr>
                <a:srgbClr val="888888"/>
              </a:buClr>
              <a:buSzPts val="758"/>
              <a:buNone/>
              <a:defRPr sz="758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dt" idx="10"/>
          </p:nvPr>
        </p:nvSpPr>
        <p:spPr>
          <a:xfrm>
            <a:off x="247650" y="4237567"/>
            <a:ext cx="11557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ftr" idx="11"/>
          </p:nvPr>
        </p:nvSpPr>
        <p:spPr>
          <a:xfrm>
            <a:off x="1692275" y="4237567"/>
            <a:ext cx="156845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ldNum" idx="12"/>
          </p:nvPr>
        </p:nvSpPr>
        <p:spPr>
          <a:xfrm>
            <a:off x="3549650" y="4237567"/>
            <a:ext cx="11557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>
            <a:spLocks noGrp="1"/>
          </p:cNvSpPr>
          <p:nvPr>
            <p:ph type="title"/>
          </p:nvPr>
        </p:nvSpPr>
        <p:spPr>
          <a:xfrm>
            <a:off x="247650" y="183092"/>
            <a:ext cx="44577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1"/>
          </p:nvPr>
        </p:nvSpPr>
        <p:spPr>
          <a:xfrm>
            <a:off x="247650" y="1066800"/>
            <a:ext cx="2187575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4929" algn="l"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517"/>
              <a:buChar char="•"/>
              <a:defRPr sz="1517"/>
            </a:lvl1pPr>
            <a:lvl2pPr marL="914400" lvl="1" indent="-311150" algn="l"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300"/>
              <a:buChar char="–"/>
              <a:defRPr sz="1300"/>
            </a:lvl2pPr>
            <a:lvl3pPr marL="1371600" lvl="2" indent="-297370" algn="l">
              <a:spcBef>
                <a:spcPts val="217"/>
              </a:spcBef>
              <a:spcAft>
                <a:spcPts val="0"/>
              </a:spcAft>
              <a:buClr>
                <a:schemeClr val="dk1"/>
              </a:buClr>
              <a:buSzPts val="1083"/>
              <a:buChar char="•"/>
              <a:defRPr sz="1083"/>
            </a:lvl3pPr>
            <a:lvl4pPr marL="1828800" lvl="3" indent="-290512" algn="l">
              <a:spcBef>
                <a:spcPts val="195"/>
              </a:spcBef>
              <a:spcAft>
                <a:spcPts val="0"/>
              </a:spcAft>
              <a:buClr>
                <a:schemeClr val="dk1"/>
              </a:buClr>
              <a:buSzPts val="975"/>
              <a:buChar char="–"/>
              <a:defRPr sz="975"/>
            </a:lvl4pPr>
            <a:lvl5pPr marL="2286000" lvl="4" indent="-290512" algn="l">
              <a:spcBef>
                <a:spcPts val="195"/>
              </a:spcBef>
              <a:spcAft>
                <a:spcPts val="0"/>
              </a:spcAft>
              <a:buClr>
                <a:schemeClr val="dk1"/>
              </a:buClr>
              <a:buSzPts val="975"/>
              <a:buChar char="»"/>
              <a:defRPr sz="975"/>
            </a:lvl5pPr>
            <a:lvl6pPr marL="2743200" lvl="5" indent="-290512" algn="l">
              <a:spcBef>
                <a:spcPts val="195"/>
              </a:spcBef>
              <a:spcAft>
                <a:spcPts val="0"/>
              </a:spcAft>
              <a:buClr>
                <a:schemeClr val="dk1"/>
              </a:buClr>
              <a:buSzPts val="975"/>
              <a:buChar char="•"/>
              <a:defRPr sz="975"/>
            </a:lvl6pPr>
            <a:lvl7pPr marL="3200400" lvl="6" indent="-290512" algn="l">
              <a:spcBef>
                <a:spcPts val="195"/>
              </a:spcBef>
              <a:spcAft>
                <a:spcPts val="0"/>
              </a:spcAft>
              <a:buClr>
                <a:schemeClr val="dk1"/>
              </a:buClr>
              <a:buSzPts val="975"/>
              <a:buChar char="•"/>
              <a:defRPr sz="975"/>
            </a:lvl7pPr>
            <a:lvl8pPr marL="3657600" lvl="7" indent="-290512" algn="l">
              <a:spcBef>
                <a:spcPts val="195"/>
              </a:spcBef>
              <a:spcAft>
                <a:spcPts val="0"/>
              </a:spcAft>
              <a:buClr>
                <a:schemeClr val="dk1"/>
              </a:buClr>
              <a:buSzPts val="975"/>
              <a:buChar char="•"/>
              <a:defRPr sz="975"/>
            </a:lvl8pPr>
            <a:lvl9pPr marL="4114800" lvl="8" indent="-290512" algn="l">
              <a:spcBef>
                <a:spcPts val="195"/>
              </a:spcBef>
              <a:spcAft>
                <a:spcPts val="0"/>
              </a:spcAft>
              <a:buClr>
                <a:schemeClr val="dk1"/>
              </a:buClr>
              <a:buSzPts val="975"/>
              <a:buChar char="•"/>
              <a:defRPr sz="975"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2"/>
          </p:nvPr>
        </p:nvSpPr>
        <p:spPr>
          <a:xfrm>
            <a:off x="2517775" y="1066800"/>
            <a:ext cx="2187575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4929" algn="l"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517"/>
              <a:buChar char="•"/>
              <a:defRPr sz="1517"/>
            </a:lvl1pPr>
            <a:lvl2pPr marL="914400" lvl="1" indent="-311150" algn="l"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300"/>
              <a:buChar char="–"/>
              <a:defRPr sz="1300"/>
            </a:lvl2pPr>
            <a:lvl3pPr marL="1371600" lvl="2" indent="-297370" algn="l">
              <a:spcBef>
                <a:spcPts val="217"/>
              </a:spcBef>
              <a:spcAft>
                <a:spcPts val="0"/>
              </a:spcAft>
              <a:buClr>
                <a:schemeClr val="dk1"/>
              </a:buClr>
              <a:buSzPts val="1083"/>
              <a:buChar char="•"/>
              <a:defRPr sz="1083"/>
            </a:lvl3pPr>
            <a:lvl4pPr marL="1828800" lvl="3" indent="-290512" algn="l">
              <a:spcBef>
                <a:spcPts val="195"/>
              </a:spcBef>
              <a:spcAft>
                <a:spcPts val="0"/>
              </a:spcAft>
              <a:buClr>
                <a:schemeClr val="dk1"/>
              </a:buClr>
              <a:buSzPts val="975"/>
              <a:buChar char="–"/>
              <a:defRPr sz="975"/>
            </a:lvl4pPr>
            <a:lvl5pPr marL="2286000" lvl="4" indent="-290512" algn="l">
              <a:spcBef>
                <a:spcPts val="195"/>
              </a:spcBef>
              <a:spcAft>
                <a:spcPts val="0"/>
              </a:spcAft>
              <a:buClr>
                <a:schemeClr val="dk1"/>
              </a:buClr>
              <a:buSzPts val="975"/>
              <a:buChar char="»"/>
              <a:defRPr sz="975"/>
            </a:lvl5pPr>
            <a:lvl6pPr marL="2743200" lvl="5" indent="-290512" algn="l">
              <a:spcBef>
                <a:spcPts val="195"/>
              </a:spcBef>
              <a:spcAft>
                <a:spcPts val="0"/>
              </a:spcAft>
              <a:buClr>
                <a:schemeClr val="dk1"/>
              </a:buClr>
              <a:buSzPts val="975"/>
              <a:buChar char="•"/>
              <a:defRPr sz="975"/>
            </a:lvl6pPr>
            <a:lvl7pPr marL="3200400" lvl="6" indent="-290512" algn="l">
              <a:spcBef>
                <a:spcPts val="195"/>
              </a:spcBef>
              <a:spcAft>
                <a:spcPts val="0"/>
              </a:spcAft>
              <a:buClr>
                <a:schemeClr val="dk1"/>
              </a:buClr>
              <a:buSzPts val="975"/>
              <a:buChar char="•"/>
              <a:defRPr sz="975"/>
            </a:lvl7pPr>
            <a:lvl8pPr marL="3657600" lvl="7" indent="-290512" algn="l">
              <a:spcBef>
                <a:spcPts val="195"/>
              </a:spcBef>
              <a:spcAft>
                <a:spcPts val="0"/>
              </a:spcAft>
              <a:buClr>
                <a:schemeClr val="dk1"/>
              </a:buClr>
              <a:buSzPts val="975"/>
              <a:buChar char="•"/>
              <a:defRPr sz="975"/>
            </a:lvl8pPr>
            <a:lvl9pPr marL="4114800" lvl="8" indent="-290512" algn="l">
              <a:spcBef>
                <a:spcPts val="195"/>
              </a:spcBef>
              <a:spcAft>
                <a:spcPts val="0"/>
              </a:spcAft>
              <a:buClr>
                <a:schemeClr val="dk1"/>
              </a:buClr>
              <a:buSzPts val="975"/>
              <a:buChar char="•"/>
              <a:defRPr sz="975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dt" idx="10"/>
          </p:nvPr>
        </p:nvSpPr>
        <p:spPr>
          <a:xfrm>
            <a:off x="247650" y="4237567"/>
            <a:ext cx="11557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ftr" idx="11"/>
          </p:nvPr>
        </p:nvSpPr>
        <p:spPr>
          <a:xfrm>
            <a:off x="1692275" y="4237567"/>
            <a:ext cx="156845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sldNum" idx="12"/>
          </p:nvPr>
        </p:nvSpPr>
        <p:spPr>
          <a:xfrm>
            <a:off x="3549650" y="4237567"/>
            <a:ext cx="11557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247650" y="183092"/>
            <a:ext cx="44577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83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body" idx="1"/>
          </p:nvPr>
        </p:nvSpPr>
        <p:spPr>
          <a:xfrm>
            <a:off x="247650" y="1023409"/>
            <a:ext cx="2188435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 b="1"/>
            </a:lvl1pPr>
            <a:lvl2pPr marL="914400" lvl="1" indent="-228600" algn="l">
              <a:spcBef>
                <a:spcPts val="217"/>
              </a:spcBef>
              <a:spcAft>
                <a:spcPts val="0"/>
              </a:spcAft>
              <a:buClr>
                <a:schemeClr val="dk1"/>
              </a:buClr>
              <a:buSzPts val="1083"/>
              <a:buNone/>
              <a:defRPr sz="1083" b="1"/>
            </a:lvl2pPr>
            <a:lvl3pPr marL="1371600" lvl="2" indent="-228600" algn="l">
              <a:spcBef>
                <a:spcPts val="195"/>
              </a:spcBef>
              <a:spcAft>
                <a:spcPts val="0"/>
              </a:spcAft>
              <a:buClr>
                <a:schemeClr val="dk1"/>
              </a:buClr>
              <a:buSzPts val="975"/>
              <a:buNone/>
              <a:defRPr sz="975" b="1"/>
            </a:lvl3pPr>
            <a:lvl4pPr marL="1828800" lvl="3" indent="-228600" algn="l">
              <a:spcBef>
                <a:spcPts val="173"/>
              </a:spcBef>
              <a:spcAft>
                <a:spcPts val="0"/>
              </a:spcAft>
              <a:buClr>
                <a:schemeClr val="dk1"/>
              </a:buClr>
              <a:buSzPts val="867"/>
              <a:buNone/>
              <a:defRPr sz="867" b="1"/>
            </a:lvl4pPr>
            <a:lvl5pPr marL="2286000" lvl="4" indent="-228600" algn="l">
              <a:spcBef>
                <a:spcPts val="173"/>
              </a:spcBef>
              <a:spcAft>
                <a:spcPts val="0"/>
              </a:spcAft>
              <a:buClr>
                <a:schemeClr val="dk1"/>
              </a:buClr>
              <a:buSzPts val="867"/>
              <a:buNone/>
              <a:defRPr sz="867" b="1"/>
            </a:lvl5pPr>
            <a:lvl6pPr marL="2743200" lvl="5" indent="-228600" algn="l">
              <a:spcBef>
                <a:spcPts val="173"/>
              </a:spcBef>
              <a:spcAft>
                <a:spcPts val="0"/>
              </a:spcAft>
              <a:buClr>
                <a:schemeClr val="dk1"/>
              </a:buClr>
              <a:buSzPts val="867"/>
              <a:buNone/>
              <a:defRPr sz="867" b="1"/>
            </a:lvl6pPr>
            <a:lvl7pPr marL="3200400" lvl="6" indent="-228600" algn="l">
              <a:spcBef>
                <a:spcPts val="173"/>
              </a:spcBef>
              <a:spcAft>
                <a:spcPts val="0"/>
              </a:spcAft>
              <a:buClr>
                <a:schemeClr val="dk1"/>
              </a:buClr>
              <a:buSzPts val="867"/>
              <a:buNone/>
              <a:defRPr sz="867" b="1"/>
            </a:lvl7pPr>
            <a:lvl8pPr marL="3657600" lvl="7" indent="-228600" algn="l">
              <a:spcBef>
                <a:spcPts val="173"/>
              </a:spcBef>
              <a:spcAft>
                <a:spcPts val="0"/>
              </a:spcAft>
              <a:buClr>
                <a:schemeClr val="dk1"/>
              </a:buClr>
              <a:buSzPts val="867"/>
              <a:buNone/>
              <a:defRPr sz="867" b="1"/>
            </a:lvl8pPr>
            <a:lvl9pPr marL="4114800" lvl="8" indent="-228600" algn="l">
              <a:spcBef>
                <a:spcPts val="173"/>
              </a:spcBef>
              <a:spcAft>
                <a:spcPts val="0"/>
              </a:spcAft>
              <a:buClr>
                <a:schemeClr val="dk1"/>
              </a:buClr>
              <a:buSzPts val="867"/>
              <a:buNone/>
              <a:defRPr sz="867" b="1"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2"/>
          </p:nvPr>
        </p:nvSpPr>
        <p:spPr>
          <a:xfrm>
            <a:off x="247650" y="1449917"/>
            <a:ext cx="2188435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11150" algn="l"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300"/>
            </a:lvl1pPr>
            <a:lvl2pPr marL="914400" lvl="1" indent="-297370" algn="l">
              <a:spcBef>
                <a:spcPts val="217"/>
              </a:spcBef>
              <a:spcAft>
                <a:spcPts val="0"/>
              </a:spcAft>
              <a:buClr>
                <a:schemeClr val="dk1"/>
              </a:buClr>
              <a:buSzPts val="1083"/>
              <a:buChar char="–"/>
              <a:defRPr sz="1083"/>
            </a:lvl2pPr>
            <a:lvl3pPr marL="1371600" lvl="2" indent="-290512" algn="l">
              <a:spcBef>
                <a:spcPts val="195"/>
              </a:spcBef>
              <a:spcAft>
                <a:spcPts val="0"/>
              </a:spcAft>
              <a:buClr>
                <a:schemeClr val="dk1"/>
              </a:buClr>
              <a:buSzPts val="975"/>
              <a:buChar char="•"/>
              <a:defRPr sz="975"/>
            </a:lvl3pPr>
            <a:lvl4pPr marL="1828800" lvl="3" indent="-283654" algn="l">
              <a:spcBef>
                <a:spcPts val="173"/>
              </a:spcBef>
              <a:spcAft>
                <a:spcPts val="0"/>
              </a:spcAft>
              <a:buClr>
                <a:schemeClr val="dk1"/>
              </a:buClr>
              <a:buSzPts val="867"/>
              <a:buChar char="–"/>
              <a:defRPr sz="867"/>
            </a:lvl4pPr>
            <a:lvl5pPr marL="2286000" lvl="4" indent="-283654" algn="l">
              <a:spcBef>
                <a:spcPts val="173"/>
              </a:spcBef>
              <a:spcAft>
                <a:spcPts val="0"/>
              </a:spcAft>
              <a:buClr>
                <a:schemeClr val="dk1"/>
              </a:buClr>
              <a:buSzPts val="867"/>
              <a:buChar char="»"/>
              <a:defRPr sz="867"/>
            </a:lvl5pPr>
            <a:lvl6pPr marL="2743200" lvl="5" indent="-283654" algn="l">
              <a:spcBef>
                <a:spcPts val="173"/>
              </a:spcBef>
              <a:spcAft>
                <a:spcPts val="0"/>
              </a:spcAft>
              <a:buClr>
                <a:schemeClr val="dk1"/>
              </a:buClr>
              <a:buSzPts val="867"/>
              <a:buChar char="•"/>
              <a:defRPr sz="867"/>
            </a:lvl6pPr>
            <a:lvl7pPr marL="3200400" lvl="6" indent="-283654" algn="l">
              <a:spcBef>
                <a:spcPts val="173"/>
              </a:spcBef>
              <a:spcAft>
                <a:spcPts val="0"/>
              </a:spcAft>
              <a:buClr>
                <a:schemeClr val="dk1"/>
              </a:buClr>
              <a:buSzPts val="867"/>
              <a:buChar char="•"/>
              <a:defRPr sz="867"/>
            </a:lvl7pPr>
            <a:lvl8pPr marL="3657600" lvl="7" indent="-283654" algn="l">
              <a:spcBef>
                <a:spcPts val="173"/>
              </a:spcBef>
              <a:spcAft>
                <a:spcPts val="0"/>
              </a:spcAft>
              <a:buClr>
                <a:schemeClr val="dk1"/>
              </a:buClr>
              <a:buSzPts val="867"/>
              <a:buChar char="•"/>
              <a:defRPr sz="867"/>
            </a:lvl8pPr>
            <a:lvl9pPr marL="4114800" lvl="8" indent="-283654" algn="l">
              <a:spcBef>
                <a:spcPts val="173"/>
              </a:spcBef>
              <a:spcAft>
                <a:spcPts val="0"/>
              </a:spcAft>
              <a:buClr>
                <a:schemeClr val="dk1"/>
              </a:buClr>
              <a:buSzPts val="867"/>
              <a:buChar char="•"/>
              <a:defRPr sz="867"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3"/>
          </p:nvPr>
        </p:nvSpPr>
        <p:spPr>
          <a:xfrm>
            <a:off x="2516055" y="1023409"/>
            <a:ext cx="2189295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 b="1"/>
            </a:lvl1pPr>
            <a:lvl2pPr marL="914400" lvl="1" indent="-228600" algn="l">
              <a:spcBef>
                <a:spcPts val="217"/>
              </a:spcBef>
              <a:spcAft>
                <a:spcPts val="0"/>
              </a:spcAft>
              <a:buClr>
                <a:schemeClr val="dk1"/>
              </a:buClr>
              <a:buSzPts val="1083"/>
              <a:buNone/>
              <a:defRPr sz="1083" b="1"/>
            </a:lvl2pPr>
            <a:lvl3pPr marL="1371600" lvl="2" indent="-228600" algn="l">
              <a:spcBef>
                <a:spcPts val="195"/>
              </a:spcBef>
              <a:spcAft>
                <a:spcPts val="0"/>
              </a:spcAft>
              <a:buClr>
                <a:schemeClr val="dk1"/>
              </a:buClr>
              <a:buSzPts val="975"/>
              <a:buNone/>
              <a:defRPr sz="975" b="1"/>
            </a:lvl3pPr>
            <a:lvl4pPr marL="1828800" lvl="3" indent="-228600" algn="l">
              <a:spcBef>
                <a:spcPts val="173"/>
              </a:spcBef>
              <a:spcAft>
                <a:spcPts val="0"/>
              </a:spcAft>
              <a:buClr>
                <a:schemeClr val="dk1"/>
              </a:buClr>
              <a:buSzPts val="867"/>
              <a:buNone/>
              <a:defRPr sz="867" b="1"/>
            </a:lvl4pPr>
            <a:lvl5pPr marL="2286000" lvl="4" indent="-228600" algn="l">
              <a:spcBef>
                <a:spcPts val="173"/>
              </a:spcBef>
              <a:spcAft>
                <a:spcPts val="0"/>
              </a:spcAft>
              <a:buClr>
                <a:schemeClr val="dk1"/>
              </a:buClr>
              <a:buSzPts val="867"/>
              <a:buNone/>
              <a:defRPr sz="867" b="1"/>
            </a:lvl5pPr>
            <a:lvl6pPr marL="2743200" lvl="5" indent="-228600" algn="l">
              <a:spcBef>
                <a:spcPts val="173"/>
              </a:spcBef>
              <a:spcAft>
                <a:spcPts val="0"/>
              </a:spcAft>
              <a:buClr>
                <a:schemeClr val="dk1"/>
              </a:buClr>
              <a:buSzPts val="867"/>
              <a:buNone/>
              <a:defRPr sz="867" b="1"/>
            </a:lvl6pPr>
            <a:lvl7pPr marL="3200400" lvl="6" indent="-228600" algn="l">
              <a:spcBef>
                <a:spcPts val="173"/>
              </a:spcBef>
              <a:spcAft>
                <a:spcPts val="0"/>
              </a:spcAft>
              <a:buClr>
                <a:schemeClr val="dk1"/>
              </a:buClr>
              <a:buSzPts val="867"/>
              <a:buNone/>
              <a:defRPr sz="867" b="1"/>
            </a:lvl7pPr>
            <a:lvl8pPr marL="3657600" lvl="7" indent="-228600" algn="l">
              <a:spcBef>
                <a:spcPts val="173"/>
              </a:spcBef>
              <a:spcAft>
                <a:spcPts val="0"/>
              </a:spcAft>
              <a:buClr>
                <a:schemeClr val="dk1"/>
              </a:buClr>
              <a:buSzPts val="867"/>
              <a:buNone/>
              <a:defRPr sz="867" b="1"/>
            </a:lvl8pPr>
            <a:lvl9pPr marL="4114800" lvl="8" indent="-228600" algn="l">
              <a:spcBef>
                <a:spcPts val="173"/>
              </a:spcBef>
              <a:spcAft>
                <a:spcPts val="0"/>
              </a:spcAft>
              <a:buClr>
                <a:schemeClr val="dk1"/>
              </a:buClr>
              <a:buSzPts val="867"/>
              <a:buNone/>
              <a:defRPr sz="867" b="1"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body" idx="4"/>
          </p:nvPr>
        </p:nvSpPr>
        <p:spPr>
          <a:xfrm>
            <a:off x="2516055" y="1449917"/>
            <a:ext cx="2189295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11150" algn="l"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300"/>
            </a:lvl1pPr>
            <a:lvl2pPr marL="914400" lvl="1" indent="-297370" algn="l">
              <a:spcBef>
                <a:spcPts val="217"/>
              </a:spcBef>
              <a:spcAft>
                <a:spcPts val="0"/>
              </a:spcAft>
              <a:buClr>
                <a:schemeClr val="dk1"/>
              </a:buClr>
              <a:buSzPts val="1083"/>
              <a:buChar char="–"/>
              <a:defRPr sz="1083"/>
            </a:lvl2pPr>
            <a:lvl3pPr marL="1371600" lvl="2" indent="-290512" algn="l">
              <a:spcBef>
                <a:spcPts val="195"/>
              </a:spcBef>
              <a:spcAft>
                <a:spcPts val="0"/>
              </a:spcAft>
              <a:buClr>
                <a:schemeClr val="dk1"/>
              </a:buClr>
              <a:buSzPts val="975"/>
              <a:buChar char="•"/>
              <a:defRPr sz="975"/>
            </a:lvl3pPr>
            <a:lvl4pPr marL="1828800" lvl="3" indent="-283654" algn="l">
              <a:spcBef>
                <a:spcPts val="173"/>
              </a:spcBef>
              <a:spcAft>
                <a:spcPts val="0"/>
              </a:spcAft>
              <a:buClr>
                <a:schemeClr val="dk1"/>
              </a:buClr>
              <a:buSzPts val="867"/>
              <a:buChar char="–"/>
              <a:defRPr sz="867"/>
            </a:lvl4pPr>
            <a:lvl5pPr marL="2286000" lvl="4" indent="-283654" algn="l">
              <a:spcBef>
                <a:spcPts val="173"/>
              </a:spcBef>
              <a:spcAft>
                <a:spcPts val="0"/>
              </a:spcAft>
              <a:buClr>
                <a:schemeClr val="dk1"/>
              </a:buClr>
              <a:buSzPts val="867"/>
              <a:buChar char="»"/>
              <a:defRPr sz="867"/>
            </a:lvl5pPr>
            <a:lvl6pPr marL="2743200" lvl="5" indent="-283654" algn="l">
              <a:spcBef>
                <a:spcPts val="173"/>
              </a:spcBef>
              <a:spcAft>
                <a:spcPts val="0"/>
              </a:spcAft>
              <a:buClr>
                <a:schemeClr val="dk1"/>
              </a:buClr>
              <a:buSzPts val="867"/>
              <a:buChar char="•"/>
              <a:defRPr sz="867"/>
            </a:lvl6pPr>
            <a:lvl7pPr marL="3200400" lvl="6" indent="-283654" algn="l">
              <a:spcBef>
                <a:spcPts val="173"/>
              </a:spcBef>
              <a:spcAft>
                <a:spcPts val="0"/>
              </a:spcAft>
              <a:buClr>
                <a:schemeClr val="dk1"/>
              </a:buClr>
              <a:buSzPts val="867"/>
              <a:buChar char="•"/>
              <a:defRPr sz="867"/>
            </a:lvl7pPr>
            <a:lvl8pPr marL="3657600" lvl="7" indent="-283654" algn="l">
              <a:spcBef>
                <a:spcPts val="173"/>
              </a:spcBef>
              <a:spcAft>
                <a:spcPts val="0"/>
              </a:spcAft>
              <a:buClr>
                <a:schemeClr val="dk1"/>
              </a:buClr>
              <a:buSzPts val="867"/>
              <a:buChar char="•"/>
              <a:defRPr sz="867"/>
            </a:lvl8pPr>
            <a:lvl9pPr marL="4114800" lvl="8" indent="-283654" algn="l">
              <a:spcBef>
                <a:spcPts val="173"/>
              </a:spcBef>
              <a:spcAft>
                <a:spcPts val="0"/>
              </a:spcAft>
              <a:buClr>
                <a:schemeClr val="dk1"/>
              </a:buClr>
              <a:buSzPts val="867"/>
              <a:buChar char="•"/>
              <a:defRPr sz="867"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dt" idx="10"/>
          </p:nvPr>
        </p:nvSpPr>
        <p:spPr>
          <a:xfrm>
            <a:off x="247650" y="4237567"/>
            <a:ext cx="11557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ftr" idx="11"/>
          </p:nvPr>
        </p:nvSpPr>
        <p:spPr>
          <a:xfrm>
            <a:off x="1692275" y="4237567"/>
            <a:ext cx="156845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sldNum" idx="12"/>
          </p:nvPr>
        </p:nvSpPr>
        <p:spPr>
          <a:xfrm>
            <a:off x="3549650" y="4237567"/>
            <a:ext cx="11557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247650" y="183092"/>
            <a:ext cx="44577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247650" y="4237567"/>
            <a:ext cx="11557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1692275" y="4237567"/>
            <a:ext cx="156845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3549650" y="4237567"/>
            <a:ext cx="11557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247650" y="182033"/>
            <a:ext cx="1629503" cy="7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83"/>
              <a:buFont typeface="Calibri"/>
              <a:buNone/>
              <a:defRPr sz="1083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1936485" y="182034"/>
            <a:ext cx="2768865" cy="390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8645" algn="l">
              <a:spcBef>
                <a:spcPts val="347"/>
              </a:spcBef>
              <a:spcAft>
                <a:spcPts val="0"/>
              </a:spcAft>
              <a:buClr>
                <a:schemeClr val="dk1"/>
              </a:buClr>
              <a:buSzPts val="1733"/>
              <a:buChar char="•"/>
              <a:defRPr sz="1733"/>
            </a:lvl1pPr>
            <a:lvl2pPr marL="914400" lvl="1" indent="-324929" algn="l"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517"/>
              <a:buChar char="–"/>
              <a:defRPr sz="1517"/>
            </a:lvl2pPr>
            <a:lvl3pPr marL="1371600" lvl="2" indent="-311150" algn="l"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300"/>
            </a:lvl3pPr>
            <a:lvl4pPr marL="1828800" lvl="3" indent="-297370" algn="l">
              <a:spcBef>
                <a:spcPts val="217"/>
              </a:spcBef>
              <a:spcAft>
                <a:spcPts val="0"/>
              </a:spcAft>
              <a:buClr>
                <a:schemeClr val="dk1"/>
              </a:buClr>
              <a:buSzPts val="1083"/>
              <a:buChar char="–"/>
              <a:defRPr sz="1083"/>
            </a:lvl4pPr>
            <a:lvl5pPr marL="2286000" lvl="4" indent="-297370" algn="l">
              <a:spcBef>
                <a:spcPts val="217"/>
              </a:spcBef>
              <a:spcAft>
                <a:spcPts val="0"/>
              </a:spcAft>
              <a:buClr>
                <a:schemeClr val="dk1"/>
              </a:buClr>
              <a:buSzPts val="1083"/>
              <a:buChar char="»"/>
              <a:defRPr sz="1083"/>
            </a:lvl5pPr>
            <a:lvl6pPr marL="2743200" lvl="5" indent="-297370" algn="l">
              <a:spcBef>
                <a:spcPts val="217"/>
              </a:spcBef>
              <a:spcAft>
                <a:spcPts val="0"/>
              </a:spcAft>
              <a:buClr>
                <a:schemeClr val="dk1"/>
              </a:buClr>
              <a:buSzPts val="1083"/>
              <a:buChar char="•"/>
              <a:defRPr sz="1083"/>
            </a:lvl6pPr>
            <a:lvl7pPr marL="3200400" lvl="6" indent="-297370" algn="l">
              <a:spcBef>
                <a:spcPts val="217"/>
              </a:spcBef>
              <a:spcAft>
                <a:spcPts val="0"/>
              </a:spcAft>
              <a:buClr>
                <a:schemeClr val="dk1"/>
              </a:buClr>
              <a:buSzPts val="1083"/>
              <a:buChar char="•"/>
              <a:defRPr sz="1083"/>
            </a:lvl7pPr>
            <a:lvl8pPr marL="3657600" lvl="7" indent="-297370" algn="l">
              <a:spcBef>
                <a:spcPts val="217"/>
              </a:spcBef>
              <a:spcAft>
                <a:spcPts val="0"/>
              </a:spcAft>
              <a:buClr>
                <a:schemeClr val="dk1"/>
              </a:buClr>
              <a:buSzPts val="1083"/>
              <a:buChar char="•"/>
              <a:defRPr sz="1083"/>
            </a:lvl8pPr>
            <a:lvl9pPr marL="4114800" lvl="8" indent="-297370" algn="l">
              <a:spcBef>
                <a:spcPts val="217"/>
              </a:spcBef>
              <a:spcAft>
                <a:spcPts val="0"/>
              </a:spcAft>
              <a:buClr>
                <a:schemeClr val="dk1"/>
              </a:buClr>
              <a:buSzPts val="1083"/>
              <a:buChar char="•"/>
              <a:defRPr sz="1083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247650" y="956734"/>
            <a:ext cx="1629503" cy="312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52"/>
              </a:spcBef>
              <a:spcAft>
                <a:spcPts val="0"/>
              </a:spcAft>
              <a:buClr>
                <a:schemeClr val="dk1"/>
              </a:buClr>
              <a:buSzPts val="758"/>
              <a:buNone/>
              <a:defRPr sz="758"/>
            </a:lvl1pPr>
            <a:lvl2pPr marL="914400" lvl="1" indent="-22860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650"/>
              <a:buNone/>
              <a:defRPr sz="650"/>
            </a:lvl2pPr>
            <a:lvl3pPr marL="1371600" lvl="2" indent="-228600" algn="l">
              <a:spcBef>
                <a:spcPts val="108"/>
              </a:spcBef>
              <a:spcAft>
                <a:spcPts val="0"/>
              </a:spcAft>
              <a:buClr>
                <a:schemeClr val="dk1"/>
              </a:buClr>
              <a:buSzPts val="542"/>
              <a:buNone/>
              <a:defRPr sz="542"/>
            </a:lvl3pPr>
            <a:lvl4pPr marL="1828800" lvl="3" indent="-228600" algn="l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488"/>
              <a:buNone/>
              <a:defRPr sz="488"/>
            </a:lvl4pPr>
            <a:lvl5pPr marL="2286000" lvl="4" indent="-228600" algn="l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488"/>
              <a:buNone/>
              <a:defRPr sz="488"/>
            </a:lvl5pPr>
            <a:lvl6pPr marL="2743200" lvl="5" indent="-228600" algn="l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488"/>
              <a:buNone/>
              <a:defRPr sz="488"/>
            </a:lvl6pPr>
            <a:lvl7pPr marL="3200400" lvl="6" indent="-228600" algn="l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488"/>
              <a:buNone/>
              <a:defRPr sz="488"/>
            </a:lvl7pPr>
            <a:lvl8pPr marL="3657600" lvl="7" indent="-228600" algn="l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488"/>
              <a:buNone/>
              <a:defRPr sz="488"/>
            </a:lvl8pPr>
            <a:lvl9pPr marL="4114800" lvl="8" indent="-228600" algn="l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488"/>
              <a:buNone/>
              <a:defRPr sz="488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247650" y="4237567"/>
            <a:ext cx="11557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1692275" y="4237567"/>
            <a:ext cx="156845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3549650" y="4237567"/>
            <a:ext cx="11557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970823" y="3200400"/>
            <a:ext cx="2971800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83"/>
              <a:buFont typeface="Calibri"/>
              <a:buNone/>
              <a:defRPr sz="1083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970823" y="408517"/>
            <a:ext cx="2971800" cy="27432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970823" y="3578225"/>
            <a:ext cx="2971800" cy="536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52"/>
              </a:spcBef>
              <a:spcAft>
                <a:spcPts val="0"/>
              </a:spcAft>
              <a:buClr>
                <a:schemeClr val="dk1"/>
              </a:buClr>
              <a:buSzPts val="758"/>
              <a:buNone/>
              <a:defRPr sz="758"/>
            </a:lvl1pPr>
            <a:lvl2pPr marL="914400" lvl="1" indent="-22860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650"/>
              <a:buNone/>
              <a:defRPr sz="650"/>
            </a:lvl2pPr>
            <a:lvl3pPr marL="1371600" lvl="2" indent="-228600" algn="l">
              <a:spcBef>
                <a:spcPts val="108"/>
              </a:spcBef>
              <a:spcAft>
                <a:spcPts val="0"/>
              </a:spcAft>
              <a:buClr>
                <a:schemeClr val="dk1"/>
              </a:buClr>
              <a:buSzPts val="542"/>
              <a:buNone/>
              <a:defRPr sz="542"/>
            </a:lvl3pPr>
            <a:lvl4pPr marL="1828800" lvl="3" indent="-228600" algn="l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488"/>
              <a:buNone/>
              <a:defRPr sz="488"/>
            </a:lvl4pPr>
            <a:lvl5pPr marL="2286000" lvl="4" indent="-228600" algn="l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488"/>
              <a:buNone/>
              <a:defRPr sz="488"/>
            </a:lvl5pPr>
            <a:lvl6pPr marL="2743200" lvl="5" indent="-228600" algn="l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488"/>
              <a:buNone/>
              <a:defRPr sz="488"/>
            </a:lvl6pPr>
            <a:lvl7pPr marL="3200400" lvl="6" indent="-228600" algn="l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488"/>
              <a:buNone/>
              <a:defRPr sz="488"/>
            </a:lvl7pPr>
            <a:lvl8pPr marL="3657600" lvl="7" indent="-228600" algn="l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488"/>
              <a:buNone/>
              <a:defRPr sz="488"/>
            </a:lvl8pPr>
            <a:lvl9pPr marL="4114800" lvl="8" indent="-228600" algn="l"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488"/>
              <a:buNone/>
              <a:defRPr sz="488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247650" y="4237567"/>
            <a:ext cx="11557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1692275" y="4237567"/>
            <a:ext cx="156845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3549650" y="4237567"/>
            <a:ext cx="11557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247650" y="183092"/>
            <a:ext cx="44577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967846" y="346604"/>
            <a:ext cx="3017309" cy="44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247650" y="4237567"/>
            <a:ext cx="11557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1692275" y="4237567"/>
            <a:ext cx="156845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3549650" y="4237567"/>
            <a:ext cx="11557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2197629" y="1576388"/>
            <a:ext cx="3901017" cy="1114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-72496" y="503238"/>
            <a:ext cx="3901017" cy="326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247650" y="4237567"/>
            <a:ext cx="11557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1692275" y="4237567"/>
            <a:ext cx="156845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3549650" y="4237567"/>
            <a:ext cx="11557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247650" y="183092"/>
            <a:ext cx="44577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83"/>
              <a:buFont typeface="Calibri"/>
              <a:buNone/>
              <a:defRPr sz="238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247650" y="1066800"/>
            <a:ext cx="44577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38645" algn="l" rtl="0">
              <a:spcBef>
                <a:spcPts val="347"/>
              </a:spcBef>
              <a:spcAft>
                <a:spcPts val="0"/>
              </a:spcAft>
              <a:buClr>
                <a:schemeClr val="dk1"/>
              </a:buClr>
              <a:buSzPts val="1733"/>
              <a:buFont typeface="Arial"/>
              <a:buChar char="•"/>
              <a:defRPr sz="1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24929" algn="l" rtl="0"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517"/>
              <a:buFont typeface="Arial"/>
              <a:buChar char="–"/>
              <a:defRPr sz="151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1150" algn="l" rtl="0"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7370" algn="l" rtl="0">
              <a:spcBef>
                <a:spcPts val="217"/>
              </a:spcBef>
              <a:spcAft>
                <a:spcPts val="0"/>
              </a:spcAft>
              <a:buClr>
                <a:schemeClr val="dk1"/>
              </a:buClr>
              <a:buSzPts val="1083"/>
              <a:buFont typeface="Arial"/>
              <a:buChar char="–"/>
              <a:defRPr sz="108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7370" algn="l" rtl="0">
              <a:spcBef>
                <a:spcPts val="217"/>
              </a:spcBef>
              <a:spcAft>
                <a:spcPts val="0"/>
              </a:spcAft>
              <a:buClr>
                <a:schemeClr val="dk1"/>
              </a:buClr>
              <a:buSzPts val="1083"/>
              <a:buFont typeface="Arial"/>
              <a:buChar char="»"/>
              <a:defRPr sz="108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7370" algn="l" rtl="0">
              <a:spcBef>
                <a:spcPts val="217"/>
              </a:spcBef>
              <a:spcAft>
                <a:spcPts val="0"/>
              </a:spcAft>
              <a:buClr>
                <a:schemeClr val="dk1"/>
              </a:buClr>
              <a:buSzPts val="1083"/>
              <a:buFont typeface="Arial"/>
              <a:buChar char="•"/>
              <a:defRPr sz="108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7370" algn="l" rtl="0">
              <a:spcBef>
                <a:spcPts val="217"/>
              </a:spcBef>
              <a:spcAft>
                <a:spcPts val="0"/>
              </a:spcAft>
              <a:buClr>
                <a:schemeClr val="dk1"/>
              </a:buClr>
              <a:buSzPts val="1083"/>
              <a:buFont typeface="Arial"/>
              <a:buChar char="•"/>
              <a:defRPr sz="108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7370" algn="l" rtl="0">
              <a:spcBef>
                <a:spcPts val="217"/>
              </a:spcBef>
              <a:spcAft>
                <a:spcPts val="0"/>
              </a:spcAft>
              <a:buClr>
                <a:schemeClr val="dk1"/>
              </a:buClr>
              <a:buSzPts val="1083"/>
              <a:buFont typeface="Arial"/>
              <a:buChar char="•"/>
              <a:defRPr sz="108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7370" algn="l" rtl="0">
              <a:spcBef>
                <a:spcPts val="217"/>
              </a:spcBef>
              <a:spcAft>
                <a:spcPts val="0"/>
              </a:spcAft>
              <a:buClr>
                <a:schemeClr val="dk1"/>
              </a:buClr>
              <a:buSzPts val="1083"/>
              <a:buFont typeface="Arial"/>
              <a:buChar char="•"/>
              <a:defRPr sz="108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247650" y="4237567"/>
            <a:ext cx="11557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1692275" y="4237567"/>
            <a:ext cx="156845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3549650" y="4237567"/>
            <a:ext cx="11557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6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6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6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6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6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6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6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6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3"/>
          <p:cNvSpPr/>
          <p:nvPr/>
        </p:nvSpPr>
        <p:spPr>
          <a:xfrm>
            <a:off x="0" y="6363862"/>
            <a:ext cx="9906000" cy="570514"/>
          </a:xfrm>
          <a:prstGeom prst="rect">
            <a:avLst/>
          </a:prstGeom>
          <a:solidFill>
            <a:srgbClr val="C2D59B">
              <a:alpha val="44705"/>
            </a:srgbClr>
          </a:solidFill>
          <a:ln w="25400" cap="flat" cmpd="sng">
            <a:solidFill>
              <a:srgbClr val="C2D59B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56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13"/>
          <p:cNvSpPr txBox="1"/>
          <p:nvPr/>
        </p:nvSpPr>
        <p:spPr>
          <a:xfrm rot="-24186">
            <a:off x="2221433" y="1677609"/>
            <a:ext cx="5488529" cy="669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873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5000" i="0" u="none" strike="noStrike" cap="none" spc="600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盤點</a:t>
            </a:r>
            <a:r>
              <a:rPr lang="zh-TW" sz="5000" i="0" u="none" strike="noStrike" cap="none" spc="600" dirty="0" smtClean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生命</a:t>
            </a:r>
            <a:r>
              <a:rPr lang="zh-TW" altLang="en-US" sz="5000" spc="600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手冊</a:t>
            </a:r>
            <a:endParaRPr sz="5000" i="0" u="none" strike="noStrike" cap="none" spc="600" dirty="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sym typeface="Arial"/>
            </a:endParaRPr>
          </a:p>
        </p:txBody>
      </p:sp>
      <p:pic>
        <p:nvPicPr>
          <p:cNvPr id="90" name="Google Shape;90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263513">
            <a:off x="5697850" y="5663273"/>
            <a:ext cx="175223" cy="59503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3"/>
          <p:cNvSpPr txBox="1"/>
          <p:nvPr/>
        </p:nvSpPr>
        <p:spPr>
          <a:xfrm>
            <a:off x="4865044" y="5753719"/>
            <a:ext cx="1212454" cy="472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9446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75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39926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5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13"/>
          <p:cNvSpPr txBox="1"/>
          <p:nvPr/>
        </p:nvSpPr>
        <p:spPr>
          <a:xfrm>
            <a:off x="2485375" y="3229927"/>
            <a:ext cx="201014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000" b="1" i="0" u="none" strike="noStrike" cap="none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姓名</a:t>
            </a:r>
            <a:r>
              <a:rPr lang="zh-TW" sz="4000" b="1" i="0" u="none" strike="noStrike" cap="none" dirty="0">
                <a:solidFill>
                  <a:schemeClr val="lt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:</a:t>
            </a:r>
            <a:endParaRPr sz="4000" b="1" i="0" u="none" strike="noStrike" cap="none" dirty="0">
              <a:solidFill>
                <a:schemeClr val="lt1"/>
              </a:solidFill>
              <a:latin typeface="標楷體" panose="03000509000000000000" pitchFamily="65" charset="-120"/>
              <a:ea typeface="標楷體" panose="03000509000000000000" pitchFamily="65" charset="-120"/>
              <a:sym typeface="Arial"/>
            </a:endParaRPr>
          </a:p>
        </p:txBody>
      </p:sp>
      <p:cxnSp>
        <p:nvCxnSpPr>
          <p:cNvPr id="95" name="Google Shape;95;p13"/>
          <p:cNvCxnSpPr/>
          <p:nvPr/>
        </p:nvCxnSpPr>
        <p:spPr>
          <a:xfrm>
            <a:off x="1676400" y="5830252"/>
            <a:ext cx="914400" cy="914400"/>
          </a:xfrm>
          <a:prstGeom prst="straightConnector1">
            <a:avLst/>
          </a:prstGeom>
          <a:noFill/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6" name="Google Shape;96;p13"/>
          <p:cNvCxnSpPr/>
          <p:nvPr/>
        </p:nvCxnSpPr>
        <p:spPr>
          <a:xfrm>
            <a:off x="1612900" y="1131277"/>
            <a:ext cx="0" cy="5232585"/>
          </a:xfrm>
          <a:prstGeom prst="straightConnector1">
            <a:avLst/>
          </a:prstGeom>
          <a:noFill/>
          <a:ln w="50800" cap="flat" cmpd="sng">
            <a:solidFill>
              <a:schemeClr val="accent3">
                <a:lumMod val="40000"/>
                <a:lumOff val="60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7" name="Google Shape;97;p13"/>
          <p:cNvCxnSpPr/>
          <p:nvPr/>
        </p:nvCxnSpPr>
        <p:spPr>
          <a:xfrm>
            <a:off x="8178800" y="1119554"/>
            <a:ext cx="0" cy="5244308"/>
          </a:xfrm>
          <a:prstGeom prst="straightConnector1">
            <a:avLst/>
          </a:prstGeom>
          <a:noFill/>
          <a:ln w="50800" cap="flat" cmpd="sng">
            <a:solidFill>
              <a:schemeClr val="accent3">
                <a:lumMod val="40000"/>
                <a:lumOff val="60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8" name="Google Shape;98;p13"/>
          <p:cNvCxnSpPr/>
          <p:nvPr/>
        </p:nvCxnSpPr>
        <p:spPr>
          <a:xfrm>
            <a:off x="1612900" y="1143000"/>
            <a:ext cx="6565900" cy="0"/>
          </a:xfrm>
          <a:prstGeom prst="straightConnector1">
            <a:avLst/>
          </a:prstGeom>
          <a:noFill/>
          <a:ln w="50800" cap="flat" cmpd="sng">
            <a:solidFill>
              <a:schemeClr val="accent3">
                <a:lumMod val="40000"/>
                <a:lumOff val="60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" name="Google Shape;94;p13"/>
          <p:cNvSpPr txBox="1"/>
          <p:nvPr/>
        </p:nvSpPr>
        <p:spPr>
          <a:xfrm>
            <a:off x="2485376" y="4015369"/>
            <a:ext cx="201014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4000" b="1" i="0" u="none" strike="noStrike" cap="none" dirty="0" smtClean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日期</a:t>
            </a:r>
            <a:r>
              <a:rPr lang="zh-TW" sz="4000" b="1" i="0" u="none" strike="noStrike" cap="none" dirty="0" smtClean="0">
                <a:solidFill>
                  <a:schemeClr val="lt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:</a:t>
            </a:r>
            <a:endParaRPr sz="4000" b="1" i="0" u="none" strike="noStrike" cap="none" dirty="0">
              <a:solidFill>
                <a:schemeClr val="lt1"/>
              </a:solidFill>
              <a:latin typeface="標楷體" panose="03000509000000000000" pitchFamily="65" charset="-120"/>
              <a:ea typeface="標楷體" panose="03000509000000000000" pitchFamily="65" charset="-120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2"/>
          <p:cNvSpPr txBox="1"/>
          <p:nvPr/>
        </p:nvSpPr>
        <p:spPr>
          <a:xfrm rot="-24186">
            <a:off x="3374587" y="1067690"/>
            <a:ext cx="3156825" cy="812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 b="1" dirty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生命目標</a:t>
            </a:r>
            <a:r>
              <a:rPr lang="zh-TW" sz="4800" dirty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 </a:t>
            </a:r>
            <a:endParaRPr sz="4800" dirty="0">
              <a:solidFill>
                <a:schemeClr val="bg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99" name="Google Shape;199;p22"/>
          <p:cNvSpPr/>
          <p:nvPr/>
        </p:nvSpPr>
        <p:spPr>
          <a:xfrm>
            <a:off x="1308101" y="6248400"/>
            <a:ext cx="7543800" cy="4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dist"/>
            <a:r>
              <a:rPr lang="zh-TW" sz="2400" dirty="0" smtClean="0">
                <a:solidFill>
                  <a:schemeClr val="accent3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生命如</a:t>
            </a:r>
            <a:r>
              <a:rPr lang="zh-TW" altLang="en-US" sz="2400" dirty="0" smtClean="0">
                <a:solidFill>
                  <a:schemeClr val="accent3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一畝田</a:t>
            </a:r>
            <a:r>
              <a:rPr lang="zh-TW" sz="2400" dirty="0" smtClean="0">
                <a:solidFill>
                  <a:schemeClr val="accent3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，</a:t>
            </a:r>
            <a:r>
              <a:rPr lang="zh-TW" altLang="en-US" sz="2400" dirty="0" smtClean="0">
                <a:solidFill>
                  <a:schemeClr val="accent3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用心耕耘，才能福慧雙收。</a:t>
            </a:r>
            <a:r>
              <a:rPr lang="zh-TW" sz="2400" dirty="0" smtClean="0">
                <a:solidFill>
                  <a:schemeClr val="accent3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                                               </a:t>
            </a:r>
            <a:endParaRPr sz="2400" dirty="0">
              <a:solidFill>
                <a:schemeClr val="accent3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lvl="0" indent="0" algn="dist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accent3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cs typeface="Microsoft JhengHei"/>
              <a:sym typeface="Microsoft JhengHei"/>
            </a:endParaRPr>
          </a:p>
          <a:p>
            <a:pPr marL="0" marR="0" lvl="0" indent="0" algn="dist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accent3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3"/>
          <p:cNvSpPr/>
          <p:nvPr/>
        </p:nvSpPr>
        <p:spPr>
          <a:xfrm>
            <a:off x="1371600" y="6248400"/>
            <a:ext cx="7493000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dirty="0">
                <a:solidFill>
                  <a:schemeClr val="accent3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一秒鐘，</a:t>
            </a:r>
            <a:r>
              <a:rPr lang="zh-TW" sz="2400" dirty="0" smtClean="0">
                <a:solidFill>
                  <a:schemeClr val="accent3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做出了生命</a:t>
            </a:r>
            <a:r>
              <a:rPr lang="zh-TW" sz="2400" dirty="0">
                <a:solidFill>
                  <a:schemeClr val="accent3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的價值</a:t>
            </a:r>
            <a:r>
              <a:rPr lang="zh-TW" sz="2400" dirty="0" smtClean="0">
                <a:solidFill>
                  <a:schemeClr val="accent3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，那價值</a:t>
            </a:r>
            <a:r>
              <a:rPr lang="zh-TW" sz="2400" dirty="0">
                <a:solidFill>
                  <a:schemeClr val="accent3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就是千</a:t>
            </a:r>
            <a:r>
              <a:rPr lang="zh-TW" sz="2400" dirty="0" smtClean="0">
                <a:solidFill>
                  <a:schemeClr val="accent3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倍</a:t>
            </a:r>
            <a:r>
              <a:rPr lang="zh-TW" altLang="en-US" sz="2400" dirty="0" smtClean="0">
                <a:solidFill>
                  <a:schemeClr val="accent3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、</a:t>
            </a:r>
            <a:r>
              <a:rPr lang="zh-TW" sz="2400" dirty="0" smtClean="0">
                <a:solidFill>
                  <a:schemeClr val="accent3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萬倍</a:t>
            </a:r>
            <a:r>
              <a:rPr lang="zh-TW" altLang="en-US" sz="2400" dirty="0" smtClean="0">
                <a:solidFill>
                  <a:schemeClr val="accent3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。</a:t>
            </a:r>
            <a:endParaRPr sz="2400" dirty="0">
              <a:solidFill>
                <a:schemeClr val="accent3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dirty="0" smtClean="0">
                <a:solidFill>
                  <a:schemeClr val="accent3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                                                                                 </a:t>
            </a:r>
            <a:endParaRPr sz="2400" dirty="0">
              <a:solidFill>
                <a:schemeClr val="accent3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Google Shape;198;p22"/>
          <p:cNvSpPr txBox="1"/>
          <p:nvPr/>
        </p:nvSpPr>
        <p:spPr>
          <a:xfrm rot="-24186">
            <a:off x="3374587" y="1067690"/>
            <a:ext cx="3156825" cy="812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4800" b="1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行動計畫</a:t>
            </a:r>
            <a:r>
              <a:rPr lang="zh-TW" sz="4800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 </a:t>
            </a:r>
            <a:endParaRPr sz="4800" dirty="0">
              <a:solidFill>
                <a:schemeClr val="bg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5999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624734" y="1348744"/>
            <a:ext cx="9143380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zh-TW" altLang="en-US" sz="3200" b="1" dirty="0" smtClean="0">
                <a:solidFill>
                  <a:schemeClr val="accent3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  <a:sym typeface="Arial" panose="020B0604020202020204" pitchFamily="34" charset="0"/>
              </a:rPr>
              <a:t>🍎 法音集：</a:t>
            </a:r>
            <a:r>
              <a:rPr lang="en-US" altLang="zh-TW" sz="2800" dirty="0" smtClean="0">
                <a:solidFill>
                  <a:schemeClr val="bg1">
                    <a:lumMod val="50000"/>
                  </a:schemeClr>
                </a:solidFill>
                <a:latin typeface="+mj-lt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http</a:t>
            </a:r>
            <a:r>
              <a:rPr lang="en-US" altLang="zh-TW" sz="2800" dirty="0">
                <a:solidFill>
                  <a:schemeClr val="bg1">
                    <a:lumMod val="50000"/>
                  </a:schemeClr>
                </a:solidFill>
                <a:latin typeface="+mj-lt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://tcmaster.daai.tv/</a:t>
            </a:r>
          </a:p>
          <a:p>
            <a:pPr eaLnBrk="1" hangingPunct="1"/>
            <a:endParaRPr lang="en-US" altLang="zh-TW" sz="2800" b="1" dirty="0">
              <a:solidFill>
                <a:schemeClr val="bg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eaLnBrk="1" hangingPunct="1"/>
            <a:r>
              <a:rPr lang="zh-TW" altLang="en-US" sz="3200" b="1" dirty="0" smtClean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🍎 </a:t>
            </a:r>
            <a:r>
              <a:rPr lang="zh-TW" altLang="en-US" sz="3200" b="1" dirty="0" smtClean="0">
                <a:solidFill>
                  <a:schemeClr val="accent3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  <a:sym typeface="Arial" panose="020B0604020202020204" pitchFamily="34" charset="0"/>
              </a:rPr>
              <a:t>療</a:t>
            </a:r>
            <a:r>
              <a:rPr lang="zh-TW" altLang="en-US" sz="3200" b="1" dirty="0">
                <a:solidFill>
                  <a:schemeClr val="accent3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  <a:sym typeface="Arial" panose="020B0604020202020204" pitchFamily="34" charset="0"/>
              </a:rPr>
              <a:t>癒</a:t>
            </a:r>
            <a:r>
              <a:rPr lang="zh-TW" altLang="en-US" sz="3200" b="1" dirty="0" smtClean="0">
                <a:solidFill>
                  <a:schemeClr val="accent3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  <a:sym typeface="Arial" panose="020B0604020202020204" pitchFamily="34" charset="0"/>
              </a:rPr>
              <a:t>果實影音</a:t>
            </a:r>
            <a:r>
              <a:rPr lang="en-US" altLang="zh-TW" sz="3200" b="1" dirty="0" smtClean="0">
                <a:solidFill>
                  <a:schemeClr val="accent3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  <a:sym typeface="Arial" panose="020B0604020202020204" pitchFamily="34" charset="0"/>
              </a:rPr>
              <a:t>YT</a:t>
            </a:r>
            <a:r>
              <a:rPr lang="zh-TW" altLang="en-US" sz="3200" b="1" dirty="0">
                <a:solidFill>
                  <a:schemeClr val="accent3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  <a:sym typeface="Arial" panose="020B0604020202020204" pitchFamily="34" charset="0"/>
              </a:rPr>
              <a:t>：</a:t>
            </a:r>
            <a:r>
              <a:rPr lang="en-US" altLang="zh-TW" sz="2400" dirty="0">
                <a:solidFill>
                  <a:schemeClr val="bg1">
                    <a:lumMod val="50000"/>
                  </a:schemeClr>
                </a:solidFill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https://www.youtube.com/channel/UCLbYeHzjrli4z8enmEb_fPw </a:t>
            </a:r>
          </a:p>
          <a:p>
            <a:pPr eaLnBrk="1" hangingPunct="1"/>
            <a:endParaRPr lang="en-US" altLang="zh-TW" sz="2800" dirty="0">
              <a:solidFill>
                <a:schemeClr val="bg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eaLnBrk="1" hangingPunct="1"/>
            <a:r>
              <a:rPr lang="zh-TW" altLang="en-US" sz="3200" dirty="0" smtClean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🍎 </a:t>
            </a:r>
            <a:r>
              <a:rPr lang="zh-TW" altLang="en-US" sz="3200" b="1" dirty="0" smtClean="0">
                <a:solidFill>
                  <a:schemeClr val="accent3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  <a:sym typeface="Arial" panose="020B0604020202020204" pitchFamily="34" charset="0"/>
              </a:rPr>
              <a:t>療</a:t>
            </a:r>
            <a:r>
              <a:rPr lang="zh-TW" altLang="en-US" sz="3200" b="1" dirty="0">
                <a:solidFill>
                  <a:schemeClr val="accent3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  <a:sym typeface="Arial" panose="020B0604020202020204" pitchFamily="34" charset="0"/>
              </a:rPr>
              <a:t>癒</a:t>
            </a:r>
            <a:r>
              <a:rPr lang="zh-TW" altLang="en-US" sz="3200" b="1" dirty="0" smtClean="0">
                <a:solidFill>
                  <a:schemeClr val="accent3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  <a:sym typeface="Arial" panose="020B0604020202020204" pitchFamily="34" charset="0"/>
              </a:rPr>
              <a:t>果實短文</a:t>
            </a:r>
            <a:r>
              <a:rPr lang="en-US" altLang="zh-TW" sz="3200" b="1" dirty="0" smtClean="0">
                <a:solidFill>
                  <a:schemeClr val="accent3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  <a:sym typeface="Arial" panose="020B0604020202020204" pitchFamily="34" charset="0"/>
              </a:rPr>
              <a:t>FB</a:t>
            </a:r>
            <a:r>
              <a:rPr lang="zh-TW" altLang="en-US" sz="3200" b="1" dirty="0" smtClean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：</a:t>
            </a:r>
            <a:endParaRPr lang="en-US" altLang="zh-TW" sz="3200" dirty="0">
              <a:solidFill>
                <a:schemeClr val="accent3">
                  <a:lumMod val="50000"/>
                </a:schemeClr>
              </a:solidFill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eaLnBrk="1" hangingPunct="1"/>
            <a:r>
              <a:rPr lang="en-US" altLang="zh-TW" sz="2800" dirty="0">
                <a:solidFill>
                  <a:schemeClr val="bg1">
                    <a:lumMod val="50000"/>
                  </a:schemeClr>
                </a:solidFill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https://www.facebook.com/life.daai.healingfruit</a:t>
            </a:r>
          </a:p>
          <a:p>
            <a:pPr eaLnBrk="1" hangingPunct="1"/>
            <a:endParaRPr lang="en-US" altLang="zh-TW" sz="2800" dirty="0">
              <a:solidFill>
                <a:schemeClr val="bg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eaLnBrk="1" hangingPunct="1"/>
            <a:r>
              <a:rPr lang="zh-TW" altLang="en-US" sz="3200" dirty="0" smtClean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🍎 </a:t>
            </a:r>
            <a:r>
              <a:rPr lang="zh-TW" altLang="en-US" sz="3200" b="1" dirty="0" smtClean="0">
                <a:solidFill>
                  <a:schemeClr val="accent3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  <a:sym typeface="Arial" panose="020B0604020202020204" pitchFamily="34" charset="0"/>
              </a:rPr>
              <a:t>療</a:t>
            </a:r>
            <a:r>
              <a:rPr lang="zh-TW" altLang="en-US" sz="3200" b="1" dirty="0">
                <a:solidFill>
                  <a:schemeClr val="accent3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  <a:sym typeface="Arial" panose="020B0604020202020204" pitchFamily="34" charset="0"/>
              </a:rPr>
              <a:t>癒</a:t>
            </a:r>
            <a:r>
              <a:rPr lang="zh-TW" altLang="en-US" sz="3200" b="1" dirty="0" smtClean="0">
                <a:solidFill>
                  <a:schemeClr val="accent3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  <a:sym typeface="Arial" panose="020B0604020202020204" pitchFamily="34" charset="0"/>
              </a:rPr>
              <a:t>果實語錄</a:t>
            </a:r>
            <a:r>
              <a:rPr lang="en-US" altLang="zh-TW" sz="3200" b="1" dirty="0" smtClean="0">
                <a:solidFill>
                  <a:schemeClr val="accent3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  <a:sym typeface="Arial" panose="020B0604020202020204" pitchFamily="34" charset="0"/>
              </a:rPr>
              <a:t>IG</a:t>
            </a:r>
            <a:r>
              <a:rPr lang="zh-TW" altLang="en-US" sz="3200" b="1" dirty="0" smtClean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：</a:t>
            </a:r>
            <a:endParaRPr lang="en-US" altLang="zh-TW" sz="3200" b="1" dirty="0">
              <a:solidFill>
                <a:schemeClr val="accent3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eaLnBrk="1" hangingPunct="1"/>
            <a:r>
              <a:rPr lang="en-US" altLang="zh-TW" sz="2800" dirty="0">
                <a:solidFill>
                  <a:schemeClr val="bg1">
                    <a:lumMod val="50000"/>
                  </a:schemeClr>
                </a:solidFill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https://www.instagram.com/healingfruit/</a:t>
            </a:r>
            <a:endParaRPr lang="zh-TW" altLang="en-US" sz="2800" dirty="0">
              <a:solidFill>
                <a:schemeClr val="bg1">
                  <a:lumMod val="50000"/>
                </a:schemeClr>
              </a:solidFill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090677" y="287902"/>
            <a:ext cx="572464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zh-TW" alt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追尋人生智慧的源頭</a:t>
            </a:r>
            <a:endParaRPr kumimoji="0" lang="zh-TW" altLang="en-US" sz="4800" b="1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-1" y="6429737"/>
            <a:ext cx="9905999" cy="432733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Google Shape;205;p23"/>
          <p:cNvSpPr/>
          <p:nvPr/>
        </p:nvSpPr>
        <p:spPr>
          <a:xfrm>
            <a:off x="1647368" y="6391491"/>
            <a:ext cx="8396514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4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慈濟人文志業中心 </a:t>
            </a:r>
            <a:r>
              <a:rPr lang="en-US" altLang="zh-TW" sz="24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/ </a:t>
            </a:r>
            <a:r>
              <a:rPr lang="zh-TW" altLang="en-US" sz="24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節目內容創作中心 </a:t>
            </a:r>
            <a:r>
              <a:rPr lang="en-US" altLang="zh-TW" sz="24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/ </a:t>
            </a:r>
            <a:r>
              <a:rPr lang="zh-TW" altLang="en-US" sz="24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法音宣流部製作</a:t>
            </a:r>
            <a:endParaRPr sz="2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                                                                                 </a:t>
            </a:r>
            <a:endParaRPr sz="2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03964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14"/>
          <p:cNvGrpSpPr/>
          <p:nvPr/>
        </p:nvGrpSpPr>
        <p:grpSpPr>
          <a:xfrm>
            <a:off x="311294" y="1082529"/>
            <a:ext cx="9594706" cy="5743896"/>
            <a:chOff x="0" y="0"/>
            <a:chExt cx="23617739" cy="14138821"/>
          </a:xfrm>
        </p:grpSpPr>
        <p:sp>
          <p:nvSpPr>
            <p:cNvPr id="104" name="Google Shape;104;p14"/>
            <p:cNvSpPr txBox="1"/>
            <p:nvPr/>
          </p:nvSpPr>
          <p:spPr>
            <a:xfrm>
              <a:off x="0" y="0"/>
              <a:ext cx="23617739" cy="15524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001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058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lnSpc>
                  <a:spcPct val="12001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058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14"/>
            <p:cNvSpPr txBox="1"/>
            <p:nvPr/>
          </p:nvSpPr>
          <p:spPr>
            <a:xfrm>
              <a:off x="0" y="13442297"/>
              <a:ext cx="23617739" cy="6965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5003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1625" b="0" i="0" u="none" strike="noStrike" cap="none">
                  <a:solidFill>
                    <a:srgbClr val="638C80"/>
                  </a:solidFill>
                  <a:latin typeface="Arial"/>
                  <a:ea typeface="Arial"/>
                  <a:cs typeface="Arial"/>
                  <a:sym typeface="Arial"/>
                </a:rPr>
                <a:t>.</a:t>
              </a:r>
              <a:endParaRPr/>
            </a:p>
          </p:txBody>
        </p:sp>
      </p:grpSp>
      <p:sp>
        <p:nvSpPr>
          <p:cNvPr id="106" name="Google Shape;106;p14"/>
          <p:cNvSpPr/>
          <p:nvPr/>
        </p:nvSpPr>
        <p:spPr>
          <a:xfrm>
            <a:off x="398957" y="1388049"/>
            <a:ext cx="9039225" cy="625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33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33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7" name="Google Shape;107;p14"/>
          <p:cNvSpPr/>
          <p:nvPr/>
        </p:nvSpPr>
        <p:spPr>
          <a:xfrm>
            <a:off x="691662" y="645015"/>
            <a:ext cx="8499230" cy="5697170"/>
          </a:xfrm>
          <a:prstGeom prst="rect">
            <a:avLst/>
          </a:prstGeom>
          <a:solidFill>
            <a:schemeClr val="lt1">
              <a:alpha val="60000"/>
            </a:schemeClr>
          </a:solidFill>
          <a:ln w="25400" cap="flat" cmpd="sng">
            <a:solidFill>
              <a:schemeClr val="lt1">
                <a:alpha val="6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572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14"/>
          <p:cNvSpPr/>
          <p:nvPr/>
        </p:nvSpPr>
        <p:spPr>
          <a:xfrm>
            <a:off x="937846" y="1518755"/>
            <a:ext cx="8065477" cy="4458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ts val="3200"/>
              </a:lnSpc>
            </a:pPr>
            <a:r>
              <a:rPr lang="zh-TW" altLang="en-US" sz="2400" dirty="0" smtClean="0">
                <a:solidFill>
                  <a:srgbClr val="7F7F7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我也時常</a:t>
            </a:r>
            <a:r>
              <a:rPr lang="zh-TW" altLang="en-US" sz="2400" dirty="0">
                <a:solidFill>
                  <a:srgbClr val="7F7F7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在盤點自己</a:t>
            </a:r>
            <a:r>
              <a:rPr lang="zh-TW" altLang="en-US" sz="2400" dirty="0" smtClean="0">
                <a:solidFill>
                  <a:srgbClr val="7F7F7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2400" dirty="0">
                <a:solidFill>
                  <a:srgbClr val="7F7F7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到底</a:t>
            </a:r>
            <a:r>
              <a:rPr lang="zh-TW" altLang="en-US" sz="2400" dirty="0" smtClean="0">
                <a:solidFill>
                  <a:srgbClr val="7F7F7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我這</a:t>
            </a:r>
            <a:r>
              <a:rPr lang="zh-TW" altLang="en-US" sz="2400" dirty="0">
                <a:solidFill>
                  <a:srgbClr val="7F7F7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一生</a:t>
            </a:r>
            <a:r>
              <a:rPr lang="zh-TW" altLang="en-US" sz="2400" dirty="0" smtClean="0">
                <a:solidFill>
                  <a:srgbClr val="7F7F7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，生命</a:t>
            </a:r>
            <a:r>
              <a:rPr lang="zh-TW" altLang="en-US" sz="2400" dirty="0">
                <a:solidFill>
                  <a:srgbClr val="7F7F7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是對人間有益的事</a:t>
            </a:r>
            <a:r>
              <a:rPr lang="zh-TW" altLang="en-US" sz="2400" dirty="0" smtClean="0">
                <a:solidFill>
                  <a:srgbClr val="7F7F7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多？或是對</a:t>
            </a:r>
            <a:r>
              <a:rPr lang="zh-TW" altLang="en-US" sz="2400" dirty="0">
                <a:solidFill>
                  <a:srgbClr val="7F7F7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人間有</a:t>
            </a:r>
            <a:r>
              <a:rPr lang="zh-TW" altLang="en-US" sz="2400" dirty="0" smtClean="0">
                <a:solidFill>
                  <a:srgbClr val="7F7F7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損害？</a:t>
            </a:r>
            <a:endParaRPr lang="zh-TW" altLang="en-US" sz="2400" dirty="0">
              <a:solidFill>
                <a:srgbClr val="7F7F7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>
              <a:lnSpc>
                <a:spcPts val="3200"/>
              </a:lnSpc>
            </a:pPr>
            <a:endParaRPr lang="zh-TW" altLang="en-US" sz="2400" dirty="0" smtClean="0">
              <a:solidFill>
                <a:srgbClr val="7F7F7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>
              <a:lnSpc>
                <a:spcPts val="3200"/>
              </a:lnSpc>
            </a:pPr>
            <a:r>
              <a:rPr lang="zh-TW" altLang="en-US" sz="2400" dirty="0" smtClean="0">
                <a:solidFill>
                  <a:srgbClr val="7F7F7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小時候</a:t>
            </a:r>
            <a:r>
              <a:rPr lang="zh-TW" altLang="en-US" sz="2400" dirty="0">
                <a:solidFill>
                  <a:srgbClr val="7F7F7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，人人</a:t>
            </a:r>
            <a:r>
              <a:rPr lang="zh-TW" altLang="en-US" sz="2400" dirty="0" smtClean="0">
                <a:solidFill>
                  <a:srgbClr val="7F7F7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都說我孝順。長大</a:t>
            </a:r>
            <a:r>
              <a:rPr lang="zh-TW" altLang="en-US" sz="2400" dirty="0">
                <a:solidFill>
                  <a:srgbClr val="7F7F7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了，人生的</a:t>
            </a:r>
            <a:r>
              <a:rPr lang="zh-TW" altLang="en-US" sz="2400" dirty="0" smtClean="0">
                <a:solidFill>
                  <a:srgbClr val="7F7F7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方向，自己能對準、站好，一直到因緣</a:t>
            </a:r>
            <a:r>
              <a:rPr lang="zh-TW" altLang="en-US" sz="2400" dirty="0">
                <a:solidFill>
                  <a:srgbClr val="7F7F7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具足出家，呼籲人人</a:t>
            </a:r>
            <a:r>
              <a:rPr lang="zh-TW" altLang="en-US" sz="2400" dirty="0" smtClean="0">
                <a:solidFill>
                  <a:srgbClr val="7F7F7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行善。</a:t>
            </a:r>
            <a:endParaRPr lang="zh-TW" altLang="en-US" sz="2400" dirty="0">
              <a:solidFill>
                <a:srgbClr val="7F7F7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>
              <a:lnSpc>
                <a:spcPts val="3200"/>
              </a:lnSpc>
            </a:pPr>
            <a:endParaRPr lang="zh-TW" altLang="en-US" sz="2400" dirty="0">
              <a:solidFill>
                <a:srgbClr val="7F7F7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>
              <a:lnSpc>
                <a:spcPts val="3200"/>
              </a:lnSpc>
            </a:pPr>
            <a:r>
              <a:rPr lang="zh-TW" altLang="en-US" sz="2400" dirty="0">
                <a:solidFill>
                  <a:srgbClr val="7F7F7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生命就像拿著方向盤、指南針</a:t>
            </a:r>
            <a:r>
              <a:rPr lang="zh-TW" altLang="en-US" sz="2400" dirty="0" smtClean="0">
                <a:solidFill>
                  <a:srgbClr val="7F7F7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，這一</a:t>
            </a:r>
            <a:r>
              <a:rPr lang="zh-TW" altLang="en-US" sz="2400" dirty="0">
                <a:solidFill>
                  <a:srgbClr val="7F7F7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支針如何轉？差之毫釐</a:t>
            </a:r>
            <a:r>
              <a:rPr lang="zh-TW" altLang="en-US" sz="2400" dirty="0" smtClean="0">
                <a:solidFill>
                  <a:srgbClr val="7F7F7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，失</a:t>
            </a:r>
            <a:r>
              <a:rPr lang="zh-TW" altLang="en-US" sz="2400" dirty="0">
                <a:solidFill>
                  <a:srgbClr val="7F7F7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於千里</a:t>
            </a:r>
            <a:r>
              <a:rPr lang="zh-TW" altLang="en-US" sz="2400" dirty="0" smtClean="0">
                <a:solidFill>
                  <a:srgbClr val="7F7F7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。哪</a:t>
            </a:r>
            <a:r>
              <a:rPr lang="zh-TW" altLang="en-US" sz="2400" dirty="0">
                <a:solidFill>
                  <a:srgbClr val="7F7F7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一個月我投入做什麼？哪一天我做什麼？日日不間斷，月月不間斷，那就是充滿生命的價值，沒有空隙、空過，很紮實，這就是我們的生命的價值。</a:t>
            </a:r>
            <a:endParaRPr sz="2400" dirty="0">
              <a:solidFill>
                <a:srgbClr val="7F7F7F"/>
              </a:solidFill>
              <a:latin typeface="標楷體" panose="03000509000000000000" pitchFamily="65" charset="-120"/>
              <a:ea typeface="標楷體" panose="03000509000000000000" pitchFamily="65" charset="-120"/>
              <a:sym typeface="Arial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728187" y="801645"/>
            <a:ext cx="43396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b="1" dirty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盤點自己生命的</a:t>
            </a:r>
            <a:r>
              <a:rPr lang="zh-TW" altLang="en-US" sz="3600" b="1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價值</a:t>
            </a:r>
            <a:endParaRPr lang="zh-TW" altLang="en-US" sz="3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5483699" y="5762624"/>
            <a:ext cx="3711272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500" b="1" dirty="0" smtClean="0">
                <a:solidFill>
                  <a:srgbClr val="7F7F7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~</a:t>
            </a:r>
            <a:r>
              <a:rPr lang="zh-TW" altLang="en-US" sz="2500" b="1" dirty="0" smtClean="0">
                <a:solidFill>
                  <a:srgbClr val="7F7F7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摘錄自證嚴法師開示 </a:t>
            </a:r>
            <a:r>
              <a:rPr lang="en-US" altLang="zh-TW" sz="2500" b="1" dirty="0" smtClean="0">
                <a:solidFill>
                  <a:srgbClr val="7F7F7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~</a:t>
            </a:r>
            <a:endParaRPr lang="zh-TW" altLang="en-US" sz="2500" b="1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5"/>
          <p:cNvSpPr/>
          <p:nvPr/>
        </p:nvSpPr>
        <p:spPr>
          <a:xfrm>
            <a:off x="4777761" y="103212"/>
            <a:ext cx="4307625" cy="729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6119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 b="1" dirty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盤點一 </a:t>
            </a:r>
            <a:r>
              <a:rPr lang="en-US" altLang="zh-TW" sz="3200" b="1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 </a:t>
            </a:r>
            <a:r>
              <a:rPr lang="zh-TW" sz="3200" b="1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人生</a:t>
            </a:r>
            <a:r>
              <a:rPr lang="zh-TW" sz="3200" b="1" dirty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經濟學</a:t>
            </a:r>
            <a:endParaRPr sz="3200" b="1" dirty="0">
              <a:solidFill>
                <a:schemeClr val="bg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sym typeface="Arial"/>
            </a:endParaRPr>
          </a:p>
        </p:txBody>
      </p:sp>
      <p:sp>
        <p:nvSpPr>
          <p:cNvPr id="115" name="Google Shape;115;p15"/>
          <p:cNvSpPr/>
          <p:nvPr/>
        </p:nvSpPr>
        <p:spPr>
          <a:xfrm>
            <a:off x="4149969" y="977170"/>
            <a:ext cx="5509847" cy="6127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ts val="3000"/>
              </a:lnSpc>
            </a:pPr>
            <a:r>
              <a:rPr lang="zh-TW" altLang="zh-TW" sz="2400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我們有多</a:t>
            </a:r>
            <a:r>
              <a:rPr lang="zh-TW" altLang="en-US" sz="2400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長的</a:t>
            </a:r>
            <a:r>
              <a:rPr lang="zh-TW" altLang="zh-TW" sz="2400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人生？一天</a:t>
            </a:r>
            <a:r>
              <a:rPr lang="zh-TW" altLang="zh-TW" sz="2400" dirty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，假如</a:t>
            </a:r>
            <a:r>
              <a:rPr lang="zh-TW" altLang="zh-TW" sz="2400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睡八小時</a:t>
            </a:r>
            <a:r>
              <a:rPr lang="zh-TW" altLang="zh-TW" sz="2400" dirty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zh-TW" sz="2400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一生</a:t>
            </a:r>
            <a:r>
              <a:rPr lang="zh-TW" altLang="en-US" sz="2400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就</a:t>
            </a:r>
            <a:r>
              <a:rPr lang="zh-TW" altLang="zh-TW" sz="2400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睡</a:t>
            </a:r>
            <a:r>
              <a:rPr lang="zh-TW" altLang="zh-TW" sz="2400" dirty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了</a:t>
            </a:r>
            <a:r>
              <a:rPr lang="zh-TW" altLang="zh-TW" sz="2400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三分之一</a:t>
            </a:r>
            <a:r>
              <a:rPr lang="zh-TW" altLang="en-US" sz="2400" dirty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zh-TW" sz="2400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假如</a:t>
            </a:r>
            <a:r>
              <a:rPr lang="zh-TW" altLang="zh-TW" sz="2400" dirty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是六十歲，</a:t>
            </a:r>
            <a:r>
              <a:rPr lang="zh-TW" altLang="zh-TW" sz="2400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三分之一睡</a:t>
            </a:r>
            <a:r>
              <a:rPr lang="zh-TW" altLang="en-US" sz="2400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了</a:t>
            </a:r>
            <a:r>
              <a:rPr lang="zh-TW" altLang="zh-TW" sz="2400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幾年？二十年。</a:t>
            </a:r>
            <a:r>
              <a:rPr lang="en-US" altLang="zh-TW" sz="2400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endParaRPr lang="zh-TW" altLang="zh-TW" sz="2400" dirty="0">
              <a:solidFill>
                <a:schemeClr val="bg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3000"/>
              </a:lnSpc>
            </a:pPr>
            <a:r>
              <a:rPr lang="en-US" altLang="zh-TW" sz="2400" dirty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 </a:t>
            </a:r>
            <a:endParaRPr lang="zh-TW" altLang="zh-TW" sz="2400" dirty="0">
              <a:solidFill>
                <a:schemeClr val="bg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3000"/>
              </a:lnSpc>
            </a:pPr>
            <a:r>
              <a:rPr lang="zh-TW" altLang="zh-TW" sz="2400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還要扣除讀書</a:t>
            </a:r>
            <a:r>
              <a:rPr lang="zh-TW" altLang="en-US" sz="2400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</a:t>
            </a:r>
            <a:r>
              <a:rPr lang="zh-TW" altLang="zh-TW" sz="2400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時</a:t>
            </a:r>
            <a:r>
              <a:rPr lang="zh-TW" altLang="en-US" sz="2400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間，</a:t>
            </a:r>
            <a:r>
              <a:rPr lang="zh-TW" altLang="zh-TW" sz="2400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最少讀十二年</a:t>
            </a:r>
            <a:r>
              <a:rPr lang="zh-TW" altLang="en-US" sz="2400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，再加上</a:t>
            </a:r>
            <a:r>
              <a:rPr lang="zh-TW" altLang="zh-TW" sz="2400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吃飯，一頓飯</a:t>
            </a:r>
            <a:r>
              <a:rPr lang="zh-TW" altLang="en-US" sz="2400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用</a:t>
            </a:r>
            <a:r>
              <a:rPr lang="zh-TW" altLang="zh-TW" sz="2400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四十分</a:t>
            </a:r>
            <a:r>
              <a:rPr lang="zh-TW" altLang="en-US" sz="2400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鐘來算</a:t>
            </a:r>
            <a:r>
              <a:rPr lang="zh-TW" altLang="zh-TW" sz="2400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2400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一日三餐要</a:t>
            </a:r>
            <a:r>
              <a:rPr lang="zh-TW" altLang="zh-TW" sz="2400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二個小時</a:t>
            </a:r>
            <a:r>
              <a:rPr lang="zh-TW" altLang="en-US" sz="2400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zh-TW" sz="2400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一個月</a:t>
            </a:r>
            <a:r>
              <a:rPr lang="zh-TW" altLang="en-US" sz="2400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是</a:t>
            </a:r>
            <a:r>
              <a:rPr lang="zh-TW" altLang="zh-TW" sz="2400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六十小時，六十年吃</a:t>
            </a:r>
            <a:r>
              <a:rPr lang="zh-TW" altLang="en-US" sz="2400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掉多少時間</a:t>
            </a:r>
            <a:r>
              <a:rPr lang="zh-TW" altLang="zh-TW" sz="2400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？</a:t>
            </a:r>
            <a:r>
              <a:rPr lang="en-US" altLang="zh-TW" sz="2400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endParaRPr lang="zh-TW" altLang="zh-TW" sz="2400" dirty="0">
              <a:solidFill>
                <a:schemeClr val="bg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3000"/>
              </a:lnSpc>
            </a:pPr>
            <a:r>
              <a:rPr lang="en-US" altLang="zh-TW" sz="2400" dirty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 </a:t>
            </a:r>
            <a:endParaRPr lang="zh-TW" altLang="zh-TW" sz="2400" dirty="0">
              <a:solidFill>
                <a:schemeClr val="bg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3000"/>
              </a:lnSpc>
            </a:pPr>
            <a:r>
              <a:rPr lang="zh-TW" altLang="zh-TW" sz="2400" dirty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有的</a:t>
            </a:r>
            <a:r>
              <a:rPr lang="zh-TW" altLang="zh-TW" sz="2400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人退休之後，假如癡呆</a:t>
            </a:r>
            <a:r>
              <a:rPr lang="zh-TW" altLang="en-US" sz="2400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了</a:t>
            </a:r>
            <a:r>
              <a:rPr lang="zh-TW" altLang="zh-TW" sz="2400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zh-TW" sz="2400" dirty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又回歸兒童</a:t>
            </a:r>
            <a:r>
              <a:rPr lang="zh-TW" altLang="zh-TW" sz="2400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時代</a:t>
            </a:r>
            <a:r>
              <a:rPr lang="zh-TW" altLang="en-US" sz="2400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r>
              <a:rPr lang="zh-TW" altLang="zh-TW" sz="2400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你們</a:t>
            </a:r>
            <a:r>
              <a:rPr lang="zh-TW" altLang="zh-TW" sz="2400" dirty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想</a:t>
            </a:r>
            <a:r>
              <a:rPr lang="zh-TW" altLang="zh-TW" sz="2400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2400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人生</a:t>
            </a:r>
            <a:r>
              <a:rPr lang="zh-TW" altLang="zh-TW" sz="2400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斬</a:t>
            </a:r>
            <a:r>
              <a:rPr lang="zh-TW" altLang="zh-TW" sz="2400" dirty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頭削尾，剩下中間，再扣掉</a:t>
            </a:r>
            <a:r>
              <a:rPr lang="zh-TW" altLang="zh-TW" sz="2400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睡</a:t>
            </a:r>
            <a:r>
              <a:rPr lang="zh-TW" altLang="en-US" sz="2400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zh-TW" sz="2400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吃</a:t>
            </a:r>
            <a:r>
              <a:rPr lang="zh-TW" altLang="en-US" sz="2400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、玩</a:t>
            </a:r>
            <a:r>
              <a:rPr lang="zh-TW" altLang="zh-TW" sz="2400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，到底</a:t>
            </a:r>
            <a:r>
              <a:rPr lang="zh-TW" altLang="en-US" sz="2400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剩下</a:t>
            </a:r>
            <a:r>
              <a:rPr lang="zh-TW" altLang="zh-TW" sz="2400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多少？所以人生</a:t>
            </a:r>
            <a:r>
              <a:rPr lang="zh-TW" altLang="zh-TW" sz="2400" dirty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的經濟學，我們要學</a:t>
            </a:r>
            <a:r>
              <a:rPr lang="zh-TW" altLang="zh-TW" sz="2400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r>
              <a:rPr lang="en-US" altLang="zh-TW" sz="2400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endParaRPr lang="zh-TW" altLang="zh-TW" sz="2400" dirty="0">
              <a:solidFill>
                <a:schemeClr val="bg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lvl="0" indent="0" algn="l" rtl="0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bg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16" name="Google Shape;116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180493" y="-293077"/>
            <a:ext cx="7092460" cy="746759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矩形 1"/>
          <p:cNvSpPr/>
          <p:nvPr/>
        </p:nvSpPr>
        <p:spPr>
          <a:xfrm>
            <a:off x="6148223" y="6182436"/>
            <a:ext cx="35702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b="1" dirty="0">
                <a:solidFill>
                  <a:srgbClr val="7F7F7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~</a:t>
            </a:r>
            <a:r>
              <a:rPr lang="zh-TW" altLang="en-US" sz="2400" b="1" dirty="0">
                <a:solidFill>
                  <a:srgbClr val="7F7F7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摘錄自證嚴法師開示 </a:t>
            </a:r>
            <a:r>
              <a:rPr lang="en-US" altLang="zh-TW" sz="2400" b="1" dirty="0">
                <a:solidFill>
                  <a:srgbClr val="7F7F7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~</a:t>
            </a:r>
            <a:endParaRPr lang="zh-TW" altLang="en-US" sz="24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6"/>
          <p:cNvSpPr txBox="1"/>
          <p:nvPr/>
        </p:nvSpPr>
        <p:spPr>
          <a:xfrm rot="-24186">
            <a:off x="713934" y="567190"/>
            <a:ext cx="5280019" cy="701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94600"/>
              </a:lnSpc>
            </a:pPr>
            <a:r>
              <a:rPr lang="zh-TW" altLang="zh-TW" sz="4800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人生</a:t>
            </a:r>
            <a:r>
              <a:rPr lang="zh-TW" altLang="zh-TW" sz="4800" dirty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還有多</a:t>
            </a:r>
            <a:r>
              <a:rPr lang="zh-TW" altLang="zh-TW" sz="4800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長</a:t>
            </a:r>
            <a:r>
              <a:rPr lang="en-US" altLang="zh-TW" sz="4800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endParaRPr sz="4800" dirty="0">
              <a:solidFill>
                <a:schemeClr val="bg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sym typeface="Arial"/>
            </a:endParaRPr>
          </a:p>
        </p:txBody>
      </p:sp>
      <p:cxnSp>
        <p:nvCxnSpPr>
          <p:cNvPr id="122" name="Google Shape;122;p16"/>
          <p:cNvCxnSpPr/>
          <p:nvPr/>
        </p:nvCxnSpPr>
        <p:spPr>
          <a:xfrm rot="-5029">
            <a:off x="1273891" y="5633301"/>
            <a:ext cx="7518389" cy="42547"/>
          </a:xfrm>
          <a:prstGeom prst="straightConnector1">
            <a:avLst/>
          </a:prstGeom>
          <a:noFill/>
          <a:ln w="76200" cap="flat" cmpd="sng">
            <a:solidFill>
              <a:srgbClr val="7F7F7F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123" name="Google Shape;123;p16"/>
          <p:cNvSpPr txBox="1"/>
          <p:nvPr/>
        </p:nvSpPr>
        <p:spPr>
          <a:xfrm>
            <a:off x="217414" y="5241873"/>
            <a:ext cx="1192176" cy="654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6994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500" b="1" dirty="0">
                <a:solidFill>
                  <a:srgbClr val="7F7F7F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出生</a:t>
            </a:r>
            <a:endParaRPr sz="2500" b="1" dirty="0">
              <a:solidFill>
                <a:srgbClr val="7F7F7F"/>
              </a:solidFill>
              <a:latin typeface="標楷體" panose="03000509000000000000" pitchFamily="65" charset="-120"/>
              <a:ea typeface="標楷體" panose="03000509000000000000" pitchFamily="65" charset="-120"/>
              <a:sym typeface="Arial"/>
            </a:endParaRPr>
          </a:p>
        </p:txBody>
      </p:sp>
      <p:sp>
        <p:nvSpPr>
          <p:cNvPr id="124" name="Google Shape;124;p16"/>
          <p:cNvSpPr txBox="1"/>
          <p:nvPr/>
        </p:nvSpPr>
        <p:spPr>
          <a:xfrm>
            <a:off x="8612857" y="5461367"/>
            <a:ext cx="1212454" cy="384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498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1" dirty="0">
                <a:solidFill>
                  <a:srgbClr val="7F7F7F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100歲</a:t>
            </a:r>
            <a:endParaRPr sz="2000" b="1" dirty="0">
              <a:solidFill>
                <a:srgbClr val="7F7F7F"/>
              </a:solidFill>
              <a:latin typeface="標楷體" panose="03000509000000000000" pitchFamily="65" charset="-120"/>
              <a:ea typeface="標楷體" panose="03000509000000000000" pitchFamily="65" charset="-120"/>
              <a:sym typeface="Arial"/>
            </a:endParaRPr>
          </a:p>
        </p:txBody>
      </p:sp>
      <p:graphicFrame>
        <p:nvGraphicFramePr>
          <p:cNvPr id="125" name="Google Shape;125;p16"/>
          <p:cNvGraphicFramePr/>
          <p:nvPr>
            <p:extLst>
              <p:ext uri="{D42A27DB-BD31-4B8C-83A1-F6EECF244321}">
                <p14:modId xmlns:p14="http://schemas.microsoft.com/office/powerpoint/2010/main" val="1489508828"/>
              </p:ext>
            </p:extLst>
          </p:nvPr>
        </p:nvGraphicFramePr>
        <p:xfrm>
          <a:off x="1273863" y="1620982"/>
          <a:ext cx="7362250" cy="3550553"/>
        </p:xfrm>
        <a:graphic>
          <a:graphicData uri="http://schemas.openxmlformats.org/drawingml/2006/table">
            <a:tbl>
              <a:tblPr firstRow="1" bandRow="1">
                <a:noFill/>
                <a:tableStyleId>{FD1E0683-0174-4587-8C4C-118D2AE68023}</a:tableStyleId>
              </a:tblPr>
              <a:tblGrid>
                <a:gridCol w="736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6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62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62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62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62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62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62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622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622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550553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75">
                        <a:solidFill>
                          <a:srgbClr val="6A6B6B"/>
                        </a:solidFill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BFBFBF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75"/>
                    </a:p>
                  </a:txBody>
                  <a:tcPr marL="91450" marR="91450" marT="45725" marB="45725">
                    <a:lnL w="28575" cap="flat" cmpd="sng">
                      <a:solidFill>
                        <a:srgbClr val="BFBFBF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BFBFBF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75"/>
                    </a:p>
                  </a:txBody>
                  <a:tcPr marL="91450" marR="91450" marT="45725" marB="45725">
                    <a:lnL w="28575" cap="flat" cmpd="sng">
                      <a:solidFill>
                        <a:srgbClr val="BFBFBF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BFBFBF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75"/>
                    </a:p>
                  </a:txBody>
                  <a:tcPr marL="91450" marR="91450" marT="45725" marB="45725">
                    <a:lnL w="28575" cap="flat" cmpd="sng">
                      <a:solidFill>
                        <a:srgbClr val="BFBFBF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BFBFBF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75"/>
                    </a:p>
                  </a:txBody>
                  <a:tcPr marL="91450" marR="91450" marT="45725" marB="45725">
                    <a:lnL w="28575" cap="flat" cmpd="sng">
                      <a:solidFill>
                        <a:srgbClr val="BFBFBF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BFBFBF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75"/>
                    </a:p>
                  </a:txBody>
                  <a:tcPr marL="91450" marR="91450" marT="45725" marB="45725">
                    <a:lnL w="28575" cap="flat" cmpd="sng">
                      <a:solidFill>
                        <a:srgbClr val="BFBFBF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BFBFBF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75"/>
                    </a:p>
                  </a:txBody>
                  <a:tcPr marL="91450" marR="91450" marT="45725" marB="45725">
                    <a:lnL w="28575" cap="flat" cmpd="sng">
                      <a:solidFill>
                        <a:srgbClr val="BFBFBF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BFBFBF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75"/>
                    </a:p>
                  </a:txBody>
                  <a:tcPr marL="91450" marR="91450" marT="45725" marB="45725">
                    <a:lnL w="28575" cap="flat" cmpd="sng">
                      <a:solidFill>
                        <a:srgbClr val="BFBFBF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BFBFBF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75"/>
                    </a:p>
                  </a:txBody>
                  <a:tcPr marL="91450" marR="91450" marT="45725" marB="45725">
                    <a:lnL w="28575" cap="flat" cmpd="sng">
                      <a:solidFill>
                        <a:srgbClr val="BFBFBF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BFBFBF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75" dirty="0"/>
                    </a:p>
                  </a:txBody>
                  <a:tcPr marL="91450" marR="91450" marT="45725" marB="45725">
                    <a:lnL w="28575" cap="flat" cmpd="sng">
                      <a:solidFill>
                        <a:srgbClr val="BFBFBF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6" name="Google Shape;126;p16"/>
          <p:cNvGraphicFramePr/>
          <p:nvPr/>
        </p:nvGraphicFramePr>
        <p:xfrm>
          <a:off x="4890655" y="1620982"/>
          <a:ext cx="208300" cy="249375"/>
        </p:xfrm>
        <a:graphic>
          <a:graphicData uri="http://schemas.openxmlformats.org/drawingml/2006/table">
            <a:tbl>
              <a:tblPr>
                <a:noFill/>
                <a:tableStyleId>{98A58922-26CE-4442-8D8B-76BD84E6BE89}</a:tableStyleId>
              </a:tblPr>
              <a:tblGrid>
                <a:gridCol w="208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93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75"/>
                    </a:p>
                  </a:txBody>
                  <a:tcPr marL="91450" marR="91450" marT="45725" marB="45725">
                    <a:lnL w="9525" cap="flat" cmpd="sng">
                      <a:solidFill>
                        <a:srgbClr val="BFBFBF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FBFBF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FBFBF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FBFBF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127" name="Google Shape;127;p16"/>
          <p:cNvCxnSpPr/>
          <p:nvPr/>
        </p:nvCxnSpPr>
        <p:spPr>
          <a:xfrm>
            <a:off x="2010508" y="5471470"/>
            <a:ext cx="0" cy="336418"/>
          </a:xfrm>
          <a:prstGeom prst="straightConnector1">
            <a:avLst/>
          </a:prstGeom>
          <a:noFill/>
          <a:ln w="53975" cap="rnd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8" name="Google Shape;128;p16"/>
          <p:cNvCxnSpPr/>
          <p:nvPr/>
        </p:nvCxnSpPr>
        <p:spPr>
          <a:xfrm>
            <a:off x="2696308" y="5481250"/>
            <a:ext cx="0" cy="336418"/>
          </a:xfrm>
          <a:prstGeom prst="straightConnector1">
            <a:avLst/>
          </a:prstGeom>
          <a:noFill/>
          <a:ln w="53975" cap="rnd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9" name="Google Shape;129;p16"/>
          <p:cNvCxnSpPr/>
          <p:nvPr/>
        </p:nvCxnSpPr>
        <p:spPr>
          <a:xfrm>
            <a:off x="3458308" y="5484350"/>
            <a:ext cx="0" cy="336418"/>
          </a:xfrm>
          <a:prstGeom prst="straightConnector1">
            <a:avLst/>
          </a:prstGeom>
          <a:noFill/>
          <a:ln w="53975" cap="rnd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0" name="Google Shape;130;p16"/>
          <p:cNvCxnSpPr/>
          <p:nvPr/>
        </p:nvCxnSpPr>
        <p:spPr>
          <a:xfrm>
            <a:off x="4220308" y="5481250"/>
            <a:ext cx="0" cy="336418"/>
          </a:xfrm>
          <a:prstGeom prst="straightConnector1">
            <a:avLst/>
          </a:prstGeom>
          <a:noFill/>
          <a:ln w="53975" cap="rnd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1" name="Google Shape;131;p16"/>
          <p:cNvCxnSpPr/>
          <p:nvPr/>
        </p:nvCxnSpPr>
        <p:spPr>
          <a:xfrm>
            <a:off x="4954973" y="5487690"/>
            <a:ext cx="0" cy="336418"/>
          </a:xfrm>
          <a:prstGeom prst="straightConnector1">
            <a:avLst/>
          </a:prstGeom>
          <a:noFill/>
          <a:ln w="53975" cap="rnd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2" name="Google Shape;132;p16"/>
          <p:cNvCxnSpPr/>
          <p:nvPr/>
        </p:nvCxnSpPr>
        <p:spPr>
          <a:xfrm>
            <a:off x="5668108" y="5481250"/>
            <a:ext cx="0" cy="336418"/>
          </a:xfrm>
          <a:prstGeom prst="straightConnector1">
            <a:avLst/>
          </a:prstGeom>
          <a:noFill/>
          <a:ln w="53975" cap="rnd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3" name="Google Shape;133;p16"/>
          <p:cNvCxnSpPr/>
          <p:nvPr/>
        </p:nvCxnSpPr>
        <p:spPr>
          <a:xfrm>
            <a:off x="6430108" y="5481250"/>
            <a:ext cx="0" cy="336418"/>
          </a:xfrm>
          <a:prstGeom prst="straightConnector1">
            <a:avLst/>
          </a:prstGeom>
          <a:noFill/>
          <a:ln w="53975" cap="rnd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4" name="Google Shape;134;p16"/>
          <p:cNvCxnSpPr/>
          <p:nvPr/>
        </p:nvCxnSpPr>
        <p:spPr>
          <a:xfrm>
            <a:off x="7192108" y="5486365"/>
            <a:ext cx="0" cy="336418"/>
          </a:xfrm>
          <a:prstGeom prst="straightConnector1">
            <a:avLst/>
          </a:prstGeom>
          <a:noFill/>
          <a:ln w="53975" cap="rnd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5" name="Google Shape;135;p16"/>
          <p:cNvCxnSpPr/>
          <p:nvPr/>
        </p:nvCxnSpPr>
        <p:spPr>
          <a:xfrm>
            <a:off x="7877908" y="5486365"/>
            <a:ext cx="0" cy="336418"/>
          </a:xfrm>
          <a:prstGeom prst="straightConnector1">
            <a:avLst/>
          </a:prstGeom>
          <a:noFill/>
          <a:ln w="53975" cap="rnd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" name="Google Shape;140;p17"/>
          <p:cNvGrpSpPr/>
          <p:nvPr/>
        </p:nvGrpSpPr>
        <p:grpSpPr>
          <a:xfrm>
            <a:off x="155647" y="1039626"/>
            <a:ext cx="9594706" cy="5743896"/>
            <a:chOff x="0" y="0"/>
            <a:chExt cx="23617739" cy="14138821"/>
          </a:xfrm>
        </p:grpSpPr>
        <p:sp>
          <p:nvSpPr>
            <p:cNvPr id="141" name="Google Shape;141;p17"/>
            <p:cNvSpPr txBox="1"/>
            <p:nvPr/>
          </p:nvSpPr>
          <p:spPr>
            <a:xfrm>
              <a:off x="0" y="0"/>
              <a:ext cx="23617739" cy="15524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001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058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lnSpc>
                  <a:spcPct val="12001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058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142;p17"/>
            <p:cNvSpPr txBox="1"/>
            <p:nvPr/>
          </p:nvSpPr>
          <p:spPr>
            <a:xfrm>
              <a:off x="0" y="13442297"/>
              <a:ext cx="23617739" cy="6965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5003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1625">
                  <a:solidFill>
                    <a:srgbClr val="638C80"/>
                  </a:solidFill>
                  <a:latin typeface="Arial"/>
                  <a:ea typeface="Arial"/>
                  <a:cs typeface="Arial"/>
                  <a:sym typeface="Arial"/>
                </a:rPr>
                <a:t>.</a:t>
              </a:r>
              <a:endParaRPr/>
            </a:p>
          </p:txBody>
        </p:sp>
      </p:grpSp>
      <p:sp>
        <p:nvSpPr>
          <p:cNvPr id="144" name="Google Shape;144;p17"/>
          <p:cNvSpPr/>
          <p:nvPr/>
        </p:nvSpPr>
        <p:spPr>
          <a:xfrm>
            <a:off x="358162" y="1354968"/>
            <a:ext cx="4787900" cy="3126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33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45" name="Google Shape;145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19700" y="-381977"/>
            <a:ext cx="6231794" cy="76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14;p15"/>
          <p:cNvSpPr/>
          <p:nvPr/>
        </p:nvSpPr>
        <p:spPr>
          <a:xfrm>
            <a:off x="726462" y="137584"/>
            <a:ext cx="4307625" cy="729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161190"/>
              </a:lnSpc>
            </a:pPr>
            <a:r>
              <a:rPr lang="zh-TW" sz="3200" b="1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盤點</a:t>
            </a:r>
            <a:r>
              <a:rPr lang="zh-TW" altLang="en-US" sz="3200" b="1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二</a:t>
            </a:r>
            <a:r>
              <a:rPr lang="zh-TW" sz="3200" b="1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 </a:t>
            </a:r>
            <a:r>
              <a:rPr lang="en-US" altLang="zh-TW" sz="3200" b="1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 </a:t>
            </a:r>
            <a:r>
              <a:rPr lang="zh-TW" altLang="en-US" sz="3200" b="1" dirty="0" smtClean="0">
                <a:solidFill>
                  <a:srgbClr val="7F7F7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為</a:t>
            </a:r>
            <a:r>
              <a:rPr lang="zh-TW" altLang="en-US" sz="3200" b="1" dirty="0">
                <a:solidFill>
                  <a:srgbClr val="7F7F7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自己按讚</a:t>
            </a:r>
            <a:endParaRPr lang="zh-TW" altLang="en-US" sz="3200" b="1" dirty="0">
              <a:solidFill>
                <a:srgbClr val="638C80"/>
              </a:solidFill>
              <a:latin typeface="標楷體" panose="03000509000000000000" pitchFamily="65" charset="-120"/>
              <a:ea typeface="標楷體" panose="03000509000000000000" pitchFamily="65" charset="-120"/>
              <a:cs typeface="Calibri"/>
              <a:sym typeface="Calibri"/>
            </a:endParaRPr>
          </a:p>
          <a:p>
            <a:pPr marL="0" marR="0" lvl="0" indent="0" algn="l" rtl="0">
              <a:lnSpc>
                <a:spcPct val="16119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 b="1" dirty="0">
              <a:solidFill>
                <a:schemeClr val="bg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sym typeface="Arial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45462" y="1067753"/>
            <a:ext cx="5217138" cy="52345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100"/>
              </a:lnSpc>
            </a:pPr>
            <a:r>
              <a:rPr lang="zh-TW" altLang="en-US" sz="2400" kern="100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對</a:t>
            </a:r>
            <a:r>
              <a:rPr lang="zh-TW" altLang="zh-TW" sz="2400" kern="100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自己生命盤點</a:t>
            </a:r>
            <a:r>
              <a:rPr lang="zh-TW" altLang="zh-TW" sz="2400" kern="100" dirty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，</a:t>
            </a:r>
            <a:r>
              <a:rPr lang="zh-TW" altLang="zh-TW" sz="2400" kern="100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哪怕</a:t>
            </a:r>
            <a:r>
              <a:rPr lang="zh-TW" altLang="en-US" sz="2400" kern="100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是一</a:t>
            </a:r>
            <a:r>
              <a:rPr lang="zh-TW" altLang="zh-TW" sz="2400" kern="100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小</a:t>
            </a:r>
            <a:r>
              <a:rPr lang="zh-TW" altLang="zh-TW" sz="2400" kern="100" dirty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點，那個時代也有我一分分</a:t>
            </a:r>
            <a:r>
              <a:rPr lang="zh-TW" altLang="zh-TW" sz="2400" kern="100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的力量</a:t>
            </a:r>
            <a:r>
              <a:rPr lang="zh-TW" altLang="en-US" sz="2400" kern="100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，</a:t>
            </a:r>
            <a:r>
              <a:rPr lang="zh-TW" altLang="zh-TW" sz="2400" kern="100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或是</a:t>
            </a:r>
            <a:r>
              <a:rPr lang="zh-TW" altLang="zh-TW" sz="2400" kern="100" dirty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發大心、立大願，對自己生命價值的記憶會更有</a:t>
            </a:r>
            <a:r>
              <a:rPr lang="zh-TW" altLang="zh-TW" sz="2400" kern="100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光</a:t>
            </a:r>
            <a:r>
              <a:rPr lang="zh-TW" altLang="en-US" sz="2400" kern="100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，</a:t>
            </a:r>
            <a:r>
              <a:rPr lang="zh-TW" altLang="zh-TW" sz="2400" kern="100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就</a:t>
            </a:r>
            <a:r>
              <a:rPr lang="zh-TW" altLang="zh-TW" sz="2400" kern="100" dirty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如宇宙間</a:t>
            </a:r>
            <a:r>
              <a:rPr lang="zh-TW" altLang="zh-TW" sz="2400" kern="100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，星星會閃亮，</a:t>
            </a:r>
            <a:r>
              <a:rPr lang="zh-TW" altLang="zh-TW" sz="2400" dirty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想到了自己做什麼，就如一顆星閃亮著</a:t>
            </a:r>
            <a:r>
              <a:rPr lang="zh-TW" altLang="zh-TW" sz="2400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，會</a:t>
            </a:r>
            <a:r>
              <a:rPr lang="zh-TW" altLang="zh-TW" sz="2400" dirty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覺得很</a:t>
            </a:r>
            <a:r>
              <a:rPr lang="zh-TW" altLang="zh-TW" sz="2400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歡喜</a:t>
            </a:r>
            <a:r>
              <a:rPr lang="zh-TW" altLang="en-US" sz="2400" dirty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2400" kern="100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所以</a:t>
            </a:r>
            <a:r>
              <a:rPr lang="zh-TW" altLang="zh-TW" sz="2400" kern="100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盤點一下我們的生命</a:t>
            </a:r>
            <a:r>
              <a:rPr lang="zh-TW" altLang="zh-TW" sz="2400" kern="100" dirty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，真有價值</a:t>
            </a:r>
            <a:r>
              <a:rPr lang="zh-TW" altLang="zh-TW" sz="2400" kern="100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，要自我</a:t>
            </a:r>
            <a:r>
              <a:rPr lang="zh-TW" altLang="zh-TW" sz="2400" kern="100" dirty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讚</a:t>
            </a:r>
            <a:r>
              <a:rPr lang="zh-TW" altLang="zh-TW" sz="2400" kern="100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歎</a:t>
            </a:r>
            <a:r>
              <a:rPr lang="zh-TW" altLang="en-US" sz="2400" kern="100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。</a:t>
            </a:r>
            <a:endParaRPr lang="en-US" altLang="zh-TW" sz="2400" kern="100" dirty="0" smtClean="0">
              <a:solidFill>
                <a:schemeClr val="bg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cs typeface="新細明體" panose="02020500000000000000" pitchFamily="18" charset="-120"/>
            </a:endParaRPr>
          </a:p>
          <a:p>
            <a:pPr>
              <a:lnSpc>
                <a:spcPts val="3100"/>
              </a:lnSpc>
            </a:pPr>
            <a:endParaRPr lang="en-US" altLang="zh-TW" sz="2400" kern="100" dirty="0">
              <a:solidFill>
                <a:schemeClr val="bg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cs typeface="新細明體" panose="02020500000000000000" pitchFamily="18" charset="-120"/>
            </a:endParaRPr>
          </a:p>
          <a:p>
            <a:pPr>
              <a:lnSpc>
                <a:spcPts val="3100"/>
              </a:lnSpc>
            </a:pPr>
            <a:r>
              <a:rPr lang="zh-TW" altLang="en-US" sz="2400" kern="100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人人自愛、自我讚歎，</a:t>
            </a:r>
            <a:r>
              <a:rPr lang="zh-TW" altLang="zh-TW" sz="2400" kern="100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我是這樣，他也是這樣，值得我愛，值得我讚歎</a:t>
            </a:r>
            <a:r>
              <a:rPr lang="zh-TW" altLang="en-US" sz="2400" kern="100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，彼此互相讚歎，</a:t>
            </a:r>
            <a:r>
              <a:rPr lang="zh-TW" altLang="zh-TW" sz="2400" kern="100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這是「最美好」，菩薩清涼地。</a:t>
            </a:r>
            <a:endParaRPr lang="zh-TW" altLang="zh-TW" sz="2400" kern="100" dirty="0">
              <a:solidFill>
                <a:schemeClr val="bg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cs typeface="新細明體" panose="02020500000000000000" pitchFamily="18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284492" y="6147015"/>
            <a:ext cx="35702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b="1" dirty="0">
                <a:solidFill>
                  <a:srgbClr val="7F7F7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~</a:t>
            </a:r>
            <a:r>
              <a:rPr lang="zh-TW" altLang="en-US" sz="2400" b="1" dirty="0">
                <a:solidFill>
                  <a:srgbClr val="7F7F7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摘錄自證嚴法師開示 </a:t>
            </a:r>
            <a:r>
              <a:rPr lang="en-US" altLang="zh-TW" sz="2400" b="1" dirty="0">
                <a:solidFill>
                  <a:srgbClr val="7F7F7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~</a:t>
            </a:r>
            <a:endParaRPr lang="zh-TW" altLang="en-US" sz="24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8"/>
          <p:cNvSpPr/>
          <p:nvPr/>
        </p:nvSpPr>
        <p:spPr>
          <a:xfrm>
            <a:off x="547360" y="1553245"/>
            <a:ext cx="8799839" cy="4192531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D6E3BC"/>
            </a:solidFill>
            <a:prstDash val="solid"/>
            <a:round/>
            <a:headEnd type="none" w="sm" len="sm"/>
            <a:tailEnd type="none" w="sm" len="sm"/>
          </a:ln>
          <a:effectLst>
            <a:outerShdw blurRad="616259" dist="38100" dir="7260000" sx="101000" sy="101000" algn="tr" rotWithShape="0">
              <a:srgbClr val="000000">
                <a:alpha val="3372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56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18"/>
          <p:cNvSpPr txBox="1"/>
          <p:nvPr/>
        </p:nvSpPr>
        <p:spPr>
          <a:xfrm>
            <a:off x="864861" y="236594"/>
            <a:ext cx="8126739" cy="1285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57575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altLang="zh-TW" sz="4800" b="1" dirty="0" smtClean="0">
              <a:solidFill>
                <a:schemeClr val="bg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sym typeface="Arial"/>
            </a:endParaRPr>
          </a:p>
          <a:p>
            <a:pPr marL="0" marR="0" lvl="0" indent="0" algn="ctr" rtl="0">
              <a:lnSpc>
                <a:spcPct val="5757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 b="1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利益人群</a:t>
            </a:r>
            <a:r>
              <a:rPr lang="zh-TW" altLang="en-US" sz="4800" b="1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 </a:t>
            </a:r>
            <a:r>
              <a:rPr lang="zh-TW" sz="4800" b="1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為</a:t>
            </a:r>
            <a:r>
              <a:rPr lang="zh-TW" sz="4800" b="1" dirty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自己按</a:t>
            </a:r>
            <a:r>
              <a:rPr lang="zh-TW" sz="4800" b="1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讚</a:t>
            </a:r>
            <a:endParaRPr lang="en-US" altLang="zh-TW" sz="4800" b="1" dirty="0" smtClean="0">
              <a:solidFill>
                <a:schemeClr val="bg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sym typeface="Arial"/>
            </a:endParaRPr>
          </a:p>
          <a:p>
            <a:pPr marL="0" marR="0" lvl="0" indent="0" algn="ctr" rtl="0">
              <a:lnSpc>
                <a:spcPct val="57575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00" b="1" dirty="0">
              <a:solidFill>
                <a:schemeClr val="bg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sym typeface="Arial"/>
            </a:endParaRPr>
          </a:p>
        </p:txBody>
      </p:sp>
      <p:sp>
        <p:nvSpPr>
          <p:cNvPr id="153" name="Google Shape;153;p18"/>
          <p:cNvSpPr/>
          <p:nvPr/>
        </p:nvSpPr>
        <p:spPr>
          <a:xfrm>
            <a:off x="594253" y="6181012"/>
            <a:ext cx="8799838" cy="509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dist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 dirty="0" smtClean="0">
                <a:solidFill>
                  <a:schemeClr val="accent3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生命有價值，就不</a:t>
            </a:r>
            <a:r>
              <a:rPr lang="zh-TW" sz="2400" b="1" dirty="0">
                <a:solidFill>
                  <a:schemeClr val="accent3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虧欠天地，</a:t>
            </a:r>
            <a:r>
              <a:rPr lang="zh-TW" sz="2400" b="1" dirty="0" smtClean="0">
                <a:solidFill>
                  <a:schemeClr val="accent3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就</a:t>
            </a:r>
            <a:r>
              <a:rPr lang="zh-TW" altLang="en-US" sz="2400" b="1" dirty="0">
                <a:solidFill>
                  <a:schemeClr val="accent3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是</a:t>
            </a:r>
            <a:r>
              <a:rPr lang="zh-TW" sz="2400" b="1" dirty="0" smtClean="0">
                <a:solidFill>
                  <a:schemeClr val="accent3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報</a:t>
            </a:r>
            <a:r>
              <a:rPr lang="zh-TW" sz="2400" b="1" dirty="0">
                <a:solidFill>
                  <a:schemeClr val="accent3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父母恩</a:t>
            </a:r>
            <a:r>
              <a:rPr lang="zh-TW" sz="2400" b="1" dirty="0" smtClean="0">
                <a:solidFill>
                  <a:schemeClr val="accent3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。</a:t>
            </a:r>
            <a:r>
              <a:rPr lang="zh-TW" altLang="en-US" sz="2400" b="1" dirty="0" smtClean="0">
                <a:solidFill>
                  <a:schemeClr val="accent3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                                           </a:t>
            </a:r>
            <a:endParaRPr sz="2400" dirty="0">
              <a:solidFill>
                <a:schemeClr val="accent3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lvl="0" indent="0" algn="dist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accent3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cs typeface="Microsoft JhengHei"/>
              <a:sym typeface="Microsoft JhengHei"/>
            </a:endParaRPr>
          </a:p>
        </p:txBody>
      </p:sp>
      <p:sp>
        <p:nvSpPr>
          <p:cNvPr id="154" name="Google Shape;154;p18"/>
          <p:cNvSpPr/>
          <p:nvPr/>
        </p:nvSpPr>
        <p:spPr>
          <a:xfrm>
            <a:off x="825499" y="1796103"/>
            <a:ext cx="5449408" cy="3599513"/>
          </a:xfrm>
          <a:prstGeom prst="rect">
            <a:avLst/>
          </a:prstGeom>
          <a:solidFill>
            <a:srgbClr val="D6E3BC"/>
          </a:solidFill>
          <a:ln w="25400" cap="flat" cmpd="sng">
            <a:solidFill>
              <a:srgbClr val="D6E3B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56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55;p18"/>
          <p:cNvSpPr/>
          <p:nvPr/>
        </p:nvSpPr>
        <p:spPr>
          <a:xfrm rot="-7943333">
            <a:off x="8537217" y="1472423"/>
            <a:ext cx="1230506" cy="332662"/>
          </a:xfrm>
          <a:prstGeom prst="rect">
            <a:avLst/>
          </a:prstGeom>
          <a:solidFill>
            <a:srgbClr val="FABF8E">
              <a:alpha val="39607"/>
            </a:srgbClr>
          </a:solidFill>
          <a:ln w="28575" cap="flat" cmpd="sng">
            <a:solidFill>
              <a:srgbClr val="FDE9D8">
                <a:alpha val="43529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56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55;p18"/>
          <p:cNvSpPr/>
          <p:nvPr/>
        </p:nvSpPr>
        <p:spPr>
          <a:xfrm rot="-7943333">
            <a:off x="71177" y="5363324"/>
            <a:ext cx="1230506" cy="332662"/>
          </a:xfrm>
          <a:prstGeom prst="rect">
            <a:avLst/>
          </a:prstGeom>
          <a:solidFill>
            <a:srgbClr val="FABF8E">
              <a:alpha val="39607"/>
            </a:srgbClr>
          </a:solidFill>
          <a:ln w="28575" cap="flat" cmpd="sng">
            <a:solidFill>
              <a:srgbClr val="FDE9D8">
                <a:alpha val="43529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56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Google Shape;161;p19"/>
          <p:cNvGrpSpPr/>
          <p:nvPr/>
        </p:nvGrpSpPr>
        <p:grpSpPr>
          <a:xfrm>
            <a:off x="155647" y="1039626"/>
            <a:ext cx="9594706" cy="5743896"/>
            <a:chOff x="0" y="0"/>
            <a:chExt cx="23617739" cy="14138821"/>
          </a:xfrm>
        </p:grpSpPr>
        <p:sp>
          <p:nvSpPr>
            <p:cNvPr id="162" name="Google Shape;162;p19"/>
            <p:cNvSpPr txBox="1"/>
            <p:nvPr/>
          </p:nvSpPr>
          <p:spPr>
            <a:xfrm>
              <a:off x="0" y="0"/>
              <a:ext cx="23617739" cy="15524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001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058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lnSpc>
                  <a:spcPct val="12001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058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163;p19"/>
            <p:cNvSpPr txBox="1"/>
            <p:nvPr/>
          </p:nvSpPr>
          <p:spPr>
            <a:xfrm>
              <a:off x="0" y="13442297"/>
              <a:ext cx="23617739" cy="6965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5003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25">
                <a:solidFill>
                  <a:srgbClr val="638C8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4" name="Google Shape;164;p19"/>
          <p:cNvSpPr/>
          <p:nvPr/>
        </p:nvSpPr>
        <p:spPr>
          <a:xfrm>
            <a:off x="149751" y="1354052"/>
            <a:ext cx="9453923" cy="180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57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57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19"/>
          <p:cNvSpPr/>
          <p:nvPr/>
        </p:nvSpPr>
        <p:spPr>
          <a:xfrm>
            <a:off x="4458133" y="1172500"/>
            <a:ext cx="5145541" cy="4849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ts val="3100"/>
              </a:lnSpc>
            </a:pPr>
            <a:r>
              <a:rPr lang="zh-TW" altLang="zh-TW" sz="2400" dirty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「自我盤點</a:t>
            </a:r>
            <a:r>
              <a:rPr lang="zh-TW" altLang="zh-TW" sz="2400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」就是</a:t>
            </a:r>
            <a:r>
              <a:rPr lang="zh-TW" altLang="zh-TW" sz="2400" dirty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自我</a:t>
            </a:r>
            <a:r>
              <a:rPr lang="zh-TW" altLang="zh-TW" sz="2400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反省</a:t>
            </a:r>
            <a:r>
              <a:rPr lang="zh-TW" altLang="en-US" sz="2400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、及時懺悔</a:t>
            </a:r>
            <a:r>
              <a:rPr lang="zh-TW" altLang="zh-TW" sz="2400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</a:t>
            </a:r>
            <a:r>
              <a:rPr lang="zh-TW" altLang="zh-TW" sz="2400" dirty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意思</a:t>
            </a:r>
            <a:r>
              <a:rPr lang="zh-TW" altLang="zh-TW" sz="2400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400" dirty="0" smtClean="0">
              <a:solidFill>
                <a:schemeClr val="bg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3100"/>
              </a:lnSpc>
            </a:pPr>
            <a:endParaRPr lang="zh-TW" altLang="zh-TW" sz="2400" dirty="0">
              <a:solidFill>
                <a:schemeClr val="bg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3100"/>
              </a:lnSpc>
            </a:pPr>
            <a:r>
              <a:rPr lang="zh-TW" altLang="zh-TW" sz="2400" dirty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有的</a:t>
            </a:r>
            <a:r>
              <a:rPr lang="zh-TW" altLang="zh-TW" sz="2400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人</a:t>
            </a:r>
            <a:r>
              <a:rPr lang="zh-TW" altLang="en-US" sz="2400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之前是</a:t>
            </a:r>
            <a:r>
              <a:rPr lang="zh-TW" altLang="zh-TW" sz="2400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</a:t>
            </a:r>
            <a:r>
              <a:rPr lang="zh-TW" altLang="zh-TW" sz="2400" dirty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十全」，</a:t>
            </a:r>
            <a:r>
              <a:rPr lang="zh-TW" altLang="zh-TW" sz="2400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現在</a:t>
            </a:r>
            <a:r>
              <a:rPr lang="zh-TW" altLang="en-US" sz="2400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是</a:t>
            </a:r>
            <a:r>
              <a:rPr lang="zh-TW" altLang="zh-TW" sz="2400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</a:t>
            </a:r>
            <a:r>
              <a:rPr lang="zh-TW" altLang="zh-TW" sz="2400" dirty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十戒</a:t>
            </a:r>
            <a:r>
              <a:rPr lang="zh-TW" altLang="zh-TW" sz="2400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」；或</a:t>
            </a:r>
            <a:r>
              <a:rPr lang="zh-TW" altLang="en-US" sz="2400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是</a:t>
            </a:r>
            <a:r>
              <a:rPr lang="zh-TW" altLang="zh-TW" sz="2400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「五專」，</a:t>
            </a:r>
            <a:r>
              <a:rPr lang="zh-TW" altLang="en-US" sz="2400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沉迷於</a:t>
            </a:r>
            <a:r>
              <a:rPr lang="zh-TW" altLang="zh-TW" sz="2400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財</a:t>
            </a:r>
            <a:r>
              <a:rPr lang="zh-TW" altLang="zh-TW" sz="2400" dirty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、色、名、食、</a:t>
            </a:r>
            <a:r>
              <a:rPr lang="zh-TW" altLang="zh-TW" sz="2400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睡</a:t>
            </a:r>
            <a:r>
              <a:rPr lang="zh-TW" altLang="en-US" sz="2400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的人，</a:t>
            </a:r>
            <a:r>
              <a:rPr lang="zh-TW" altLang="zh-TW" sz="2400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現在</a:t>
            </a:r>
            <a:r>
              <a:rPr lang="zh-TW" altLang="zh-TW" sz="2400" dirty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變成了「補湯」，彌補過去，利益現在的</a:t>
            </a:r>
            <a:r>
              <a:rPr lang="zh-TW" altLang="zh-TW" sz="2400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人間</a:t>
            </a:r>
            <a:endParaRPr lang="zh-TW" altLang="zh-TW" sz="2400" dirty="0">
              <a:solidFill>
                <a:schemeClr val="bg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3100"/>
              </a:lnSpc>
            </a:pPr>
            <a:r>
              <a:rPr lang="en-US" altLang="zh-TW" sz="2400" dirty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 </a:t>
            </a:r>
            <a:endParaRPr lang="zh-TW" altLang="zh-TW" sz="2400" dirty="0">
              <a:solidFill>
                <a:schemeClr val="bg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3100"/>
              </a:lnSpc>
            </a:pPr>
            <a:r>
              <a:rPr lang="zh-TW" altLang="zh-TW" sz="2400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盤點</a:t>
            </a:r>
            <a:r>
              <a:rPr lang="zh-TW" altLang="en-US" sz="2400" dirty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過去</a:t>
            </a:r>
            <a:r>
              <a:rPr lang="zh-TW" altLang="en-US" sz="2400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是要</a:t>
            </a:r>
            <a:r>
              <a:rPr lang="zh-TW" altLang="zh-TW" sz="2400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翻轉</a:t>
            </a:r>
            <a:r>
              <a:rPr lang="zh-TW" altLang="en-US" sz="2400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生命，</a:t>
            </a:r>
            <a:r>
              <a:rPr lang="zh-TW" altLang="zh-TW" sz="2400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向著</a:t>
            </a:r>
            <a:r>
              <a:rPr lang="zh-TW" altLang="zh-TW" sz="2400" dirty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正路，精進去</a:t>
            </a:r>
            <a:r>
              <a:rPr lang="zh-TW" altLang="zh-TW" sz="2400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走</a:t>
            </a:r>
            <a:r>
              <a:rPr lang="zh-TW" altLang="en-US" sz="2400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，只是</a:t>
            </a:r>
            <a:r>
              <a:rPr lang="zh-TW" altLang="zh-TW" sz="2400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懺悔過</a:t>
            </a:r>
            <a:r>
              <a:rPr lang="zh-TW" altLang="zh-TW" sz="2400" dirty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去</a:t>
            </a:r>
            <a:r>
              <a:rPr lang="zh-TW" altLang="zh-TW" sz="2400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2400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沒</a:t>
            </a:r>
            <a:r>
              <a:rPr lang="zh-TW" altLang="zh-TW" sz="2400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有</a:t>
            </a:r>
            <a:r>
              <a:rPr lang="zh-TW" altLang="zh-TW" sz="2400" dirty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向前</a:t>
            </a:r>
            <a:r>
              <a:rPr lang="zh-TW" altLang="zh-TW" sz="2400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前進</a:t>
            </a:r>
            <a:r>
              <a:rPr lang="zh-TW" altLang="en-US" sz="2400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zh-TW" sz="2400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也是沒有用</a:t>
            </a:r>
            <a:r>
              <a:rPr lang="zh-TW" altLang="en-US" sz="2400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zh-TW" sz="2400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所以</a:t>
            </a:r>
            <a:r>
              <a:rPr lang="zh-TW" altLang="en-US" sz="2400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要把握</a:t>
            </a:r>
            <a:r>
              <a:rPr lang="zh-TW" altLang="zh-TW" sz="2400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現在，方向</a:t>
            </a:r>
            <a:r>
              <a:rPr lang="zh-TW" altLang="zh-TW" sz="2400" dirty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對準、步步精</a:t>
            </a:r>
            <a:r>
              <a:rPr lang="zh-TW" altLang="zh-TW" sz="2400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進</a:t>
            </a:r>
            <a:r>
              <a:rPr lang="zh-TW" altLang="en-US" sz="2400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zh-TW" sz="2400" dirty="0">
              <a:solidFill>
                <a:schemeClr val="bg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lvl="0" indent="0" algn="l" rtl="0">
              <a:lnSpc>
                <a:spcPts val="31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bg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sym typeface="Arial"/>
            </a:endParaRPr>
          </a:p>
        </p:txBody>
      </p:sp>
      <p:sp>
        <p:nvSpPr>
          <p:cNvPr id="167" name="Google Shape;167;p19"/>
          <p:cNvSpPr txBox="1"/>
          <p:nvPr/>
        </p:nvSpPr>
        <p:spPr>
          <a:xfrm>
            <a:off x="4273402" y="7551996"/>
            <a:ext cx="184731" cy="180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7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8" name="Google Shape;168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676399" y="-381000"/>
            <a:ext cx="6347053" cy="753032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矩形 9"/>
          <p:cNvSpPr/>
          <p:nvPr/>
        </p:nvSpPr>
        <p:spPr>
          <a:xfrm>
            <a:off x="6033466" y="6180375"/>
            <a:ext cx="35702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b="1" dirty="0">
                <a:solidFill>
                  <a:srgbClr val="7F7F7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~</a:t>
            </a:r>
            <a:r>
              <a:rPr lang="zh-TW" altLang="en-US" sz="2400" b="1" dirty="0">
                <a:solidFill>
                  <a:srgbClr val="7F7F7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摘錄自證嚴法師開示 </a:t>
            </a:r>
            <a:r>
              <a:rPr lang="en-US" altLang="zh-TW" sz="2400" b="1" dirty="0">
                <a:solidFill>
                  <a:srgbClr val="7F7F7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~</a:t>
            </a:r>
            <a:endParaRPr lang="zh-TW" altLang="en-US" sz="2400" dirty="0"/>
          </a:p>
        </p:txBody>
      </p:sp>
      <p:sp>
        <p:nvSpPr>
          <p:cNvPr id="11" name="Google Shape;114;p15"/>
          <p:cNvSpPr/>
          <p:nvPr/>
        </p:nvSpPr>
        <p:spPr>
          <a:xfrm>
            <a:off x="5140955" y="199388"/>
            <a:ext cx="4307625" cy="729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161190"/>
              </a:lnSpc>
            </a:pPr>
            <a:r>
              <a:rPr lang="zh-TW" sz="3200" b="1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盤點</a:t>
            </a:r>
            <a:r>
              <a:rPr lang="zh-TW" altLang="en-US" sz="3200" b="1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三</a:t>
            </a:r>
            <a:r>
              <a:rPr lang="zh-TW" sz="3200" b="1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 </a:t>
            </a:r>
            <a:r>
              <a:rPr lang="en-US" altLang="zh-TW" sz="3200" b="1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 </a:t>
            </a:r>
            <a:r>
              <a:rPr lang="zh-TW" altLang="en-US" sz="3200" b="1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懺悔過去</a:t>
            </a:r>
            <a:endParaRPr lang="zh-TW" altLang="en-US" sz="3200" b="1" dirty="0">
              <a:solidFill>
                <a:srgbClr val="638C80"/>
              </a:solidFill>
              <a:latin typeface="標楷體" panose="03000509000000000000" pitchFamily="65" charset="-120"/>
              <a:ea typeface="標楷體" panose="03000509000000000000" pitchFamily="65" charset="-120"/>
              <a:cs typeface="Calibri"/>
              <a:sym typeface="Calibri"/>
            </a:endParaRPr>
          </a:p>
          <a:p>
            <a:pPr marL="0" marR="0" lvl="0" indent="0" algn="l" rtl="0">
              <a:lnSpc>
                <a:spcPct val="16119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 b="1" dirty="0">
              <a:solidFill>
                <a:schemeClr val="bg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1190075"/>
            <a:ext cx="4382539" cy="432733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3" name="Google Shape;173;p20"/>
          <p:cNvSpPr txBox="1"/>
          <p:nvPr/>
        </p:nvSpPr>
        <p:spPr>
          <a:xfrm>
            <a:off x="-292352" y="361574"/>
            <a:ext cx="4468067" cy="701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946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 b="1" dirty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  生命中的遺憾 </a:t>
            </a:r>
            <a:endParaRPr sz="4800" dirty="0">
              <a:solidFill>
                <a:schemeClr val="bg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74" name="Google Shape;174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263513">
            <a:off x="5697850" y="5663273"/>
            <a:ext cx="175223" cy="59503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20"/>
          <p:cNvSpPr/>
          <p:nvPr/>
        </p:nvSpPr>
        <p:spPr>
          <a:xfrm>
            <a:off x="-678186" y="1986379"/>
            <a:ext cx="3649986" cy="3649986"/>
          </a:xfrm>
          <a:prstGeom prst="ellipse">
            <a:avLst/>
          </a:prstGeom>
          <a:solidFill>
            <a:schemeClr val="lt1">
              <a:alpha val="81960"/>
            </a:schemeClr>
          </a:solidFill>
          <a:ln w="25400" cap="flat" cmpd="sng">
            <a:solidFill>
              <a:srgbClr val="F2F2F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56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20"/>
          <p:cNvSpPr/>
          <p:nvPr/>
        </p:nvSpPr>
        <p:spPr>
          <a:xfrm>
            <a:off x="3238500" y="3713323"/>
            <a:ext cx="3979697" cy="3979697"/>
          </a:xfrm>
          <a:prstGeom prst="ellipse">
            <a:avLst/>
          </a:prstGeom>
          <a:solidFill>
            <a:schemeClr val="lt1">
              <a:alpha val="81960"/>
            </a:schemeClr>
          </a:solidFill>
          <a:ln w="25400" cap="flat" cmpd="sng">
            <a:solidFill>
              <a:srgbClr val="F2F2F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56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20"/>
          <p:cNvSpPr/>
          <p:nvPr/>
        </p:nvSpPr>
        <p:spPr>
          <a:xfrm>
            <a:off x="6211301" y="-434596"/>
            <a:ext cx="4781576" cy="4781576"/>
          </a:xfrm>
          <a:prstGeom prst="ellipse">
            <a:avLst/>
          </a:prstGeom>
          <a:solidFill>
            <a:schemeClr val="lt1">
              <a:alpha val="81960"/>
            </a:schemeClr>
          </a:solidFill>
          <a:ln w="25400" cap="flat" cmpd="sng">
            <a:solidFill>
              <a:srgbClr val="F2F2F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56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20"/>
          <p:cNvSpPr/>
          <p:nvPr/>
        </p:nvSpPr>
        <p:spPr>
          <a:xfrm rot="2396575">
            <a:off x="2740262" y="4731086"/>
            <a:ext cx="550807" cy="550334"/>
          </a:xfrm>
          <a:prstGeom prst="rightArrow">
            <a:avLst>
              <a:gd name="adj1" fmla="val 50000"/>
              <a:gd name="adj2" fmla="val 56624"/>
            </a:avLst>
          </a:prstGeom>
          <a:solidFill>
            <a:schemeClr val="accent3">
              <a:lumMod val="75000"/>
            </a:schemeClr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56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p20"/>
          <p:cNvSpPr txBox="1"/>
          <p:nvPr/>
        </p:nvSpPr>
        <p:spPr>
          <a:xfrm>
            <a:off x="387998" y="1928204"/>
            <a:ext cx="1497137" cy="754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4000"/>
              <a:buFont typeface="Arial"/>
              <a:buNone/>
            </a:pPr>
            <a:r>
              <a:rPr lang="zh-TW" sz="4300" b="1" i="0" dirty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事</a:t>
            </a:r>
            <a:r>
              <a:rPr lang="zh-TW" sz="2400" b="1" i="0" dirty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件</a:t>
            </a:r>
            <a:endParaRPr sz="2400" b="1" i="0" dirty="0">
              <a:solidFill>
                <a:schemeClr val="bg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sym typeface="Arial"/>
            </a:endParaRPr>
          </a:p>
        </p:txBody>
      </p:sp>
      <p:sp>
        <p:nvSpPr>
          <p:cNvPr id="182" name="Google Shape;182;p20"/>
          <p:cNvSpPr txBox="1"/>
          <p:nvPr/>
        </p:nvSpPr>
        <p:spPr>
          <a:xfrm>
            <a:off x="3831546" y="3940173"/>
            <a:ext cx="2723925" cy="754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4000"/>
              <a:buFont typeface="Arial"/>
              <a:buNone/>
            </a:pPr>
            <a:r>
              <a:rPr lang="zh-TW" sz="4300" b="1" i="0" spc="-100" dirty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自</a:t>
            </a:r>
            <a:r>
              <a:rPr lang="zh-TW" sz="2800" b="1" i="0" spc="-100" dirty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省</a:t>
            </a:r>
            <a:endParaRPr sz="2800" b="1" i="0" spc="-100" dirty="0">
              <a:solidFill>
                <a:schemeClr val="bg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sym typeface="Arial"/>
            </a:endParaRPr>
          </a:p>
        </p:txBody>
      </p:sp>
      <p:sp>
        <p:nvSpPr>
          <p:cNvPr id="183" name="Google Shape;183;p20"/>
          <p:cNvSpPr txBox="1"/>
          <p:nvPr/>
        </p:nvSpPr>
        <p:spPr>
          <a:xfrm>
            <a:off x="213932" y="1164675"/>
            <a:ext cx="396240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dist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寫下你的</a:t>
            </a:r>
            <a:r>
              <a:rPr lang="zh-TW" sz="2400" i="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描述/想法/做法</a:t>
            </a:r>
            <a:endParaRPr sz="2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84" name="Google Shape;184;p20"/>
          <p:cNvSpPr txBox="1"/>
          <p:nvPr/>
        </p:nvSpPr>
        <p:spPr>
          <a:xfrm>
            <a:off x="7517268" y="232349"/>
            <a:ext cx="1816826" cy="754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4000"/>
              <a:buFont typeface="Arial"/>
              <a:buNone/>
            </a:pPr>
            <a:r>
              <a:rPr lang="zh-TW" sz="4300" b="1" dirty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修</a:t>
            </a:r>
            <a:r>
              <a:rPr lang="zh-TW" sz="2800" b="1" dirty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正</a:t>
            </a:r>
            <a:endParaRPr sz="2800" b="1" i="0" dirty="0">
              <a:solidFill>
                <a:schemeClr val="bg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sym typeface="Arial"/>
            </a:endParaRPr>
          </a:p>
        </p:txBody>
      </p:sp>
      <p:sp>
        <p:nvSpPr>
          <p:cNvPr id="16" name="Google Shape;179;p20"/>
          <p:cNvSpPr/>
          <p:nvPr/>
        </p:nvSpPr>
        <p:spPr>
          <a:xfrm rot="18908921">
            <a:off x="6645951" y="3805304"/>
            <a:ext cx="550807" cy="550334"/>
          </a:xfrm>
          <a:prstGeom prst="rightArrow">
            <a:avLst>
              <a:gd name="adj1" fmla="val 50000"/>
              <a:gd name="adj2" fmla="val 56624"/>
            </a:avLst>
          </a:prstGeom>
          <a:solidFill>
            <a:schemeClr val="accent3">
              <a:lumMod val="75000"/>
            </a:schemeClr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56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1"/>
          <p:cNvSpPr txBox="1"/>
          <p:nvPr/>
        </p:nvSpPr>
        <p:spPr>
          <a:xfrm>
            <a:off x="155647" y="1039626"/>
            <a:ext cx="9594706" cy="630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19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58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20019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58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21"/>
          <p:cNvSpPr/>
          <p:nvPr/>
        </p:nvSpPr>
        <p:spPr>
          <a:xfrm>
            <a:off x="339090" y="1189868"/>
            <a:ext cx="4639310" cy="4944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ts val="3100"/>
              </a:lnSpc>
            </a:pPr>
            <a:r>
              <a:rPr lang="zh-TW" altLang="zh-TW" sz="2400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過去師父都對大家說：「不要計較做多少」，現在又說：「</a:t>
            </a:r>
            <a:r>
              <a:rPr lang="zh-TW" altLang="en-US" sz="2400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要</a:t>
            </a:r>
            <a:r>
              <a:rPr lang="zh-TW" altLang="zh-TW" sz="2400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盤點自己的生命價值」</a:t>
            </a:r>
            <a:r>
              <a:rPr lang="zh-TW" altLang="en-US" sz="2400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zh-TW" sz="2400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好像兩</a:t>
            </a:r>
            <a:r>
              <a:rPr lang="zh-TW" altLang="en-US" sz="2400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者</a:t>
            </a:r>
            <a:r>
              <a:rPr lang="zh-TW" altLang="zh-TW" sz="2400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有出入，</a:t>
            </a:r>
            <a:r>
              <a:rPr lang="zh-TW" altLang="en-US" sz="2400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其實</a:t>
            </a:r>
            <a:r>
              <a:rPr lang="zh-TW" altLang="zh-TW" sz="2400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「計較」與「計算」不同。「計較」</a:t>
            </a:r>
            <a:r>
              <a:rPr lang="zh-TW" altLang="en-US" sz="2400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執著在</a:t>
            </a:r>
            <a:r>
              <a:rPr lang="zh-TW" altLang="zh-TW" sz="2400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我做比較多，你做比較少</a:t>
            </a:r>
            <a:r>
              <a:rPr lang="zh-TW" altLang="en-US" sz="2400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zh-TW" sz="2400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「計算」</a:t>
            </a:r>
            <a:r>
              <a:rPr lang="zh-TW" altLang="en-US" sz="2400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算的是</a:t>
            </a:r>
            <a:r>
              <a:rPr lang="zh-TW" altLang="zh-TW" sz="2400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生命在這輩子有價值嗎？</a:t>
            </a:r>
          </a:p>
          <a:p>
            <a:pPr>
              <a:lnSpc>
                <a:spcPts val="3100"/>
              </a:lnSpc>
            </a:pPr>
            <a:r>
              <a:rPr lang="en-US" altLang="zh-TW" sz="2400" b="1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 </a:t>
            </a:r>
            <a:endParaRPr lang="zh-TW" altLang="zh-TW" sz="2400" dirty="0">
              <a:solidFill>
                <a:schemeClr val="bg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3100"/>
              </a:lnSpc>
            </a:pPr>
            <a:r>
              <a:rPr lang="zh-TW" altLang="zh-TW" sz="2400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希望大家盤點過去</a:t>
            </a:r>
            <a:r>
              <a:rPr lang="zh-TW" altLang="en-US" sz="2400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zh-TW" sz="2400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要</a:t>
            </a:r>
            <a:r>
              <a:rPr lang="zh-TW" altLang="zh-TW" sz="2400" dirty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勤耕未來</a:t>
            </a:r>
            <a:r>
              <a:rPr lang="zh-TW" altLang="zh-TW" sz="2400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，佛法</a:t>
            </a:r>
            <a:r>
              <a:rPr lang="zh-TW" altLang="zh-TW" sz="2400" dirty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說，未成佛前要結好人緣，難得人身，不要讓自己的生命寂寞掉</a:t>
            </a:r>
            <a:r>
              <a:rPr lang="zh-TW" altLang="zh-TW" sz="2400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，要</a:t>
            </a:r>
            <a:r>
              <a:rPr lang="zh-TW" altLang="zh-TW" sz="2400" dirty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把生命的</a:t>
            </a:r>
            <a:r>
              <a:rPr lang="zh-TW" altLang="zh-TW" sz="2400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精彩提出</a:t>
            </a:r>
            <a:r>
              <a:rPr lang="zh-TW" altLang="zh-TW" sz="2400" dirty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來。</a:t>
            </a:r>
          </a:p>
          <a:p>
            <a:pPr marL="0" marR="0" lvl="0" indent="0" algn="l" rtl="0">
              <a:lnSpc>
                <a:spcPts val="31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solidFill>
                <a:schemeClr val="bg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sym typeface="Arial"/>
            </a:endParaRPr>
          </a:p>
        </p:txBody>
      </p:sp>
      <p:pic>
        <p:nvPicPr>
          <p:cNvPr id="192" name="Google Shape;192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60278" y="-393700"/>
            <a:ext cx="6037384" cy="76962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14;p15"/>
          <p:cNvSpPr/>
          <p:nvPr/>
        </p:nvSpPr>
        <p:spPr>
          <a:xfrm>
            <a:off x="152401" y="248405"/>
            <a:ext cx="5143500" cy="729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161190"/>
              </a:lnSpc>
            </a:pPr>
            <a:r>
              <a:rPr lang="zh-TW" sz="3200" b="1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盤點</a:t>
            </a:r>
            <a:r>
              <a:rPr lang="zh-TW" altLang="en-US" sz="3200" b="1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四</a:t>
            </a:r>
            <a:r>
              <a:rPr lang="zh-TW" sz="3200" b="1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 </a:t>
            </a:r>
            <a:r>
              <a:rPr lang="en-US" altLang="zh-TW" sz="3200" b="1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 </a:t>
            </a:r>
            <a:r>
              <a:rPr lang="zh-TW" altLang="zh-TW" sz="3200" b="1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生命永恆</a:t>
            </a:r>
            <a:r>
              <a:rPr lang="zh-TW" altLang="zh-TW" sz="3200" b="1" dirty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與</a:t>
            </a:r>
            <a:r>
              <a:rPr lang="zh-TW" altLang="zh-TW" sz="3200" b="1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圓滿</a:t>
            </a:r>
            <a:endParaRPr lang="zh-TW" altLang="en-US" sz="3200" b="1" dirty="0">
              <a:solidFill>
                <a:schemeClr val="bg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cs typeface="Calibri"/>
              <a:sym typeface="Calibri"/>
            </a:endParaRPr>
          </a:p>
          <a:p>
            <a:pPr marL="0" marR="0" lvl="0" indent="0" algn="l" rtl="0">
              <a:lnSpc>
                <a:spcPct val="16119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 b="1" dirty="0">
              <a:solidFill>
                <a:schemeClr val="bg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sym typeface="Arial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617035" y="6205909"/>
            <a:ext cx="35702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b="1" dirty="0">
                <a:solidFill>
                  <a:srgbClr val="7F7F7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~</a:t>
            </a:r>
            <a:r>
              <a:rPr lang="zh-TW" altLang="en-US" sz="2400" b="1" dirty="0">
                <a:solidFill>
                  <a:srgbClr val="7F7F7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摘錄自證嚴法師開示 </a:t>
            </a:r>
            <a:r>
              <a:rPr lang="en-US" altLang="zh-TW" sz="2400" b="1" dirty="0">
                <a:solidFill>
                  <a:srgbClr val="7F7F7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~</a:t>
            </a:r>
            <a:endParaRPr lang="zh-TW" altLang="en-US" sz="24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408</TotalTime>
  <Words>644</Words>
  <Application>Microsoft Office PowerPoint</Application>
  <PresentationFormat>A4 紙張 (210x297 公釐)</PresentationFormat>
  <Paragraphs>67</Paragraphs>
  <Slides>12</Slides>
  <Notes>11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12</vt:i4>
      </vt:variant>
    </vt:vector>
  </HeadingPairs>
  <TitlesOfParts>
    <vt:vector size="20" baseType="lpstr">
      <vt:lpstr>微軟正黑體</vt:lpstr>
      <vt:lpstr>微軟正黑體</vt:lpstr>
      <vt:lpstr>新細明體</vt:lpstr>
      <vt:lpstr>標楷體</vt:lpstr>
      <vt:lpstr>Arial</vt:lpstr>
      <vt:lpstr>Calibri</vt:lpstr>
      <vt:lpstr>Times New Roman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38</cp:revision>
  <dcterms:modified xsi:type="dcterms:W3CDTF">2022-08-31T10:14:40Z</dcterms:modified>
</cp:coreProperties>
</file>