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63" r:id="rId3"/>
    <p:sldMasterId id="2147483672" r:id="rId4"/>
    <p:sldMasterId id="2147483676" r:id="rId5"/>
    <p:sldMasterId id="2147483678" r:id="rId6"/>
    <p:sldMasterId id="2147483680" r:id="rId7"/>
    <p:sldMasterId id="2147483682" r:id="rId8"/>
    <p:sldMasterId id="2147483687" r:id="rId9"/>
    <p:sldMasterId id="2147483689" r:id="rId10"/>
  </p:sldMasterIdLst>
  <p:notesMasterIdLst>
    <p:notesMasterId r:id="rId25"/>
  </p:notesMasterIdLst>
  <p:sldIdLst>
    <p:sldId id="256" r:id="rId11"/>
    <p:sldId id="259" r:id="rId12"/>
    <p:sldId id="261" r:id="rId13"/>
    <p:sldId id="268" r:id="rId14"/>
    <p:sldId id="269" r:id="rId15"/>
    <p:sldId id="263" r:id="rId16"/>
    <p:sldId id="265" r:id="rId17"/>
    <p:sldId id="266" r:id="rId18"/>
    <p:sldId id="272" r:id="rId19"/>
    <p:sldId id="273" r:id="rId20"/>
    <p:sldId id="274" r:id="rId21"/>
    <p:sldId id="270" r:id="rId22"/>
    <p:sldId id="271" r:id="rId23"/>
    <p:sldId id="267" r:id="rId24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40">
          <p15:clr>
            <a:srgbClr val="A4A3A4"/>
          </p15:clr>
        </p15:guide>
        <p15:guide id="2" pos="15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1E0683-0174-4587-8C4C-118D2AE68023}">
  <a:tblStyle styleId="{FD1E0683-0174-4587-8C4C-118D2AE6802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8A58922-26CE-4442-8D8B-76BD84E6BE8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450" y="48"/>
      </p:cViewPr>
      <p:guideLst>
        <p:guide orient="horz" pos="1440"/>
        <p:guide pos="15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9119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2382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75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1802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225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842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1362076" y="1708059"/>
            <a:ext cx="7194096" cy="3373392"/>
          </a:xfrm>
        </p:spPr>
        <p:txBody>
          <a:bodyPr/>
          <a:lstStyle>
            <a:lvl1pPr marL="0" indent="0">
              <a:buNone/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 smtClean="0"/>
              <a:t>按一下以編輯文字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7BF34-2F41-46A7-9E40-D2EE71874284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C19C9-02C0-4B55-898B-4F58C87247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982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3CBD-F5F4-4135-A990-2F9A870680FE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60B41-409B-466C-9B21-114C0D036D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976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7885-7284-4399-BB3C-B87E82F470B8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E5A5-56ED-4FC1-AB99-6F6156C60E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034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userDrawn="1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104202" y="4184574"/>
            <a:ext cx="4070313" cy="73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32271" lvl="0" indent="0" algn="l"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517"/>
              <a:buNone/>
              <a:defRPr sz="1517"/>
            </a:lvl1pPr>
            <a:lvl2pPr marL="914400" lvl="1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•"/>
              <a:defRPr sz="1083"/>
            </a:lvl3pPr>
            <a:lvl4pPr marL="1828800" lvl="3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–"/>
              <a:defRPr sz="975"/>
            </a:lvl4pPr>
            <a:lvl5pPr marL="2286000" lvl="4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»"/>
              <a:defRPr sz="975"/>
            </a:lvl5pPr>
            <a:lvl6pPr marL="2743200" lvl="5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6pPr>
            <a:lvl7pPr marL="3200400" lvl="6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7pPr>
            <a:lvl8pPr marL="3657600" lvl="7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8pPr>
            <a:lvl9pPr marL="4114800" lvl="8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9pPr>
          </a:lstStyle>
          <a:p>
            <a:endParaRPr dirty="0"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104202" y="3161841"/>
            <a:ext cx="4070313" cy="82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32271" lvl="0" indent="0" algn="l"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517"/>
              <a:buNone/>
              <a:defRPr sz="1517"/>
            </a:lvl1pPr>
            <a:lvl2pPr marL="914400" lvl="1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•"/>
              <a:defRPr sz="1083"/>
            </a:lvl3pPr>
            <a:lvl4pPr marL="1828800" lvl="3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–"/>
              <a:defRPr sz="975"/>
            </a:lvl4pPr>
            <a:lvl5pPr marL="2286000" lvl="4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»"/>
              <a:defRPr sz="975"/>
            </a:lvl5pPr>
            <a:lvl6pPr marL="2743200" lvl="5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6pPr>
            <a:lvl7pPr marL="3200400" lvl="6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7pPr>
            <a:lvl8pPr marL="3657600" lvl="7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8pPr>
            <a:lvl9pPr marL="4114800" lvl="8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1362075" y="1658983"/>
            <a:ext cx="7207159" cy="3435531"/>
          </a:xfrm>
        </p:spPr>
        <p:txBody>
          <a:bodyPr/>
          <a:lstStyle>
            <a:lvl1pPr marL="0" indent="0">
              <a:buNone/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按一下以編輯文字</a:t>
            </a:r>
          </a:p>
          <a:p>
            <a:pPr lvl="4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0789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841421" y="1826940"/>
            <a:ext cx="5428750" cy="3515769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>
              <a:buNone/>
              <a:defRPr sz="2800"/>
            </a:lvl2pPr>
            <a:lvl3pPr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 smtClean="0"/>
              <a:t>按一下以編輯照片</a:t>
            </a:r>
            <a:endParaRPr lang="en-US" altLang="zh-TW" dirty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6383609" y="1800181"/>
            <a:ext cx="2841354" cy="3790722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dirty="0" smtClean="0"/>
              <a:t>按一下以編輯文字</a:t>
            </a:r>
          </a:p>
        </p:txBody>
      </p:sp>
    </p:spTree>
    <p:extLst>
      <p:ext uri="{BB962C8B-B14F-4D97-AF65-F5344CB8AC3E}">
        <p14:creationId xmlns:p14="http://schemas.microsoft.com/office/powerpoint/2010/main" val="2560051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101509" y="2664824"/>
            <a:ext cx="2641691" cy="295220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按一下以編輯文字</a:t>
            </a:r>
          </a:p>
        </p:txBody>
      </p:sp>
      <p:sp>
        <p:nvSpPr>
          <p:cNvPr id="7" name="文字版面配置區 2"/>
          <p:cNvSpPr>
            <a:spLocks noGrp="1"/>
          </p:cNvSpPr>
          <p:nvPr>
            <p:ph type="body" idx="10" hasCustomPrompt="1"/>
          </p:nvPr>
        </p:nvSpPr>
        <p:spPr>
          <a:xfrm>
            <a:off x="3357154" y="4698279"/>
            <a:ext cx="3853543" cy="215972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按一下以編輯文字</a:t>
            </a:r>
          </a:p>
        </p:txBody>
      </p:sp>
      <p:sp>
        <p:nvSpPr>
          <p:cNvPr id="8" name="文字版面配置區 2"/>
          <p:cNvSpPr>
            <a:spLocks noGrp="1"/>
          </p:cNvSpPr>
          <p:nvPr>
            <p:ph type="body" idx="11" hasCustomPrompt="1"/>
          </p:nvPr>
        </p:nvSpPr>
        <p:spPr>
          <a:xfrm>
            <a:off x="6288964" y="990602"/>
            <a:ext cx="3617036" cy="292825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按一下以編輯文字</a:t>
            </a:r>
          </a:p>
        </p:txBody>
      </p:sp>
    </p:spTree>
    <p:extLst>
      <p:ext uri="{BB962C8B-B14F-4D97-AF65-F5344CB8AC3E}">
        <p14:creationId xmlns:p14="http://schemas.microsoft.com/office/powerpoint/2010/main" val="356690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828800" y="1929990"/>
            <a:ext cx="6570617" cy="386991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 smtClean="0"/>
              <a:t>按一下以編輯文字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853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828800" y="1972491"/>
            <a:ext cx="6531429" cy="328530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 smtClean="0"/>
              <a:t>按一下以編輯文字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456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2377440" y="1240337"/>
            <a:ext cx="5564777" cy="688386"/>
          </a:xfrm>
        </p:spPr>
        <p:txBody>
          <a:bodyPr anchor="b">
            <a:normAutofit/>
          </a:bodyPr>
          <a:lstStyle>
            <a:lvl1pPr algn="ctr">
              <a:defRPr sz="40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按一下以編輯標題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795463" y="2334941"/>
            <a:ext cx="6669268" cy="3295150"/>
          </a:xfrm>
        </p:spPr>
        <p:txBody>
          <a:bodyPr/>
          <a:lstStyle>
            <a:lvl1pPr marL="0" indent="0" algn="l">
              <a:buNone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 smtClean="0"/>
              <a:t>按一下以編輯文字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366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47650" y="183092"/>
            <a:ext cx="4457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3"/>
              <a:buFont typeface="Calibri"/>
              <a:buNone/>
              <a:defRPr sz="23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47650" y="1066800"/>
            <a:ext cx="44577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8645" algn="l" rtl="0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733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4929" algn="l" rtl="0"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517"/>
              <a:buFont typeface="Arial"/>
              <a:buChar char="–"/>
              <a:defRPr sz="151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115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–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»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•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•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•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•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247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692275" y="4237567"/>
            <a:ext cx="156845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3549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07885-7284-4399-BB3C-B87E82F470B8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E5A5-56ED-4FC1-AB99-6F6156C60E4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3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29004-973B-4F20-B835-B5C168F7EB5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22814-DFDF-4C47-9906-490CFBBA3E5D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6064D-3B2E-4064-BDDF-79C23103A12D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9F817-1591-47E1-AAC5-F75816F1F634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5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815C1-8E82-4582-8418-4FC5A5403A72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9F4BF-B728-42F4-97F1-8A87B528AC04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1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654FA-5344-47B5-89D7-DCF06085DB29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05365-F495-4966-A790-689E1452060A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0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0B69A-BFD6-4127-8CCB-FAA83CFD7922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1D968-168A-4490-BF04-983351ED8DB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2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FC630-A180-49C6-8AE0-4CC7274FD717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76728-F6F2-4F6D-96B0-79523860756A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7BF34-2F41-46A7-9E40-D2EE71874284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C19C9-02C0-4B55-898B-4F58C8724745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9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B3CBD-F5F4-4135-A990-2F9A870680FE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60B41-409B-466C-9B21-114C0D036DC8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0" y="6363862"/>
            <a:ext cx="9906000" cy="570514"/>
          </a:xfrm>
          <a:prstGeom prst="rect">
            <a:avLst/>
          </a:prstGeom>
          <a:solidFill>
            <a:srgbClr val="C2D59B">
              <a:alpha val="44705"/>
            </a:srgbClr>
          </a:solidFill>
          <a:ln w="25400" cap="flat" cmpd="sng">
            <a:solidFill>
              <a:srgbClr val="C2D59B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/>
          <p:nvPr/>
        </p:nvSpPr>
        <p:spPr>
          <a:xfrm rot="-24186">
            <a:off x="2221433" y="1677609"/>
            <a:ext cx="5488529" cy="66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73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 i="0" u="none" strike="noStrike" cap="none" spc="6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盤點</a:t>
            </a:r>
            <a:r>
              <a:rPr lang="zh-TW" sz="5000" i="0" u="none" strike="noStrike" cap="none" spc="60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生命</a:t>
            </a:r>
            <a:r>
              <a:rPr lang="zh-TW" altLang="en-US" sz="5000" spc="6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手冊</a:t>
            </a:r>
            <a:endParaRPr sz="5000" i="0" u="none" strike="noStrike" cap="none" spc="6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63513">
            <a:off x="5697850" y="5663273"/>
            <a:ext cx="175223" cy="5950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4865044" y="5753719"/>
            <a:ext cx="1212454" cy="472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446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75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3992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5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2485375" y="3229927"/>
            <a:ext cx="201014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姓名</a:t>
            </a:r>
            <a:r>
              <a:rPr lang="zh-TW" sz="4000" b="1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:</a:t>
            </a:r>
            <a:endParaRPr sz="4000" b="1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cxnSp>
        <p:nvCxnSpPr>
          <p:cNvPr id="95" name="Google Shape;95;p13"/>
          <p:cNvCxnSpPr/>
          <p:nvPr/>
        </p:nvCxnSpPr>
        <p:spPr>
          <a:xfrm>
            <a:off x="1676400" y="5830252"/>
            <a:ext cx="914400" cy="9144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" name="Google Shape;96;p13"/>
          <p:cNvCxnSpPr/>
          <p:nvPr/>
        </p:nvCxnSpPr>
        <p:spPr>
          <a:xfrm>
            <a:off x="1612900" y="1131277"/>
            <a:ext cx="0" cy="5232585"/>
          </a:xfrm>
          <a:prstGeom prst="straightConnector1">
            <a:avLst/>
          </a:prstGeom>
          <a:noFill/>
          <a:ln w="50800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13"/>
          <p:cNvCxnSpPr/>
          <p:nvPr/>
        </p:nvCxnSpPr>
        <p:spPr>
          <a:xfrm>
            <a:off x="8178800" y="1119554"/>
            <a:ext cx="0" cy="5244308"/>
          </a:xfrm>
          <a:prstGeom prst="straightConnector1">
            <a:avLst/>
          </a:prstGeom>
          <a:noFill/>
          <a:ln w="50800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" name="Google Shape;98;p13"/>
          <p:cNvCxnSpPr/>
          <p:nvPr/>
        </p:nvCxnSpPr>
        <p:spPr>
          <a:xfrm>
            <a:off x="1612900" y="1143000"/>
            <a:ext cx="6565900" cy="0"/>
          </a:xfrm>
          <a:prstGeom prst="straightConnector1">
            <a:avLst/>
          </a:prstGeom>
          <a:noFill/>
          <a:ln w="50800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94;p13"/>
          <p:cNvSpPr txBox="1"/>
          <p:nvPr/>
        </p:nvSpPr>
        <p:spPr>
          <a:xfrm>
            <a:off x="2485376" y="4015369"/>
            <a:ext cx="201014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日期</a:t>
            </a:r>
            <a:r>
              <a:rPr lang="zh-TW" sz="4000" b="1" i="0" u="none" strike="noStrike" cap="none" dirty="0" smtClean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:</a:t>
            </a:r>
            <a:endParaRPr sz="4000" b="1" i="0" u="none" strike="noStrike" cap="none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2457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721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/>
          <p:nvPr/>
        </p:nvSpPr>
        <p:spPr>
          <a:xfrm rot="-24186">
            <a:off x="511971" y="605878"/>
            <a:ext cx="382256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94600"/>
              </a:lnSpc>
            </a:pPr>
            <a:r>
              <a:rPr lang="zh-TW" altLang="zh-TW" sz="48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</a:t>
            </a:r>
            <a:r>
              <a:rPr lang="zh-TW" altLang="en-US" sz="48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命圖譜</a:t>
            </a:r>
            <a:endParaRPr sz="48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cxnSp>
        <p:nvCxnSpPr>
          <p:cNvPr id="122" name="Google Shape;122;p16"/>
          <p:cNvCxnSpPr/>
          <p:nvPr/>
        </p:nvCxnSpPr>
        <p:spPr>
          <a:xfrm rot="-5029">
            <a:off x="1273891" y="5633301"/>
            <a:ext cx="7518389" cy="42547"/>
          </a:xfrm>
          <a:prstGeom prst="straightConnector1">
            <a:avLst/>
          </a:prstGeom>
          <a:noFill/>
          <a:ln w="76200" cap="flat" cmpd="sng">
            <a:solidFill>
              <a:srgbClr val="7F7F7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3" name="Google Shape;123;p16"/>
          <p:cNvSpPr txBox="1"/>
          <p:nvPr/>
        </p:nvSpPr>
        <p:spPr>
          <a:xfrm>
            <a:off x="217414" y="5241873"/>
            <a:ext cx="1192176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99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出生</a:t>
            </a:r>
            <a:endParaRPr sz="2500" b="1" dirty="0">
              <a:solidFill>
                <a:srgbClr val="7F7F7F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8612857" y="5461367"/>
            <a:ext cx="1212454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100歲</a:t>
            </a:r>
            <a:endParaRPr sz="2000" b="1" dirty="0">
              <a:solidFill>
                <a:srgbClr val="7F7F7F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graphicFrame>
        <p:nvGraphicFramePr>
          <p:cNvPr id="125" name="Google Shape;125;p16"/>
          <p:cNvGraphicFramePr/>
          <p:nvPr>
            <p:extLst>
              <p:ext uri="{D42A27DB-BD31-4B8C-83A1-F6EECF244321}">
                <p14:modId xmlns:p14="http://schemas.microsoft.com/office/powerpoint/2010/main" val="1489508828"/>
              </p:ext>
            </p:extLst>
          </p:nvPr>
        </p:nvGraphicFramePr>
        <p:xfrm>
          <a:off x="1273863" y="1620982"/>
          <a:ext cx="7362250" cy="3550553"/>
        </p:xfrm>
        <a:graphic>
          <a:graphicData uri="http://schemas.openxmlformats.org/drawingml/2006/table">
            <a:tbl>
              <a:tblPr firstRow="1" bandRow="1">
                <a:noFill/>
                <a:tableStyleId>{FD1E0683-0174-4587-8C4C-118D2AE68023}</a:tableStyleId>
              </a:tblPr>
              <a:tblGrid>
                <a:gridCol w="73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55055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>
                        <a:solidFill>
                          <a:srgbClr val="6A6B6B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6" name="Google Shape;126;p16"/>
          <p:cNvGraphicFramePr/>
          <p:nvPr/>
        </p:nvGraphicFramePr>
        <p:xfrm>
          <a:off x="4890655" y="1620982"/>
          <a:ext cx="208300" cy="249375"/>
        </p:xfrm>
        <a:graphic>
          <a:graphicData uri="http://schemas.openxmlformats.org/drawingml/2006/table">
            <a:tbl>
              <a:tblPr>
                <a:noFill/>
                <a:tableStyleId>{98A58922-26CE-4442-8D8B-76BD84E6BE89}</a:tableStyleId>
              </a:tblPr>
              <a:tblGrid>
                <a:gridCol w="20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7" name="Google Shape;127;p16"/>
          <p:cNvCxnSpPr/>
          <p:nvPr/>
        </p:nvCxnSpPr>
        <p:spPr>
          <a:xfrm>
            <a:off x="2010508" y="547147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8" name="Google Shape;128;p16"/>
          <p:cNvCxnSpPr/>
          <p:nvPr/>
        </p:nvCxnSpPr>
        <p:spPr>
          <a:xfrm>
            <a:off x="2696308" y="54812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16"/>
          <p:cNvCxnSpPr/>
          <p:nvPr/>
        </p:nvCxnSpPr>
        <p:spPr>
          <a:xfrm>
            <a:off x="3458308" y="54843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16"/>
          <p:cNvCxnSpPr/>
          <p:nvPr/>
        </p:nvCxnSpPr>
        <p:spPr>
          <a:xfrm>
            <a:off x="4220308" y="54812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16"/>
          <p:cNvCxnSpPr/>
          <p:nvPr/>
        </p:nvCxnSpPr>
        <p:spPr>
          <a:xfrm>
            <a:off x="4954973" y="548769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16"/>
          <p:cNvCxnSpPr/>
          <p:nvPr/>
        </p:nvCxnSpPr>
        <p:spPr>
          <a:xfrm>
            <a:off x="5668108" y="54812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16"/>
          <p:cNvCxnSpPr/>
          <p:nvPr/>
        </p:nvCxnSpPr>
        <p:spPr>
          <a:xfrm>
            <a:off x="6430108" y="54812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16"/>
          <p:cNvCxnSpPr/>
          <p:nvPr/>
        </p:nvCxnSpPr>
        <p:spPr>
          <a:xfrm>
            <a:off x="7192108" y="5486365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" name="Google Shape;135;p16"/>
          <p:cNvCxnSpPr/>
          <p:nvPr/>
        </p:nvCxnSpPr>
        <p:spPr>
          <a:xfrm>
            <a:off x="7877908" y="5486365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8622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" y="6429737"/>
            <a:ext cx="9905999" cy="43273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Google Shape;205;p23"/>
          <p:cNvSpPr/>
          <p:nvPr/>
        </p:nvSpPr>
        <p:spPr>
          <a:xfrm>
            <a:off x="0" y="6391491"/>
            <a:ext cx="9768114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慈濟人文志業中心 </a:t>
            </a:r>
            <a:r>
              <a:rPr lang="en-US" altLang="zh-TW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/ </a:t>
            </a:r>
            <a:r>
              <a:rPr lang="zh-TW" altLang="en-US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節目內容創作中心 </a:t>
            </a:r>
            <a:r>
              <a:rPr lang="en-US" altLang="zh-TW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 </a:t>
            </a:r>
            <a:r>
              <a:rPr lang="zh-TW" altLang="en-US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法音宣流部製作</a:t>
            </a:r>
            <a:endParaRPr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                                                                               </a:t>
            </a:r>
            <a:endParaRPr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4333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" y="6429737"/>
            <a:ext cx="9905999" cy="43273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Google Shape;205;p23"/>
          <p:cNvSpPr/>
          <p:nvPr/>
        </p:nvSpPr>
        <p:spPr>
          <a:xfrm>
            <a:off x="0" y="6391491"/>
            <a:ext cx="9768114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慈濟人文志業中心 </a:t>
            </a:r>
            <a:r>
              <a:rPr lang="en-US" altLang="zh-TW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/ </a:t>
            </a:r>
            <a:r>
              <a:rPr lang="zh-TW" altLang="en-US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節目內容創作中心 </a:t>
            </a:r>
            <a:r>
              <a:rPr lang="en-US" altLang="zh-TW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 </a:t>
            </a:r>
            <a:r>
              <a:rPr lang="zh-TW" altLang="en-US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法音宣流部製作</a:t>
            </a:r>
            <a:endParaRPr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                                                                               </a:t>
            </a:r>
            <a:endParaRPr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39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/>
          <p:nvPr/>
        </p:nvSpPr>
        <p:spPr>
          <a:xfrm rot="-24186">
            <a:off x="713934" y="567190"/>
            <a:ext cx="5280019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94600"/>
              </a:lnSpc>
            </a:pPr>
            <a:r>
              <a:rPr lang="zh-TW" altLang="zh-TW" sz="48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人生</a:t>
            </a:r>
            <a:r>
              <a:rPr lang="zh-TW" altLang="zh-TW" sz="48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還有多</a:t>
            </a:r>
            <a:r>
              <a:rPr lang="zh-TW" altLang="zh-TW" sz="48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</a:t>
            </a:r>
            <a:r>
              <a:rPr lang="en-US" altLang="zh-TW" sz="48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sz="48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cxnSp>
        <p:nvCxnSpPr>
          <p:cNvPr id="122" name="Google Shape;122;p16"/>
          <p:cNvCxnSpPr/>
          <p:nvPr/>
        </p:nvCxnSpPr>
        <p:spPr>
          <a:xfrm rot="-5029">
            <a:off x="1273891" y="5633301"/>
            <a:ext cx="7518389" cy="42547"/>
          </a:xfrm>
          <a:prstGeom prst="straightConnector1">
            <a:avLst/>
          </a:prstGeom>
          <a:noFill/>
          <a:ln w="76200" cap="flat" cmpd="sng">
            <a:solidFill>
              <a:srgbClr val="7F7F7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3" name="Google Shape;123;p16"/>
          <p:cNvSpPr txBox="1"/>
          <p:nvPr/>
        </p:nvSpPr>
        <p:spPr>
          <a:xfrm>
            <a:off x="217414" y="5241873"/>
            <a:ext cx="1192176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99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出生</a:t>
            </a:r>
            <a:endParaRPr sz="2500" b="1" dirty="0">
              <a:solidFill>
                <a:srgbClr val="7F7F7F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8612857" y="5461367"/>
            <a:ext cx="1212454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7F7F7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100歲</a:t>
            </a:r>
            <a:endParaRPr sz="2000" b="1" dirty="0">
              <a:solidFill>
                <a:srgbClr val="7F7F7F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graphicFrame>
        <p:nvGraphicFramePr>
          <p:cNvPr id="125" name="Google Shape;125;p16"/>
          <p:cNvGraphicFramePr/>
          <p:nvPr>
            <p:extLst>
              <p:ext uri="{D42A27DB-BD31-4B8C-83A1-F6EECF244321}">
                <p14:modId xmlns:p14="http://schemas.microsoft.com/office/powerpoint/2010/main" val="1489508828"/>
              </p:ext>
            </p:extLst>
          </p:nvPr>
        </p:nvGraphicFramePr>
        <p:xfrm>
          <a:off x="1273863" y="1620982"/>
          <a:ext cx="7362250" cy="3550553"/>
        </p:xfrm>
        <a:graphic>
          <a:graphicData uri="http://schemas.openxmlformats.org/drawingml/2006/table">
            <a:tbl>
              <a:tblPr firstRow="1" bandRow="1">
                <a:noFill/>
                <a:tableStyleId>{FD1E0683-0174-4587-8C4C-118D2AE68023}</a:tableStyleId>
              </a:tblPr>
              <a:tblGrid>
                <a:gridCol w="73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55055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>
                        <a:solidFill>
                          <a:srgbClr val="6A6B6B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75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BFBFB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7" name="Google Shape;127;p16"/>
          <p:cNvCxnSpPr/>
          <p:nvPr/>
        </p:nvCxnSpPr>
        <p:spPr>
          <a:xfrm>
            <a:off x="2010508" y="547147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8" name="Google Shape;128;p16"/>
          <p:cNvCxnSpPr/>
          <p:nvPr/>
        </p:nvCxnSpPr>
        <p:spPr>
          <a:xfrm>
            <a:off x="2696308" y="54812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16"/>
          <p:cNvCxnSpPr/>
          <p:nvPr/>
        </p:nvCxnSpPr>
        <p:spPr>
          <a:xfrm>
            <a:off x="3458308" y="54843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16"/>
          <p:cNvCxnSpPr/>
          <p:nvPr/>
        </p:nvCxnSpPr>
        <p:spPr>
          <a:xfrm>
            <a:off x="4220308" y="54812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16"/>
          <p:cNvCxnSpPr/>
          <p:nvPr/>
        </p:nvCxnSpPr>
        <p:spPr>
          <a:xfrm>
            <a:off x="4954973" y="548769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16"/>
          <p:cNvCxnSpPr/>
          <p:nvPr/>
        </p:nvCxnSpPr>
        <p:spPr>
          <a:xfrm>
            <a:off x="5668108" y="54812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16"/>
          <p:cNvCxnSpPr/>
          <p:nvPr/>
        </p:nvCxnSpPr>
        <p:spPr>
          <a:xfrm>
            <a:off x="6430108" y="5481250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16"/>
          <p:cNvCxnSpPr/>
          <p:nvPr/>
        </p:nvCxnSpPr>
        <p:spPr>
          <a:xfrm>
            <a:off x="7192108" y="5486365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" name="Google Shape;135;p16"/>
          <p:cNvCxnSpPr/>
          <p:nvPr/>
        </p:nvCxnSpPr>
        <p:spPr>
          <a:xfrm>
            <a:off x="7877908" y="5486365"/>
            <a:ext cx="0" cy="336418"/>
          </a:xfrm>
          <a:prstGeom prst="straightConnector1">
            <a:avLst/>
          </a:prstGeom>
          <a:noFill/>
          <a:ln w="5397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/>
          <p:nvPr/>
        </p:nvSpPr>
        <p:spPr>
          <a:xfrm>
            <a:off x="547360" y="1553245"/>
            <a:ext cx="8799839" cy="419253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6E3BC"/>
            </a:solidFill>
            <a:prstDash val="solid"/>
            <a:round/>
            <a:headEnd type="none" w="sm" len="sm"/>
            <a:tailEnd type="none" w="sm" len="sm"/>
          </a:ln>
          <a:effectLst>
            <a:outerShdw blurRad="616259" dist="38100" dir="7260000" sx="101000" sy="101000" algn="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864861" y="236594"/>
            <a:ext cx="8126739" cy="1285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57575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4800" b="1" dirty="0" smtClean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ctr" rtl="0">
              <a:lnSpc>
                <a:spcPct val="575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利益人群</a:t>
            </a:r>
            <a:r>
              <a:rPr lang="zh-TW" altLang="en-US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</a:t>
            </a:r>
            <a:r>
              <a:rPr lang="zh-TW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為</a:t>
            </a:r>
            <a:r>
              <a:rPr lang="zh-TW" sz="48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自己按</a:t>
            </a:r>
            <a:r>
              <a:rPr lang="zh-TW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讚</a:t>
            </a:r>
            <a:endParaRPr lang="en-US" altLang="zh-TW" sz="4800" b="1" dirty="0" smtClean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ctr" rtl="0">
              <a:lnSpc>
                <a:spcPct val="5757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53" name="Google Shape;153;p18"/>
          <p:cNvSpPr/>
          <p:nvPr/>
        </p:nvSpPr>
        <p:spPr>
          <a:xfrm>
            <a:off x="594253" y="6181012"/>
            <a:ext cx="8799838" cy="50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生命有價值，就不</a:t>
            </a:r>
            <a:r>
              <a:rPr lang="zh-TW" sz="24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虧欠天地，</a:t>
            </a: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就</a:t>
            </a:r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報</a:t>
            </a:r>
            <a:r>
              <a:rPr lang="zh-TW" sz="24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父母恩</a:t>
            </a: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。</a:t>
            </a: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                                         </a:t>
            </a: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"/>
              <a:sym typeface="Microsoft JhengHei"/>
            </a:endParaRPr>
          </a:p>
        </p:txBody>
      </p:sp>
      <p:sp>
        <p:nvSpPr>
          <p:cNvPr id="154" name="Google Shape;154;p18"/>
          <p:cNvSpPr/>
          <p:nvPr/>
        </p:nvSpPr>
        <p:spPr>
          <a:xfrm>
            <a:off x="825499" y="1796103"/>
            <a:ext cx="5449408" cy="3599513"/>
          </a:xfrm>
          <a:prstGeom prst="rect">
            <a:avLst/>
          </a:prstGeom>
          <a:solidFill>
            <a:srgbClr val="D6E3BC"/>
          </a:solidFill>
          <a:ln w="25400" cap="flat" cmpd="sng">
            <a:solidFill>
              <a:srgbClr val="D6E3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5;p18"/>
          <p:cNvSpPr/>
          <p:nvPr/>
        </p:nvSpPr>
        <p:spPr>
          <a:xfrm rot="-7943333">
            <a:off x="8537217" y="1472423"/>
            <a:ext cx="1230506" cy="332662"/>
          </a:xfrm>
          <a:prstGeom prst="rect">
            <a:avLst/>
          </a:prstGeom>
          <a:solidFill>
            <a:srgbClr val="FABF8E">
              <a:alpha val="39607"/>
            </a:srgbClr>
          </a:solidFill>
          <a:ln w="28575" cap="flat" cmpd="sng">
            <a:solidFill>
              <a:srgbClr val="FDE9D8">
                <a:alpha val="4352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5;p18"/>
          <p:cNvSpPr/>
          <p:nvPr/>
        </p:nvSpPr>
        <p:spPr>
          <a:xfrm rot="-7943333">
            <a:off x="71177" y="5363324"/>
            <a:ext cx="1230506" cy="332662"/>
          </a:xfrm>
          <a:prstGeom prst="rect">
            <a:avLst/>
          </a:prstGeom>
          <a:solidFill>
            <a:srgbClr val="FABF8E">
              <a:alpha val="39607"/>
            </a:srgbClr>
          </a:solidFill>
          <a:ln w="28575" cap="flat" cmpd="sng">
            <a:solidFill>
              <a:srgbClr val="FDE9D8">
                <a:alpha val="4352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/>
          <p:nvPr/>
        </p:nvSpPr>
        <p:spPr>
          <a:xfrm>
            <a:off x="547360" y="1553245"/>
            <a:ext cx="8799839" cy="419253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6E3BC"/>
            </a:solidFill>
            <a:prstDash val="solid"/>
            <a:round/>
            <a:headEnd type="none" w="sm" len="sm"/>
            <a:tailEnd type="none" w="sm" len="sm"/>
          </a:ln>
          <a:effectLst>
            <a:outerShdw blurRad="616259" dist="38100" dir="7260000" sx="101000" sy="101000" algn="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864861" y="236594"/>
            <a:ext cx="8126739" cy="1285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57575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4800" b="1" dirty="0" smtClean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ctr" rtl="0">
              <a:lnSpc>
                <a:spcPct val="575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利益人群</a:t>
            </a:r>
            <a:r>
              <a:rPr lang="zh-TW" altLang="en-US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</a:t>
            </a:r>
            <a:r>
              <a:rPr lang="zh-TW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為</a:t>
            </a:r>
            <a:r>
              <a:rPr lang="zh-TW" sz="48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自己按</a:t>
            </a:r>
            <a:r>
              <a:rPr lang="zh-TW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讚</a:t>
            </a:r>
            <a:endParaRPr lang="en-US" altLang="zh-TW" sz="4800" b="1" dirty="0" smtClean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ctr" rtl="0">
              <a:lnSpc>
                <a:spcPct val="5757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53" name="Google Shape;153;p18"/>
          <p:cNvSpPr/>
          <p:nvPr/>
        </p:nvSpPr>
        <p:spPr>
          <a:xfrm>
            <a:off x="594253" y="6181012"/>
            <a:ext cx="8799838" cy="50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生命有價值，就不</a:t>
            </a:r>
            <a:r>
              <a:rPr lang="zh-TW" sz="24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虧欠天地，</a:t>
            </a: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就</a:t>
            </a:r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報</a:t>
            </a:r>
            <a:r>
              <a:rPr lang="zh-TW" sz="24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父母恩</a:t>
            </a: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。</a:t>
            </a: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                                         </a:t>
            </a: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"/>
              <a:sym typeface="Microsoft JhengHei"/>
            </a:endParaRPr>
          </a:p>
        </p:txBody>
      </p:sp>
      <p:sp>
        <p:nvSpPr>
          <p:cNvPr id="154" name="Google Shape;154;p18"/>
          <p:cNvSpPr/>
          <p:nvPr/>
        </p:nvSpPr>
        <p:spPr>
          <a:xfrm>
            <a:off x="825499" y="1796103"/>
            <a:ext cx="5449408" cy="3599513"/>
          </a:xfrm>
          <a:prstGeom prst="rect">
            <a:avLst/>
          </a:prstGeom>
          <a:solidFill>
            <a:srgbClr val="D6E3BC"/>
          </a:solidFill>
          <a:ln w="25400" cap="flat" cmpd="sng">
            <a:solidFill>
              <a:srgbClr val="D6E3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5;p18"/>
          <p:cNvSpPr/>
          <p:nvPr/>
        </p:nvSpPr>
        <p:spPr>
          <a:xfrm rot="-7943333">
            <a:off x="8537217" y="1472423"/>
            <a:ext cx="1230506" cy="332662"/>
          </a:xfrm>
          <a:prstGeom prst="rect">
            <a:avLst/>
          </a:prstGeom>
          <a:solidFill>
            <a:srgbClr val="FABF8E">
              <a:alpha val="39607"/>
            </a:srgbClr>
          </a:solidFill>
          <a:ln w="28575" cap="flat" cmpd="sng">
            <a:solidFill>
              <a:srgbClr val="FDE9D8">
                <a:alpha val="4352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5;p18"/>
          <p:cNvSpPr/>
          <p:nvPr/>
        </p:nvSpPr>
        <p:spPr>
          <a:xfrm rot="-7943333">
            <a:off x="71177" y="5363324"/>
            <a:ext cx="1230506" cy="332662"/>
          </a:xfrm>
          <a:prstGeom prst="rect">
            <a:avLst/>
          </a:prstGeom>
          <a:solidFill>
            <a:srgbClr val="FABF8E">
              <a:alpha val="39607"/>
            </a:srgbClr>
          </a:solidFill>
          <a:ln w="28575" cap="flat" cmpd="sng">
            <a:solidFill>
              <a:srgbClr val="FDE9D8">
                <a:alpha val="4352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8710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/>
          <p:nvPr/>
        </p:nvSpPr>
        <p:spPr>
          <a:xfrm>
            <a:off x="547360" y="1553245"/>
            <a:ext cx="8799839" cy="419253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6E3BC"/>
            </a:solidFill>
            <a:prstDash val="solid"/>
            <a:round/>
            <a:headEnd type="none" w="sm" len="sm"/>
            <a:tailEnd type="none" w="sm" len="sm"/>
          </a:ln>
          <a:effectLst>
            <a:outerShdw blurRad="616259" dist="38100" dir="7260000" sx="101000" sy="101000" algn="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864861" y="236594"/>
            <a:ext cx="8126739" cy="1285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57575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4800" b="1" dirty="0" smtClean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ctr" rtl="0">
              <a:lnSpc>
                <a:spcPct val="575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利益人群</a:t>
            </a:r>
            <a:r>
              <a:rPr lang="zh-TW" altLang="en-US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</a:t>
            </a:r>
            <a:r>
              <a:rPr lang="zh-TW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為</a:t>
            </a:r>
            <a:r>
              <a:rPr lang="zh-TW" sz="48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自己按</a:t>
            </a:r>
            <a:r>
              <a:rPr lang="zh-TW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讚</a:t>
            </a:r>
            <a:endParaRPr lang="en-US" altLang="zh-TW" sz="4800" b="1" dirty="0" smtClean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ctr" rtl="0">
              <a:lnSpc>
                <a:spcPct val="5757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53" name="Google Shape;153;p18"/>
          <p:cNvSpPr/>
          <p:nvPr/>
        </p:nvSpPr>
        <p:spPr>
          <a:xfrm>
            <a:off x="594253" y="6181012"/>
            <a:ext cx="8799838" cy="50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生命有價值，就不</a:t>
            </a:r>
            <a:r>
              <a:rPr lang="zh-TW" sz="24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虧欠天地，</a:t>
            </a: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就</a:t>
            </a:r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報</a:t>
            </a:r>
            <a:r>
              <a:rPr lang="zh-TW" sz="2400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父母恩</a:t>
            </a:r>
            <a:r>
              <a:rPr 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。</a:t>
            </a: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                                         </a:t>
            </a: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"/>
              <a:sym typeface="Microsoft JhengHei"/>
            </a:endParaRPr>
          </a:p>
        </p:txBody>
      </p:sp>
      <p:sp>
        <p:nvSpPr>
          <p:cNvPr id="154" name="Google Shape;154;p18"/>
          <p:cNvSpPr/>
          <p:nvPr/>
        </p:nvSpPr>
        <p:spPr>
          <a:xfrm>
            <a:off x="825499" y="1796103"/>
            <a:ext cx="5449408" cy="3599513"/>
          </a:xfrm>
          <a:prstGeom prst="rect">
            <a:avLst/>
          </a:prstGeom>
          <a:solidFill>
            <a:srgbClr val="D6E3BC"/>
          </a:solidFill>
          <a:ln w="25400" cap="flat" cmpd="sng">
            <a:solidFill>
              <a:srgbClr val="D6E3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5;p18"/>
          <p:cNvSpPr/>
          <p:nvPr/>
        </p:nvSpPr>
        <p:spPr>
          <a:xfrm rot="-7943333">
            <a:off x="8537217" y="1472423"/>
            <a:ext cx="1230506" cy="332662"/>
          </a:xfrm>
          <a:prstGeom prst="rect">
            <a:avLst/>
          </a:prstGeom>
          <a:solidFill>
            <a:srgbClr val="FABF8E">
              <a:alpha val="39607"/>
            </a:srgbClr>
          </a:solidFill>
          <a:ln w="28575" cap="flat" cmpd="sng">
            <a:solidFill>
              <a:srgbClr val="FDE9D8">
                <a:alpha val="4352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5;p18"/>
          <p:cNvSpPr/>
          <p:nvPr/>
        </p:nvSpPr>
        <p:spPr>
          <a:xfrm rot="-7943333">
            <a:off x="71177" y="5363324"/>
            <a:ext cx="1230506" cy="332662"/>
          </a:xfrm>
          <a:prstGeom prst="rect">
            <a:avLst/>
          </a:prstGeom>
          <a:solidFill>
            <a:srgbClr val="FABF8E">
              <a:alpha val="39607"/>
            </a:srgbClr>
          </a:solidFill>
          <a:ln w="28575" cap="flat" cmpd="sng">
            <a:solidFill>
              <a:srgbClr val="FDE9D8">
                <a:alpha val="4352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441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90075"/>
            <a:ext cx="4382539" cy="43273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3" name="Google Shape;173;p20"/>
          <p:cNvSpPr txBox="1"/>
          <p:nvPr/>
        </p:nvSpPr>
        <p:spPr>
          <a:xfrm>
            <a:off x="-292352" y="361574"/>
            <a:ext cx="446806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4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生命中的遺憾 </a:t>
            </a:r>
            <a:endParaRPr sz="48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4" name="Google Shape;17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63513">
            <a:off x="5697850" y="5663273"/>
            <a:ext cx="175223" cy="5950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/>
          <p:nvPr/>
        </p:nvSpPr>
        <p:spPr>
          <a:xfrm>
            <a:off x="-678186" y="1986379"/>
            <a:ext cx="3649986" cy="3649986"/>
          </a:xfrm>
          <a:prstGeom prst="ellipse">
            <a:avLst/>
          </a:prstGeom>
          <a:solidFill>
            <a:schemeClr val="lt1">
              <a:alpha val="81960"/>
            </a:schemeClr>
          </a:solid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0"/>
          <p:cNvSpPr/>
          <p:nvPr/>
        </p:nvSpPr>
        <p:spPr>
          <a:xfrm>
            <a:off x="3238500" y="3713323"/>
            <a:ext cx="3979697" cy="3979697"/>
          </a:xfrm>
          <a:prstGeom prst="ellipse">
            <a:avLst/>
          </a:prstGeom>
          <a:solidFill>
            <a:schemeClr val="lt1">
              <a:alpha val="81960"/>
            </a:schemeClr>
          </a:solid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0"/>
          <p:cNvSpPr/>
          <p:nvPr/>
        </p:nvSpPr>
        <p:spPr>
          <a:xfrm>
            <a:off x="6211301" y="-434596"/>
            <a:ext cx="4781576" cy="4781576"/>
          </a:xfrm>
          <a:prstGeom prst="ellipse">
            <a:avLst/>
          </a:prstGeom>
          <a:solidFill>
            <a:schemeClr val="lt1">
              <a:alpha val="81960"/>
            </a:schemeClr>
          </a:solid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0"/>
          <p:cNvSpPr/>
          <p:nvPr/>
        </p:nvSpPr>
        <p:spPr>
          <a:xfrm rot="2396575">
            <a:off x="2740262" y="4731086"/>
            <a:ext cx="550807" cy="550334"/>
          </a:xfrm>
          <a:prstGeom prst="rightArrow">
            <a:avLst>
              <a:gd name="adj1" fmla="val 50000"/>
              <a:gd name="adj2" fmla="val 56624"/>
            </a:avLst>
          </a:prstGeom>
          <a:solidFill>
            <a:schemeClr val="accent3">
              <a:lumMod val="75000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387998" y="1928204"/>
            <a:ext cx="1497137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4000"/>
              <a:buFont typeface="Arial"/>
              <a:buNone/>
            </a:pPr>
            <a:r>
              <a:rPr lang="zh-TW" sz="4300" b="1" i="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事</a:t>
            </a:r>
            <a:r>
              <a:rPr lang="zh-TW" sz="2400" b="1" i="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件</a:t>
            </a:r>
            <a:endParaRPr sz="2400" b="1" i="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3831546" y="3940173"/>
            <a:ext cx="272392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4000"/>
              <a:buFont typeface="Arial"/>
              <a:buNone/>
            </a:pPr>
            <a:r>
              <a:rPr lang="zh-TW" sz="4300" b="1" i="0" spc="-1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自</a:t>
            </a:r>
            <a:r>
              <a:rPr lang="zh-TW" sz="2800" b="1" i="0" spc="-1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省</a:t>
            </a:r>
            <a:endParaRPr sz="2800" b="1" i="0" spc="-1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213932" y="1164675"/>
            <a:ext cx="3962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寫下你的</a:t>
            </a:r>
            <a:r>
              <a:rPr lang="zh-TW" sz="2400" i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描述/想法/做法</a:t>
            </a:r>
            <a:endParaRPr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7517268" y="232349"/>
            <a:ext cx="1816826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4000"/>
              <a:buFont typeface="Arial"/>
              <a:buNone/>
            </a:pPr>
            <a:r>
              <a:rPr lang="zh-TW" sz="43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修</a:t>
            </a:r>
            <a:r>
              <a:rPr lang="zh-TW" sz="28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正</a:t>
            </a:r>
            <a:endParaRPr sz="2800" b="1" i="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sp>
        <p:nvSpPr>
          <p:cNvPr id="16" name="Google Shape;179;p20"/>
          <p:cNvSpPr/>
          <p:nvPr/>
        </p:nvSpPr>
        <p:spPr>
          <a:xfrm rot="18908921">
            <a:off x="6645951" y="3805304"/>
            <a:ext cx="550807" cy="550334"/>
          </a:xfrm>
          <a:prstGeom prst="rightArrow">
            <a:avLst>
              <a:gd name="adj1" fmla="val 50000"/>
              <a:gd name="adj2" fmla="val 56624"/>
            </a:avLst>
          </a:prstGeom>
          <a:solidFill>
            <a:schemeClr val="accent3">
              <a:lumMod val="75000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/>
          <p:nvPr/>
        </p:nvSpPr>
        <p:spPr>
          <a:xfrm rot="-24186">
            <a:off x="3374587" y="1067690"/>
            <a:ext cx="3156825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生命目標</a:t>
            </a:r>
            <a:r>
              <a:rPr lang="zh-TW" sz="48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</a:t>
            </a:r>
            <a:endParaRPr sz="48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308101" y="6248400"/>
            <a:ext cx="75438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dist"/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生命如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一畝田</a:t>
            </a: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，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用心耕耘，才能福慧雙收。</a:t>
            </a: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                                             </a:t>
            </a: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"/>
              <a:sym typeface="Microsoft JhengHei"/>
            </a:endParaRPr>
          </a:p>
          <a:p>
            <a:pPr marL="0" marR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"/>
              <a:sym typeface="Microsoft JhengHei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/>
          <p:nvPr/>
        </p:nvSpPr>
        <p:spPr>
          <a:xfrm>
            <a:off x="1371600" y="6248400"/>
            <a:ext cx="749300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一秒鐘，</a:t>
            </a: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做出了生命</a:t>
            </a:r>
            <a:r>
              <a:rPr lang="zh-TW" sz="2400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的價值</a:t>
            </a: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，那價值</a:t>
            </a:r>
            <a:r>
              <a:rPr lang="zh-TW" sz="2400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就是千</a:t>
            </a: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倍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、</a:t>
            </a: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萬倍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。</a:t>
            </a: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                                                                                </a:t>
            </a:r>
            <a:endParaRPr sz="24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Google Shape;198;p22"/>
          <p:cNvSpPr txBox="1"/>
          <p:nvPr/>
        </p:nvSpPr>
        <p:spPr>
          <a:xfrm rot="-24186">
            <a:off x="3374587" y="1067690"/>
            <a:ext cx="3156825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行動計畫</a:t>
            </a:r>
            <a:r>
              <a:rPr lang="zh-TW" sz="4800" dirty="0" smtClean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 </a:t>
            </a:r>
            <a:endParaRPr sz="48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1748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173</Words>
  <Application>Microsoft Office PowerPoint</Application>
  <PresentationFormat>A4 紙張 (210x297 公釐)</PresentationFormat>
  <Paragraphs>36</Paragraphs>
  <Slides>14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10</vt:i4>
      </vt:variant>
      <vt:variant>
        <vt:lpstr>投影片標題</vt:lpstr>
      </vt:variant>
      <vt:variant>
        <vt:i4>14</vt:i4>
      </vt:variant>
    </vt:vector>
  </HeadingPairs>
  <TitlesOfParts>
    <vt:vector size="30" baseType="lpstr">
      <vt:lpstr>Microsoft JhengHei</vt:lpstr>
      <vt:lpstr>新細明體</vt:lpstr>
      <vt:lpstr>標楷體</vt:lpstr>
      <vt:lpstr>Arial</vt:lpstr>
      <vt:lpstr>Calibri</vt:lpstr>
      <vt:lpstr>Calibri Light</vt:lpstr>
      <vt:lpstr>Office Theme</vt:lpstr>
      <vt:lpstr>自訂設計</vt:lpstr>
      <vt:lpstr>1_自訂設計</vt:lpstr>
      <vt:lpstr>2_自訂設計</vt:lpstr>
      <vt:lpstr>3_自訂設計</vt:lpstr>
      <vt:lpstr>4_自訂設計</vt:lpstr>
      <vt:lpstr>5_自訂設計</vt:lpstr>
      <vt:lpstr>6_自訂設計</vt:lpstr>
      <vt:lpstr>9_自訂設計</vt:lpstr>
      <vt:lpstr>7_自訂設計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60</cp:revision>
  <dcterms:modified xsi:type="dcterms:W3CDTF">2022-09-19T05:37:40Z</dcterms:modified>
</cp:coreProperties>
</file>