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  <p:sldMasterId id="2147483705" r:id="rId3"/>
    <p:sldMasterId id="2147483711" r:id="rId4"/>
    <p:sldMasterId id="2147483717" r:id="rId5"/>
    <p:sldMasterId id="2147483719" r:id="rId6"/>
    <p:sldMasterId id="2147483721" r:id="rId7"/>
    <p:sldMasterId id="2147483723" r:id="rId8"/>
    <p:sldMasterId id="2147483726" r:id="rId9"/>
    <p:sldMasterId id="2147483728" r:id="rId10"/>
  </p:sldMasterIdLst>
  <p:sldIdLst>
    <p:sldId id="271" r:id="rId11"/>
    <p:sldId id="262" r:id="rId12"/>
    <p:sldId id="272" r:id="rId13"/>
    <p:sldId id="273" r:id="rId14"/>
    <p:sldId id="274" r:id="rId15"/>
    <p:sldId id="264" r:id="rId16"/>
    <p:sldId id="265" r:id="rId17"/>
    <p:sldId id="275" r:id="rId18"/>
    <p:sldId id="266" r:id="rId19"/>
    <p:sldId id="277" r:id="rId20"/>
    <p:sldId id="278" r:id="rId21"/>
    <p:sldId id="276" r:id="rId22"/>
    <p:sldId id="269" r:id="rId23"/>
    <p:sldId id="270" r:id="rId24"/>
  </p:sldIdLst>
  <p:sldSz cx="9144000" cy="6300788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2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1204" y="5450305"/>
            <a:ext cx="2746207" cy="485565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11204" y="4764505"/>
            <a:ext cx="2746207" cy="544928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17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28650" y="1627746"/>
            <a:ext cx="7673139" cy="326699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77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1503947" y="1098715"/>
            <a:ext cx="3917783" cy="348531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 smtClean="0"/>
              <a:t>編輯照片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5665682" y="1098715"/>
            <a:ext cx="2332806" cy="3658161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90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80748" y="3123450"/>
            <a:ext cx="2562451" cy="2885464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 algn="l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498144" y="3142753"/>
            <a:ext cx="2454938" cy="2904767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7165" y="1154854"/>
            <a:ext cx="2622620" cy="2653471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5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14400" y="1986465"/>
            <a:ext cx="6858000" cy="35961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</a:t>
            </a:r>
            <a:r>
              <a:rPr lang="zh-TW" altLang="en-US" dirty="0" smtClean="0"/>
              <a:t>編輯文字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200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02369" y="1926307"/>
            <a:ext cx="7471610" cy="36924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</a:t>
            </a:r>
            <a:r>
              <a:rPr lang="zh-TW" altLang="en-US" dirty="0" smtClean="0"/>
              <a:t>編輯文字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242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431006"/>
            <a:ext cx="6858000" cy="880436"/>
          </a:xfrm>
        </p:spPr>
        <p:txBody>
          <a:bodyPr anchor="t"/>
          <a:lstStyle>
            <a:lvl1pPr algn="ct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4907"/>
            <a:ext cx="6858000" cy="342774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</a:t>
            </a:r>
            <a:r>
              <a:rPr lang="zh-TW" altLang="en-US" dirty="0" smtClean="0"/>
              <a:t>編輯文字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21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28650" y="1647843"/>
            <a:ext cx="7886700" cy="3218865"/>
          </a:xfrm>
        </p:spPr>
        <p:txBody>
          <a:bodyPr/>
          <a:lstStyle/>
          <a:p>
            <a:pPr lvl="0"/>
            <a:r>
              <a:rPr lang="zh-TW" altLang="en-US" dirty="0" smtClean="0"/>
              <a:t>編輯文字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9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51C3F1-173D-4526-A799-A2447F9DA66D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9FB484-37D1-4425-B8EA-DD8B0FD828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txStyles>
    <p:titleStyle>
      <a:lvl1pPr algn="l" defTabSz="839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39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defTabSz="839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defTabSz="839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defTabSz="839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defTabSz="839788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defTabSz="839788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defTabSz="839788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defTabSz="839788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09550" indent="-209550" algn="l" defTabSz="839788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9550" algn="l" defTabSz="83978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338" indent="-209550" algn="l" defTabSz="83978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0025" indent="-209550" algn="l" defTabSz="83978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209550" algn="l" defTabSz="83978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414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730490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3150565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570641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BD4D4F-25DA-4184-8361-6E29AC36FDB3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23496C-F40E-495E-837E-24A309ABF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24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E5C9EB-5CAF-4480-9D54-FA9B917ECB34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099ABB-FE0B-4CE5-BAD1-CF41A8A31A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D7FB1B-A716-4FBF-A7AA-037E21E675F3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5285D0-1123-47C7-BAB9-2AF62ADC7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079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CC1F7-BCF9-402B-AF8B-77ED7270504E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94B9FD-55E1-4B29-8642-AB91F0D6E3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4103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AA6CE-D826-4D9B-B7EB-A37520BEAB66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8D7338-5554-4487-8A42-121EE0996F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512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41CB2-225F-4BFE-B129-2CF6185FE82E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DB0E37-50AF-45F0-9A90-D69A1266E7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6151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BDA77D-4E69-4D70-BDEF-91F216BFDC4C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CDC6EF-7C81-4BBD-93A0-A6E2270859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175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D1B1CF-A4E8-4F8D-92F3-231FFD67282D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C4B27A-CA17-4619-A8AF-4503ACF5C4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199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34963"/>
            <a:ext cx="78867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677988"/>
            <a:ext cx="78867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2C8CF5-C492-4EF6-9EE1-C5FDB9398C06}" type="datetimeFigureOut">
              <a:rPr lang="zh-TW" altLang="en-US"/>
              <a:pPr>
                <a:defRPr/>
              </a:pPr>
              <a:t>2022/9/19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5840413"/>
            <a:ext cx="30861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5840413"/>
            <a:ext cx="205740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8F83C0-494D-4504-8464-B654FFEEBA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223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字版面配置區 1"/>
          <p:cNvSpPr>
            <a:spLocks noGrp="1"/>
          </p:cNvSpPr>
          <p:nvPr>
            <p:ph type="body" idx="1"/>
          </p:nvPr>
        </p:nvSpPr>
        <p:spPr>
          <a:xfrm>
            <a:off x="5411788" y="5449888"/>
            <a:ext cx="2746375" cy="485775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2531" name="文字版面配置區 2"/>
          <p:cNvSpPr>
            <a:spLocks noGrp="1"/>
          </p:cNvSpPr>
          <p:nvPr>
            <p:ph type="body" sz="quarter" idx="3"/>
          </p:nvPr>
        </p:nvSpPr>
        <p:spPr>
          <a:xfrm>
            <a:off x="5411788" y="4764088"/>
            <a:ext cx="2746375" cy="5461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ctrTitle"/>
          </p:nvPr>
        </p:nvSpPr>
        <p:spPr>
          <a:xfrm>
            <a:off x="1143000" y="430213"/>
            <a:ext cx="6858000" cy="8810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7" name="副標題 2"/>
          <p:cNvSpPr>
            <a:spLocks noGrp="1"/>
          </p:cNvSpPr>
          <p:nvPr>
            <p:ph type="subTitle" idx="1"/>
          </p:nvPr>
        </p:nvSpPr>
        <p:spPr>
          <a:xfrm>
            <a:off x="1143000" y="2154238"/>
            <a:ext cx="6858000" cy="3429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ctrTitle"/>
          </p:nvPr>
        </p:nvSpPr>
        <p:spPr>
          <a:xfrm>
            <a:off x="1143000" y="430213"/>
            <a:ext cx="6858000" cy="8810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1" name="副標題 2"/>
          <p:cNvSpPr>
            <a:spLocks noGrp="1"/>
          </p:cNvSpPr>
          <p:nvPr>
            <p:ph type="subTitle" idx="1"/>
          </p:nvPr>
        </p:nvSpPr>
        <p:spPr>
          <a:xfrm>
            <a:off x="1143000" y="2154238"/>
            <a:ext cx="6858000" cy="3429000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3"/>
          <p:cNvSpPr>
            <a:spLocks noGrp="1"/>
          </p:cNvSpPr>
          <p:nvPr>
            <p:ph idx="1"/>
          </p:nvPr>
        </p:nvSpPr>
        <p:spPr>
          <a:xfrm>
            <a:off x="628650" y="1677988"/>
            <a:ext cx="7886700" cy="3219450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>
          <a:xfrm>
            <a:off x="628650" y="1677988"/>
            <a:ext cx="7672388" cy="326707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sz="half" idx="2"/>
          </p:nvPr>
        </p:nvSpPr>
        <p:spPr>
          <a:xfrm>
            <a:off x="1503363" y="1098550"/>
            <a:ext cx="3917950" cy="348615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4579" name="文字版面配置區 3"/>
          <p:cNvSpPr>
            <a:spLocks noGrp="1"/>
          </p:cNvSpPr>
          <p:nvPr>
            <p:ph type="body" sz="quarter" idx="3"/>
          </p:nvPr>
        </p:nvSpPr>
        <p:spPr>
          <a:xfrm>
            <a:off x="5665788" y="1098550"/>
            <a:ext cx="2332037" cy="36576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1"/>
          <p:cNvSpPr>
            <a:spLocks noGrp="1"/>
          </p:cNvSpPr>
          <p:nvPr>
            <p:ph sz="half" idx="2"/>
          </p:nvPr>
        </p:nvSpPr>
        <p:spPr>
          <a:xfrm>
            <a:off x="1503363" y="1098550"/>
            <a:ext cx="3917950" cy="348615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3" name="文字版面配置區 2"/>
          <p:cNvSpPr>
            <a:spLocks noGrp="1"/>
          </p:cNvSpPr>
          <p:nvPr>
            <p:ph type="body" sz="quarter" idx="3"/>
          </p:nvPr>
        </p:nvSpPr>
        <p:spPr>
          <a:xfrm>
            <a:off x="5665788" y="1098550"/>
            <a:ext cx="2332037" cy="36576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1"/>
          <p:cNvSpPr>
            <a:spLocks noGrp="1"/>
          </p:cNvSpPr>
          <p:nvPr>
            <p:ph sz="half" idx="2"/>
          </p:nvPr>
        </p:nvSpPr>
        <p:spPr>
          <a:xfrm>
            <a:off x="1503363" y="1098550"/>
            <a:ext cx="3917950" cy="348615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7" name="文字版面配置區 2"/>
          <p:cNvSpPr>
            <a:spLocks noGrp="1"/>
          </p:cNvSpPr>
          <p:nvPr>
            <p:ph type="body" sz="quarter" idx="3"/>
          </p:nvPr>
        </p:nvSpPr>
        <p:spPr>
          <a:xfrm>
            <a:off x="5665788" y="1098550"/>
            <a:ext cx="2332037" cy="36576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字版面配置區 8"/>
          <p:cNvSpPr>
            <a:spLocks noGrp="1"/>
          </p:cNvSpPr>
          <p:nvPr>
            <p:ph type="body" idx="1"/>
          </p:nvPr>
        </p:nvSpPr>
        <p:spPr>
          <a:xfrm>
            <a:off x="180975" y="3124200"/>
            <a:ext cx="2562225" cy="2884488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7651" name="文字版面配置區 9"/>
          <p:cNvSpPr>
            <a:spLocks noGrp="1"/>
          </p:cNvSpPr>
          <p:nvPr>
            <p:ph type="body" sz="quarter" idx="3"/>
          </p:nvPr>
        </p:nvSpPr>
        <p:spPr>
          <a:xfrm>
            <a:off x="6497638" y="3143250"/>
            <a:ext cx="2455862" cy="2903538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7652" name="文字版面配置區 10"/>
          <p:cNvSpPr>
            <a:spLocks noGrp="1"/>
          </p:cNvSpPr>
          <p:nvPr>
            <p:ph type="body" sz="quarter" idx="10"/>
          </p:nvPr>
        </p:nvSpPr>
        <p:spPr>
          <a:xfrm>
            <a:off x="3567113" y="1154113"/>
            <a:ext cx="2622550" cy="26543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副標題 2"/>
          <p:cNvSpPr>
            <a:spLocks noGrp="1"/>
          </p:cNvSpPr>
          <p:nvPr>
            <p:ph type="subTitle" idx="1"/>
          </p:nvPr>
        </p:nvSpPr>
        <p:spPr>
          <a:xfrm>
            <a:off x="914400" y="1985963"/>
            <a:ext cx="6858000" cy="359727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副標題 2"/>
          <p:cNvSpPr>
            <a:spLocks noGrp="1"/>
          </p:cNvSpPr>
          <p:nvPr>
            <p:ph type="subTitle" idx="1"/>
          </p:nvPr>
        </p:nvSpPr>
        <p:spPr>
          <a:xfrm>
            <a:off x="901700" y="1925638"/>
            <a:ext cx="7472363" cy="369252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2"/>
          <p:cNvSpPr>
            <a:spLocks noGrp="1"/>
          </p:cNvSpPr>
          <p:nvPr>
            <p:ph type="ctrTitle"/>
          </p:nvPr>
        </p:nvSpPr>
        <p:spPr>
          <a:xfrm>
            <a:off x="1143000" y="430213"/>
            <a:ext cx="6858000" cy="8810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0723" name="副標題 4"/>
          <p:cNvSpPr>
            <a:spLocks noGrp="1"/>
          </p:cNvSpPr>
          <p:nvPr>
            <p:ph type="subTitle" idx="1"/>
          </p:nvPr>
        </p:nvSpPr>
        <p:spPr>
          <a:xfrm>
            <a:off x="1143000" y="2154238"/>
            <a:ext cx="6858000" cy="34290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自訂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Calibri</vt:lpstr>
      <vt:lpstr>新細明體</vt:lpstr>
      <vt:lpstr>Arial</vt:lpstr>
      <vt:lpstr>Calibri Light</vt:lpstr>
      <vt:lpstr>Office 佈景主題</vt:lpstr>
      <vt:lpstr>自訂設計</vt:lpstr>
      <vt:lpstr>1_自訂設計</vt:lpstr>
      <vt:lpstr>2_自訂設計</vt:lpstr>
      <vt:lpstr>3_自訂設計</vt:lpstr>
      <vt:lpstr>4_自訂設計</vt:lpstr>
      <vt:lpstr>5_自訂設計</vt:lpstr>
      <vt:lpstr>6_自訂設計</vt:lpstr>
      <vt:lpstr>7_自訂設計</vt:lpstr>
      <vt:lpstr>8_自訂設計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2022-09-14T09:41:04Z</dcterms:created>
  <dcterms:modified xsi:type="dcterms:W3CDTF">2022-09-19T06:40:55Z</dcterms:modified>
</cp:coreProperties>
</file>