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87" r:id="rId2"/>
    <p:sldMasterId id="2147484199" r:id="rId3"/>
    <p:sldMasterId id="2147484211" r:id="rId4"/>
    <p:sldMasterId id="2147484223" r:id="rId5"/>
  </p:sldMasterIdLst>
  <p:notesMasterIdLst>
    <p:notesMasterId r:id="rId40"/>
  </p:notesMasterIdLst>
  <p:handoutMasterIdLst>
    <p:handoutMasterId r:id="rId41"/>
  </p:handoutMasterIdLst>
  <p:sldIdLst>
    <p:sldId id="1017" r:id="rId6"/>
    <p:sldId id="5105" r:id="rId7"/>
    <p:sldId id="5106" r:id="rId8"/>
    <p:sldId id="5107" r:id="rId9"/>
    <p:sldId id="7266" r:id="rId10"/>
    <p:sldId id="5103" r:id="rId11"/>
    <p:sldId id="7261" r:id="rId12"/>
    <p:sldId id="485" r:id="rId13"/>
    <p:sldId id="480" r:id="rId14"/>
    <p:sldId id="7270" r:id="rId15"/>
    <p:sldId id="7279" r:id="rId16"/>
    <p:sldId id="5108" r:id="rId17"/>
    <p:sldId id="5111" r:id="rId18"/>
    <p:sldId id="5112" r:id="rId19"/>
    <p:sldId id="7271" r:id="rId20"/>
    <p:sldId id="7275" r:id="rId21"/>
    <p:sldId id="7276" r:id="rId22"/>
    <p:sldId id="7277" r:id="rId23"/>
    <p:sldId id="7278" r:id="rId24"/>
    <p:sldId id="7280" r:id="rId25"/>
    <p:sldId id="513" r:id="rId26"/>
    <p:sldId id="7262" r:id="rId27"/>
    <p:sldId id="5123" r:id="rId28"/>
    <p:sldId id="7281" r:id="rId29"/>
    <p:sldId id="5114" r:id="rId30"/>
    <p:sldId id="7263" r:id="rId31"/>
    <p:sldId id="7264" r:id="rId32"/>
    <p:sldId id="7265" r:id="rId33"/>
    <p:sldId id="7282" r:id="rId34"/>
    <p:sldId id="5115" r:id="rId35"/>
    <p:sldId id="5116" r:id="rId36"/>
    <p:sldId id="5117" r:id="rId37"/>
    <p:sldId id="5118" r:id="rId38"/>
    <p:sldId id="7283" r:id="rId39"/>
  </p:sldIdLst>
  <p:sldSz cx="13792200" cy="8078788"/>
  <p:notesSz cx="6796088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6000" b="1" kern="1200">
        <a:solidFill>
          <a:schemeClr val="bg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6000" b="1" kern="1200">
        <a:solidFill>
          <a:schemeClr val="bg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6000" b="1" kern="1200">
        <a:solidFill>
          <a:schemeClr val="bg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6000" b="1" kern="1200">
        <a:solidFill>
          <a:schemeClr val="bg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6000" b="1" kern="1200">
        <a:solidFill>
          <a:schemeClr val="bg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6000" b="1" kern="1200">
        <a:solidFill>
          <a:schemeClr val="bg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6000" b="1" kern="1200">
        <a:solidFill>
          <a:schemeClr val="bg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6000" b="1" kern="1200">
        <a:solidFill>
          <a:schemeClr val="bg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6000" b="1" kern="1200">
        <a:solidFill>
          <a:schemeClr val="bg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CCFF"/>
    <a:srgbClr val="85DCFF"/>
    <a:srgbClr val="AC4926"/>
    <a:srgbClr val="993300"/>
    <a:srgbClr val="0070C0"/>
    <a:srgbClr val="00B0F0"/>
    <a:srgbClr val="663300"/>
    <a:srgbClr val="00FFCC"/>
    <a:srgbClr val="95E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1F0E4-F6B5-4B53-99F5-77254C1C74B8}" v="9" dt="2021-10-24T12:49:28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2" autoAdjust="0"/>
    <p:restoredTop sz="93241" autoAdjust="0"/>
  </p:normalViewPr>
  <p:slideViewPr>
    <p:cSldViewPr>
      <p:cViewPr varScale="1">
        <p:scale>
          <a:sx n="99" d="100"/>
          <a:sy n="99" d="100"/>
        </p:scale>
        <p:origin x="667" y="10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6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79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明智 高" userId="13106cc9a47d8e8b" providerId="LiveId" clId="{55F1F0E4-F6B5-4B53-99F5-77254C1C74B8}"/>
    <pc:docChg chg="undo custSel addSld delSld modSld sldOrd delMainMaster">
      <pc:chgData name="明智 高" userId="13106cc9a47d8e8b" providerId="LiveId" clId="{55F1F0E4-F6B5-4B53-99F5-77254C1C74B8}" dt="2021-10-24T12:58:20.135" v="2192" actId="20577"/>
      <pc:docMkLst>
        <pc:docMk/>
      </pc:docMkLst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894340680" sldId="388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566834072" sldId="389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70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71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72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73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74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75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76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77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78"/>
        </pc:sldMkLst>
      </pc:sldChg>
      <pc:sldChg chg="del">
        <pc:chgData name="明智 高" userId="13106cc9a47d8e8b" providerId="LiveId" clId="{55F1F0E4-F6B5-4B53-99F5-77254C1C74B8}" dt="2021-10-24T11:47:25.630" v="16" actId="47"/>
        <pc:sldMkLst>
          <pc:docMk/>
          <pc:sldMk cId="0" sldId="479"/>
        </pc:sldMkLst>
      </pc:sldChg>
      <pc:sldChg chg="modSp add del mod">
        <pc:chgData name="明智 高" userId="13106cc9a47d8e8b" providerId="LiveId" clId="{55F1F0E4-F6B5-4B53-99F5-77254C1C74B8}" dt="2021-10-24T11:50:44.320" v="144" actId="20577"/>
        <pc:sldMkLst>
          <pc:docMk/>
          <pc:sldMk cId="0" sldId="480"/>
        </pc:sldMkLst>
        <pc:spChg chg="mod">
          <ac:chgData name="明智 高" userId="13106cc9a47d8e8b" providerId="LiveId" clId="{55F1F0E4-F6B5-4B53-99F5-77254C1C74B8}" dt="2021-10-24T11:50:44.320" v="144" actId="20577"/>
          <ac:spMkLst>
            <pc:docMk/>
            <pc:sldMk cId="0" sldId="480"/>
            <ac:spMk id="300034" creationId="{00000000-0000-0000-0000-000000000000}"/>
          </ac:spMkLst>
        </pc:spChg>
        <pc:spChg chg="mod">
          <ac:chgData name="明智 高" userId="13106cc9a47d8e8b" providerId="LiveId" clId="{55F1F0E4-F6B5-4B53-99F5-77254C1C74B8}" dt="2021-10-24T11:50:23.981" v="126" actId="20577"/>
          <ac:spMkLst>
            <pc:docMk/>
            <pc:sldMk cId="0" sldId="480"/>
            <ac:spMk id="300035" creationId="{00000000-0000-0000-0000-000000000000}"/>
          </ac:spMkLst>
        </pc:spChg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81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82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83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84"/>
        </pc:sldMkLst>
      </pc:sldChg>
      <pc:sldChg chg="modSp mod">
        <pc:chgData name="明智 高" userId="13106cc9a47d8e8b" providerId="LiveId" clId="{55F1F0E4-F6B5-4B53-99F5-77254C1C74B8}" dt="2021-10-24T11:53:42.900" v="227" actId="20577"/>
        <pc:sldMkLst>
          <pc:docMk/>
          <pc:sldMk cId="0" sldId="485"/>
        </pc:sldMkLst>
        <pc:spChg chg="mod">
          <ac:chgData name="明智 高" userId="13106cc9a47d8e8b" providerId="LiveId" clId="{55F1F0E4-F6B5-4B53-99F5-77254C1C74B8}" dt="2021-10-24T11:53:42.900" v="227" actId="20577"/>
          <ac:spMkLst>
            <pc:docMk/>
            <pc:sldMk cId="0" sldId="485"/>
            <ac:spMk id="305155" creationId="{00000000-0000-0000-0000-000000000000}"/>
          </ac:spMkLst>
        </pc:spChg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486"/>
        </pc:sldMkLst>
      </pc:sldChg>
      <pc:sldChg chg="modSp mod">
        <pc:chgData name="明智 高" userId="13106cc9a47d8e8b" providerId="LiveId" clId="{55F1F0E4-F6B5-4B53-99F5-77254C1C74B8}" dt="2021-10-24T11:53:14.517" v="216" actId="20577"/>
        <pc:sldMkLst>
          <pc:docMk/>
          <pc:sldMk cId="0" sldId="513"/>
        </pc:sldMkLst>
        <pc:graphicFrameChg chg="modGraphic">
          <ac:chgData name="明智 高" userId="13106cc9a47d8e8b" providerId="LiveId" clId="{55F1F0E4-F6B5-4B53-99F5-77254C1C74B8}" dt="2021-10-24T11:53:14.517" v="216" actId="20577"/>
          <ac:graphicFrameMkLst>
            <pc:docMk/>
            <pc:sldMk cId="0" sldId="513"/>
            <ac:graphicFrameMk id="347217" creationId="{00000000-0000-0000-0000-000000000000}"/>
          </ac:graphicFrameMkLst>
        </pc:graphicFrameChg>
      </pc:sldChg>
      <pc:sldChg chg="del">
        <pc:chgData name="明智 高" userId="13106cc9a47d8e8b" providerId="LiveId" clId="{55F1F0E4-F6B5-4B53-99F5-77254C1C74B8}" dt="2021-10-24T11:52:34.837" v="172" actId="47"/>
        <pc:sldMkLst>
          <pc:docMk/>
          <pc:sldMk cId="0" sldId="602"/>
        </pc:sldMkLst>
      </pc:sldChg>
      <pc:sldChg chg="modSp mod">
        <pc:chgData name="明智 高" userId="13106cc9a47d8e8b" providerId="LiveId" clId="{55F1F0E4-F6B5-4B53-99F5-77254C1C74B8}" dt="2021-10-24T11:56:01.393" v="309" actId="20577"/>
        <pc:sldMkLst>
          <pc:docMk/>
          <pc:sldMk cId="3424045957" sldId="1017"/>
        </pc:sldMkLst>
        <pc:spChg chg="mod">
          <ac:chgData name="明智 高" userId="13106cc9a47d8e8b" providerId="LiveId" clId="{55F1F0E4-F6B5-4B53-99F5-77254C1C74B8}" dt="2021-10-24T11:56:01.393" v="309" actId="20577"/>
          <ac:spMkLst>
            <pc:docMk/>
            <pc:sldMk cId="3424045957" sldId="1017"/>
            <ac:spMk id="5" creationId="{FA0A1062-A451-4D53-97EA-5809DC21EC24}"/>
          </ac:spMkLst>
        </pc:spChg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579610738" sldId="1023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795403472" sldId="3353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1097388356" sldId="4882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2875031690" sldId="5031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2305719936" sldId="5058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259584256" sldId="5074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838696751" sldId="5076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4287659797" sldId="5077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2195874491" sldId="5078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1789968190" sldId="5079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1121259902" sldId="5080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491139315" sldId="5081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32453442" sldId="5082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4223478856" sldId="5083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1068722143" sldId="5084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625119871" sldId="5085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2806709755" sldId="5086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202981559" sldId="5087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1708933865" sldId="5089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1155733476" sldId="5090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1899701907" sldId="5091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671591419" sldId="5092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366587937" sldId="5093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462880575" sldId="5094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693940522" sldId="5095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2722009731" sldId="5097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699195135" sldId="5098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3856091792" sldId="5099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12742863" sldId="5100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813627184" sldId="5101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2210485954" sldId="5102"/>
        </pc:sldMkLst>
      </pc:sldChg>
      <pc:sldChg chg="modSp mod">
        <pc:chgData name="明智 高" userId="13106cc9a47d8e8b" providerId="LiveId" clId="{55F1F0E4-F6B5-4B53-99F5-77254C1C74B8}" dt="2021-10-24T11:55:20.797" v="308" actId="6549"/>
        <pc:sldMkLst>
          <pc:docMk/>
          <pc:sldMk cId="2926003549" sldId="5103"/>
        </pc:sldMkLst>
        <pc:spChg chg="mod">
          <ac:chgData name="明智 高" userId="13106cc9a47d8e8b" providerId="LiveId" clId="{55F1F0E4-F6B5-4B53-99F5-77254C1C74B8}" dt="2021-10-24T11:55:20.797" v="308" actId="6549"/>
          <ac:spMkLst>
            <pc:docMk/>
            <pc:sldMk cId="2926003549" sldId="5103"/>
            <ac:spMk id="6" creationId="{1C4CFEDA-8A3B-469D-BC1F-71A7FA0AA647}"/>
          </ac:spMkLst>
        </pc:spChg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1859401508" sldId="5104"/>
        </pc:sldMkLst>
      </pc:sldChg>
      <pc:sldChg chg="modSp mod">
        <pc:chgData name="明智 高" userId="13106cc9a47d8e8b" providerId="LiveId" clId="{55F1F0E4-F6B5-4B53-99F5-77254C1C74B8}" dt="2021-10-24T11:58:08.809" v="310" actId="12"/>
        <pc:sldMkLst>
          <pc:docMk/>
          <pc:sldMk cId="2071454723" sldId="5106"/>
        </pc:sldMkLst>
        <pc:spChg chg="mod">
          <ac:chgData name="明智 高" userId="13106cc9a47d8e8b" providerId="LiveId" clId="{55F1F0E4-F6B5-4B53-99F5-77254C1C74B8}" dt="2021-10-24T11:58:08.809" v="310" actId="12"/>
          <ac:spMkLst>
            <pc:docMk/>
            <pc:sldMk cId="2071454723" sldId="5106"/>
            <ac:spMk id="3" creationId="{D471CE0F-9880-4EC9-9852-21FBAC5D4F5F}"/>
          </ac:spMkLst>
        </pc:spChg>
      </pc:sldChg>
      <pc:sldChg chg="delSp modSp mod">
        <pc:chgData name="明智 高" userId="13106cc9a47d8e8b" providerId="LiveId" clId="{55F1F0E4-F6B5-4B53-99F5-77254C1C74B8}" dt="2021-10-24T12:04:18.600" v="328" actId="404"/>
        <pc:sldMkLst>
          <pc:docMk/>
          <pc:sldMk cId="2922419264" sldId="5107"/>
        </pc:sldMkLst>
        <pc:spChg chg="del">
          <ac:chgData name="明智 高" userId="13106cc9a47d8e8b" providerId="LiveId" clId="{55F1F0E4-F6B5-4B53-99F5-77254C1C74B8}" dt="2021-10-24T12:04:07.826" v="323" actId="478"/>
          <ac:spMkLst>
            <pc:docMk/>
            <pc:sldMk cId="2922419264" sldId="5107"/>
            <ac:spMk id="2" creationId="{5E46D4D6-A3C7-4DE8-A659-BDE4BAF743E0}"/>
          </ac:spMkLst>
        </pc:spChg>
        <pc:spChg chg="mod">
          <ac:chgData name="明智 高" userId="13106cc9a47d8e8b" providerId="LiveId" clId="{55F1F0E4-F6B5-4B53-99F5-77254C1C74B8}" dt="2021-10-24T12:04:18.600" v="328" actId="404"/>
          <ac:spMkLst>
            <pc:docMk/>
            <pc:sldMk cId="2922419264" sldId="5107"/>
            <ac:spMk id="3" creationId="{D471CE0F-9880-4EC9-9852-21FBAC5D4F5F}"/>
          </ac:spMkLst>
        </pc:spChg>
        <pc:spChg chg="del">
          <ac:chgData name="明智 高" userId="13106cc9a47d8e8b" providerId="LiveId" clId="{55F1F0E4-F6B5-4B53-99F5-77254C1C74B8}" dt="2021-10-24T12:04:07.227" v="322" actId="478"/>
          <ac:spMkLst>
            <pc:docMk/>
            <pc:sldMk cId="2922419264" sldId="5107"/>
            <ac:spMk id="4" creationId="{76CDD9C6-E541-4CF3-ADE9-11C56FF31F37}"/>
          </ac:spMkLst>
        </pc:spChg>
        <pc:spChg chg="del">
          <ac:chgData name="明智 高" userId="13106cc9a47d8e8b" providerId="LiveId" clId="{55F1F0E4-F6B5-4B53-99F5-77254C1C74B8}" dt="2021-10-24T12:04:06.700" v="321" actId="478"/>
          <ac:spMkLst>
            <pc:docMk/>
            <pc:sldMk cId="2922419264" sldId="5107"/>
            <ac:spMk id="5" creationId="{FDD2C4E4-39FD-45A3-A880-9A16A0F1193D}"/>
          </ac:spMkLst>
        </pc:spChg>
        <pc:spChg chg="del">
          <ac:chgData name="明智 高" userId="13106cc9a47d8e8b" providerId="LiveId" clId="{55F1F0E4-F6B5-4B53-99F5-77254C1C74B8}" dt="2021-10-24T12:04:06.083" v="320" actId="478"/>
          <ac:spMkLst>
            <pc:docMk/>
            <pc:sldMk cId="2922419264" sldId="5107"/>
            <ac:spMk id="6" creationId="{E19F632D-3FC8-4C86-BE23-E1621F7F64CF}"/>
          </ac:spMkLst>
        </pc:spChg>
        <pc:spChg chg="del">
          <ac:chgData name="明智 高" userId="13106cc9a47d8e8b" providerId="LiveId" clId="{55F1F0E4-F6B5-4B53-99F5-77254C1C74B8}" dt="2021-10-24T12:04:05.529" v="319" actId="478"/>
          <ac:spMkLst>
            <pc:docMk/>
            <pc:sldMk cId="2922419264" sldId="5107"/>
            <ac:spMk id="7" creationId="{929977BB-97F2-4BAA-8EBE-ED8376418D2A}"/>
          </ac:spMkLst>
        </pc:spChg>
        <pc:spChg chg="del">
          <ac:chgData name="明智 高" userId="13106cc9a47d8e8b" providerId="LiveId" clId="{55F1F0E4-F6B5-4B53-99F5-77254C1C74B8}" dt="2021-10-24T12:04:04.779" v="318" actId="478"/>
          <ac:spMkLst>
            <pc:docMk/>
            <pc:sldMk cId="2922419264" sldId="5107"/>
            <ac:spMk id="8" creationId="{922B75F5-E265-4C4E-BA83-538EBC204E4A}"/>
          </ac:spMkLst>
        </pc:spChg>
      </pc:sldChg>
      <pc:sldChg chg="del">
        <pc:chgData name="明智 高" userId="13106cc9a47d8e8b" providerId="LiveId" clId="{55F1F0E4-F6B5-4B53-99F5-77254C1C74B8}" dt="2021-10-24T11:51:00.249" v="145" actId="47"/>
        <pc:sldMkLst>
          <pc:docMk/>
          <pc:sldMk cId="1526991044" sldId="5109"/>
        </pc:sldMkLst>
      </pc:sldChg>
      <pc:sldChg chg="del">
        <pc:chgData name="明智 高" userId="13106cc9a47d8e8b" providerId="LiveId" clId="{55F1F0E4-F6B5-4B53-99F5-77254C1C74B8}" dt="2021-10-24T11:51:02.035" v="146" actId="47"/>
        <pc:sldMkLst>
          <pc:docMk/>
          <pc:sldMk cId="198736452" sldId="5110"/>
        </pc:sldMkLst>
      </pc:sldChg>
      <pc:sldChg chg="modSp mod">
        <pc:chgData name="明智 高" userId="13106cc9a47d8e8b" providerId="LiveId" clId="{55F1F0E4-F6B5-4B53-99F5-77254C1C74B8}" dt="2021-10-24T11:51:30.195" v="164" actId="1076"/>
        <pc:sldMkLst>
          <pc:docMk/>
          <pc:sldMk cId="105857872" sldId="5111"/>
        </pc:sldMkLst>
        <pc:spChg chg="mod">
          <ac:chgData name="明智 高" userId="13106cc9a47d8e8b" providerId="LiveId" clId="{55F1F0E4-F6B5-4B53-99F5-77254C1C74B8}" dt="2021-10-24T11:51:30.195" v="164" actId="1076"/>
          <ac:spMkLst>
            <pc:docMk/>
            <pc:sldMk cId="105857872" sldId="5111"/>
            <ac:spMk id="4" creationId="{F3441DC8-E417-4D95-9405-AA56D7E4321A}"/>
          </ac:spMkLst>
        </pc:spChg>
      </pc:sldChg>
      <pc:sldChg chg="modSp mod">
        <pc:chgData name="明智 高" userId="13106cc9a47d8e8b" providerId="LiveId" clId="{55F1F0E4-F6B5-4B53-99F5-77254C1C74B8}" dt="2021-10-24T12:53:56.850" v="2163" actId="20577"/>
        <pc:sldMkLst>
          <pc:docMk/>
          <pc:sldMk cId="3396392654" sldId="5112"/>
        </pc:sldMkLst>
        <pc:spChg chg="mod">
          <ac:chgData name="明智 高" userId="13106cc9a47d8e8b" providerId="LiveId" clId="{55F1F0E4-F6B5-4B53-99F5-77254C1C74B8}" dt="2021-10-24T12:53:56.850" v="2163" actId="20577"/>
          <ac:spMkLst>
            <pc:docMk/>
            <pc:sldMk cId="3396392654" sldId="5112"/>
            <ac:spMk id="3" creationId="{D471CE0F-9880-4EC9-9852-21FBAC5D4F5F}"/>
          </ac:spMkLst>
        </pc:spChg>
      </pc:sldChg>
      <pc:sldChg chg="modSp mod">
        <pc:chgData name="明智 高" userId="13106cc9a47d8e8b" providerId="LiveId" clId="{55F1F0E4-F6B5-4B53-99F5-77254C1C74B8}" dt="2021-10-24T12:56:58.362" v="2185" actId="20577"/>
        <pc:sldMkLst>
          <pc:docMk/>
          <pc:sldMk cId="3311717981" sldId="5114"/>
        </pc:sldMkLst>
        <pc:spChg chg="mod">
          <ac:chgData name="明智 高" userId="13106cc9a47d8e8b" providerId="LiveId" clId="{55F1F0E4-F6B5-4B53-99F5-77254C1C74B8}" dt="2021-10-24T12:56:58.362" v="2185" actId="20577"/>
          <ac:spMkLst>
            <pc:docMk/>
            <pc:sldMk cId="3311717981" sldId="5114"/>
            <ac:spMk id="3" creationId="{D471CE0F-9880-4EC9-9852-21FBAC5D4F5F}"/>
          </ac:spMkLst>
        </pc:spChg>
      </pc:sldChg>
      <pc:sldChg chg="modSp mod">
        <pc:chgData name="明智 高" userId="13106cc9a47d8e8b" providerId="LiveId" clId="{55F1F0E4-F6B5-4B53-99F5-77254C1C74B8}" dt="2021-10-24T11:52:19.204" v="171" actId="14100"/>
        <pc:sldMkLst>
          <pc:docMk/>
          <pc:sldMk cId="1229582186" sldId="5117"/>
        </pc:sldMkLst>
        <pc:spChg chg="mod">
          <ac:chgData name="明智 高" userId="13106cc9a47d8e8b" providerId="LiveId" clId="{55F1F0E4-F6B5-4B53-99F5-77254C1C74B8}" dt="2021-10-24T11:52:19.204" v="171" actId="14100"/>
          <ac:spMkLst>
            <pc:docMk/>
            <pc:sldMk cId="1229582186" sldId="5117"/>
            <ac:spMk id="4" creationId="{05B9DF25-C784-491D-834F-55F608925F15}"/>
          </ac:spMkLst>
        </pc:spChg>
      </pc:sldChg>
      <pc:sldChg chg="del">
        <pc:chgData name="明智 高" userId="13106cc9a47d8e8b" providerId="LiveId" clId="{55F1F0E4-F6B5-4B53-99F5-77254C1C74B8}" dt="2021-10-24T11:51:53.721" v="168" actId="47"/>
        <pc:sldMkLst>
          <pc:docMk/>
          <pc:sldMk cId="3284956875" sldId="5119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4217821829" sldId="5120"/>
        </pc:sldMkLst>
      </pc:sldChg>
      <pc:sldChg chg="del">
        <pc:chgData name="明智 高" userId="13106cc9a47d8e8b" providerId="LiveId" clId="{55F1F0E4-F6B5-4B53-99F5-77254C1C74B8}" dt="2021-10-24T11:51:52.274" v="166" actId="47"/>
        <pc:sldMkLst>
          <pc:docMk/>
          <pc:sldMk cId="2560309688" sldId="5121"/>
        </pc:sldMkLst>
      </pc:sldChg>
      <pc:sldChg chg="delSp modSp mod">
        <pc:chgData name="明智 高" userId="13106cc9a47d8e8b" providerId="LiveId" clId="{55F1F0E4-F6B5-4B53-99F5-77254C1C74B8}" dt="2021-10-24T12:56:24.925" v="2178" actId="6549"/>
        <pc:sldMkLst>
          <pc:docMk/>
          <pc:sldMk cId="597589145" sldId="5123"/>
        </pc:sldMkLst>
        <pc:spChg chg="mod">
          <ac:chgData name="明智 高" userId="13106cc9a47d8e8b" providerId="LiveId" clId="{55F1F0E4-F6B5-4B53-99F5-77254C1C74B8}" dt="2021-10-24T12:56:24.925" v="2178" actId="6549"/>
          <ac:spMkLst>
            <pc:docMk/>
            <pc:sldMk cId="597589145" sldId="5123"/>
            <ac:spMk id="3" creationId="{D471CE0F-9880-4EC9-9852-21FBAC5D4F5F}"/>
          </ac:spMkLst>
        </pc:spChg>
        <pc:graphicFrameChg chg="del modGraphic">
          <ac:chgData name="明智 高" userId="13106cc9a47d8e8b" providerId="LiveId" clId="{55F1F0E4-F6B5-4B53-99F5-77254C1C74B8}" dt="2021-10-24T12:24:02.624" v="1165" actId="478"/>
          <ac:graphicFrameMkLst>
            <pc:docMk/>
            <pc:sldMk cId="597589145" sldId="5123"/>
            <ac:graphicFrameMk id="4" creationId="{20C1E628-9A71-4EBE-B6C4-DA8C9A2A4CA3}"/>
          </ac:graphicFrameMkLst>
        </pc:graphicFrameChg>
      </pc:sldChg>
      <pc:sldChg chg="del">
        <pc:chgData name="明智 高" userId="13106cc9a47d8e8b" providerId="LiveId" clId="{55F1F0E4-F6B5-4B53-99F5-77254C1C74B8}" dt="2021-10-24T11:51:48.129" v="165" actId="47"/>
        <pc:sldMkLst>
          <pc:docMk/>
          <pc:sldMk cId="1850669395" sldId="7258"/>
        </pc:sldMkLst>
      </pc:sldChg>
      <pc:sldChg chg="del">
        <pc:chgData name="明智 高" userId="13106cc9a47d8e8b" providerId="LiveId" clId="{55F1F0E4-F6B5-4B53-99F5-77254C1C74B8}" dt="2021-10-24T11:51:53.002" v="167" actId="47"/>
        <pc:sldMkLst>
          <pc:docMk/>
          <pc:sldMk cId="885395415" sldId="7259"/>
        </pc:sldMkLst>
      </pc:sldChg>
      <pc:sldChg chg="del">
        <pc:chgData name="明智 高" userId="13106cc9a47d8e8b" providerId="LiveId" clId="{55F1F0E4-F6B5-4B53-99F5-77254C1C74B8}" dt="2021-10-24T11:46:25.190" v="0" actId="47"/>
        <pc:sldMkLst>
          <pc:docMk/>
          <pc:sldMk cId="2904403613" sldId="7267"/>
        </pc:sldMkLst>
      </pc:sldChg>
      <pc:sldChg chg="del">
        <pc:chgData name="明智 高" userId="13106cc9a47d8e8b" providerId="LiveId" clId="{55F1F0E4-F6B5-4B53-99F5-77254C1C74B8}" dt="2021-10-24T11:46:25.190" v="0" actId="47"/>
        <pc:sldMkLst>
          <pc:docMk/>
          <pc:sldMk cId="653323427" sldId="7268"/>
        </pc:sldMkLst>
      </pc:sldChg>
      <pc:sldChg chg="modSp mod">
        <pc:chgData name="明智 高" userId="13106cc9a47d8e8b" providerId="LiveId" clId="{55F1F0E4-F6B5-4B53-99F5-77254C1C74B8}" dt="2021-10-24T11:47:05.970" v="15" actId="20577"/>
        <pc:sldMkLst>
          <pc:docMk/>
          <pc:sldMk cId="158745421" sldId="7270"/>
        </pc:sldMkLst>
        <pc:spChg chg="mod">
          <ac:chgData name="明智 高" userId="13106cc9a47d8e8b" providerId="LiveId" clId="{55F1F0E4-F6B5-4B53-99F5-77254C1C74B8}" dt="2021-10-24T11:47:05.970" v="15" actId="20577"/>
          <ac:spMkLst>
            <pc:docMk/>
            <pc:sldMk cId="158745421" sldId="7270"/>
            <ac:spMk id="5" creationId="{12E4C546-F0DA-4A21-8120-563372F8BC41}"/>
          </ac:spMkLst>
        </pc:spChg>
        <pc:spChg chg="mod">
          <ac:chgData name="明智 高" userId="13106cc9a47d8e8b" providerId="LiveId" clId="{55F1F0E4-F6B5-4B53-99F5-77254C1C74B8}" dt="2021-10-24T11:46:47.764" v="9" actId="20577"/>
          <ac:spMkLst>
            <pc:docMk/>
            <pc:sldMk cId="158745421" sldId="7270"/>
            <ac:spMk id="6" creationId="{C39549E2-0E12-4AD7-BF31-9107C94AD10D}"/>
          </ac:spMkLst>
        </pc:spChg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7272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7273"/>
        </pc:sldMkLst>
      </pc:sldChg>
      <pc:sldChg chg="del">
        <pc:chgData name="明智 高" userId="13106cc9a47d8e8b" providerId="LiveId" clId="{55F1F0E4-F6B5-4B53-99F5-77254C1C74B8}" dt="2021-10-24T11:52:03.493" v="169" actId="47"/>
        <pc:sldMkLst>
          <pc:docMk/>
          <pc:sldMk cId="0" sldId="7274"/>
        </pc:sldMkLst>
      </pc:sldChg>
      <pc:sldChg chg="modSp mod">
        <pc:chgData name="明智 高" userId="13106cc9a47d8e8b" providerId="LiveId" clId="{55F1F0E4-F6B5-4B53-99F5-77254C1C74B8}" dt="2021-10-24T12:54:34.994" v="2164" actId="1076"/>
        <pc:sldMkLst>
          <pc:docMk/>
          <pc:sldMk cId="438973325" sldId="7276"/>
        </pc:sldMkLst>
        <pc:graphicFrameChg chg="mod">
          <ac:chgData name="明智 高" userId="13106cc9a47d8e8b" providerId="LiveId" clId="{55F1F0E4-F6B5-4B53-99F5-77254C1C74B8}" dt="2021-10-24T12:54:34.994" v="2164" actId="1076"/>
          <ac:graphicFrameMkLst>
            <pc:docMk/>
            <pc:sldMk cId="438973325" sldId="7276"/>
            <ac:graphicFrameMk id="2" creationId="{04D4A390-86D8-452D-8967-7F2FD9B9D162}"/>
          </ac:graphicFrameMkLst>
        </pc:graphicFrameChg>
      </pc:sldChg>
      <pc:sldChg chg="modSp mod">
        <pc:chgData name="明智 高" userId="13106cc9a47d8e8b" providerId="LiveId" clId="{55F1F0E4-F6B5-4B53-99F5-77254C1C74B8}" dt="2021-10-24T12:54:39.362" v="2165" actId="1076"/>
        <pc:sldMkLst>
          <pc:docMk/>
          <pc:sldMk cId="1252856283" sldId="7277"/>
        </pc:sldMkLst>
        <pc:graphicFrameChg chg="mod">
          <ac:chgData name="明智 高" userId="13106cc9a47d8e8b" providerId="LiveId" clId="{55F1F0E4-F6B5-4B53-99F5-77254C1C74B8}" dt="2021-10-24T12:54:39.362" v="2165" actId="1076"/>
          <ac:graphicFrameMkLst>
            <pc:docMk/>
            <pc:sldMk cId="1252856283" sldId="7277"/>
            <ac:graphicFrameMk id="2" creationId="{04D4A390-86D8-452D-8967-7F2FD9B9D162}"/>
          </ac:graphicFrameMkLst>
        </pc:graphicFrameChg>
      </pc:sldChg>
      <pc:sldChg chg="delSp modSp add mod ord">
        <pc:chgData name="明智 高" userId="13106cc9a47d8e8b" providerId="LiveId" clId="{55F1F0E4-F6B5-4B53-99F5-77254C1C74B8}" dt="2021-10-24T12:52:58.332" v="2158" actId="20577"/>
        <pc:sldMkLst>
          <pc:docMk/>
          <pc:sldMk cId="2061162194" sldId="7279"/>
        </pc:sldMkLst>
        <pc:spChg chg="del">
          <ac:chgData name="明智 高" userId="13106cc9a47d8e8b" providerId="LiveId" clId="{55F1F0E4-F6B5-4B53-99F5-77254C1C74B8}" dt="2021-10-24T12:02:58.858" v="312" actId="478"/>
          <ac:spMkLst>
            <pc:docMk/>
            <pc:sldMk cId="2061162194" sldId="7279"/>
            <ac:spMk id="2" creationId="{6B926814-CBE3-4753-A99F-0B4527AAA938}"/>
          </ac:spMkLst>
        </pc:spChg>
        <pc:spChg chg="mod">
          <ac:chgData name="明智 高" userId="13106cc9a47d8e8b" providerId="LiveId" clId="{55F1F0E4-F6B5-4B53-99F5-77254C1C74B8}" dt="2021-10-24T12:52:58.332" v="2158" actId="20577"/>
          <ac:spMkLst>
            <pc:docMk/>
            <pc:sldMk cId="2061162194" sldId="7279"/>
            <ac:spMk id="3" creationId="{E54C8E00-02D0-4BAC-BCA7-A7F62FDF7537}"/>
          </ac:spMkLst>
        </pc:spChg>
        <pc:spChg chg="del">
          <ac:chgData name="明智 高" userId="13106cc9a47d8e8b" providerId="LiveId" clId="{55F1F0E4-F6B5-4B53-99F5-77254C1C74B8}" dt="2021-10-24T12:03:02.199" v="314" actId="478"/>
          <ac:spMkLst>
            <pc:docMk/>
            <pc:sldMk cId="2061162194" sldId="7279"/>
            <ac:spMk id="6" creationId="{203B92FC-DC24-4C17-86FB-2C84DDDAD677}"/>
          </ac:spMkLst>
        </pc:spChg>
        <pc:spChg chg="del">
          <ac:chgData name="明智 高" userId="13106cc9a47d8e8b" providerId="LiveId" clId="{55F1F0E4-F6B5-4B53-99F5-77254C1C74B8}" dt="2021-10-24T12:03:03.986" v="315" actId="478"/>
          <ac:spMkLst>
            <pc:docMk/>
            <pc:sldMk cId="2061162194" sldId="7279"/>
            <ac:spMk id="7" creationId="{0F1F8DF0-A5F4-4040-B535-19AB1D5C2BBB}"/>
          </ac:spMkLst>
        </pc:spChg>
        <pc:cxnChg chg="del">
          <ac:chgData name="明智 高" userId="13106cc9a47d8e8b" providerId="LiveId" clId="{55F1F0E4-F6B5-4B53-99F5-77254C1C74B8}" dt="2021-10-24T12:03:00.378" v="313" actId="478"/>
          <ac:cxnSpMkLst>
            <pc:docMk/>
            <pc:sldMk cId="2061162194" sldId="7279"/>
            <ac:cxnSpMk id="5" creationId="{41D4DB03-3B71-4DB8-B0E3-9732EF823AE9}"/>
          </ac:cxnSpMkLst>
        </pc:cxnChg>
      </pc:sldChg>
      <pc:sldChg chg="modSp add mod ord">
        <pc:chgData name="明智 高" userId="13106cc9a47d8e8b" providerId="LiveId" clId="{55F1F0E4-F6B5-4B53-99F5-77254C1C74B8}" dt="2021-10-24T12:55:00.771" v="2177" actId="20577"/>
        <pc:sldMkLst>
          <pc:docMk/>
          <pc:sldMk cId="1059746907" sldId="7280"/>
        </pc:sldMkLst>
        <pc:spChg chg="mod">
          <ac:chgData name="明智 高" userId="13106cc9a47d8e8b" providerId="LiveId" clId="{55F1F0E4-F6B5-4B53-99F5-77254C1C74B8}" dt="2021-10-24T12:55:00.771" v="2177" actId="20577"/>
          <ac:spMkLst>
            <pc:docMk/>
            <pc:sldMk cId="1059746907" sldId="7280"/>
            <ac:spMk id="3" creationId="{D471CE0F-9880-4EC9-9852-21FBAC5D4F5F}"/>
          </ac:spMkLst>
        </pc:spChg>
      </pc:sldChg>
      <pc:sldChg chg="modSp add mod">
        <pc:chgData name="明智 高" userId="13106cc9a47d8e8b" providerId="LiveId" clId="{55F1F0E4-F6B5-4B53-99F5-77254C1C74B8}" dt="2021-10-24T12:24:30.727" v="1169" actId="14100"/>
        <pc:sldMkLst>
          <pc:docMk/>
          <pc:sldMk cId="279116664" sldId="7281"/>
        </pc:sldMkLst>
        <pc:spChg chg="mod">
          <ac:chgData name="明智 高" userId="13106cc9a47d8e8b" providerId="LiveId" clId="{55F1F0E4-F6B5-4B53-99F5-77254C1C74B8}" dt="2021-10-24T12:24:30.727" v="1169" actId="14100"/>
          <ac:spMkLst>
            <pc:docMk/>
            <pc:sldMk cId="279116664" sldId="7281"/>
            <ac:spMk id="3" creationId="{D471CE0F-9880-4EC9-9852-21FBAC5D4F5F}"/>
          </ac:spMkLst>
        </pc:spChg>
      </pc:sldChg>
      <pc:sldChg chg="delSp modSp add mod ord">
        <pc:chgData name="明智 高" userId="13106cc9a47d8e8b" providerId="LiveId" clId="{55F1F0E4-F6B5-4B53-99F5-77254C1C74B8}" dt="2021-10-24T12:57:38.055" v="2190" actId="20577"/>
        <pc:sldMkLst>
          <pc:docMk/>
          <pc:sldMk cId="2086593562" sldId="7282"/>
        </pc:sldMkLst>
        <pc:spChg chg="del">
          <ac:chgData name="明智 高" userId="13106cc9a47d8e8b" providerId="LiveId" clId="{55F1F0E4-F6B5-4B53-99F5-77254C1C74B8}" dt="2021-10-24T12:39:52.230" v="1634" actId="478"/>
          <ac:spMkLst>
            <pc:docMk/>
            <pc:sldMk cId="2086593562" sldId="7282"/>
            <ac:spMk id="2" creationId="{1276085A-5D4E-4DCF-9376-3EA7A61DC44F}"/>
          </ac:spMkLst>
        </pc:spChg>
        <pc:spChg chg="mod">
          <ac:chgData name="明智 高" userId="13106cc9a47d8e8b" providerId="LiveId" clId="{55F1F0E4-F6B5-4B53-99F5-77254C1C74B8}" dt="2021-10-24T12:57:38.055" v="2190" actId="20577"/>
          <ac:spMkLst>
            <pc:docMk/>
            <pc:sldMk cId="2086593562" sldId="7282"/>
            <ac:spMk id="3" creationId="{D471CE0F-9880-4EC9-9852-21FBAC5D4F5F}"/>
          </ac:spMkLst>
        </pc:spChg>
      </pc:sldChg>
      <pc:sldChg chg="modSp add mod ord">
        <pc:chgData name="明智 高" userId="13106cc9a47d8e8b" providerId="LiveId" clId="{55F1F0E4-F6B5-4B53-99F5-77254C1C74B8}" dt="2021-10-24T12:58:20.135" v="2192" actId="20577"/>
        <pc:sldMkLst>
          <pc:docMk/>
          <pc:sldMk cId="459747478" sldId="7283"/>
        </pc:sldMkLst>
        <pc:spChg chg="mod">
          <ac:chgData name="明智 高" userId="13106cc9a47d8e8b" providerId="LiveId" clId="{55F1F0E4-F6B5-4B53-99F5-77254C1C74B8}" dt="2021-10-24T12:58:20.135" v="2192" actId="20577"/>
          <ac:spMkLst>
            <pc:docMk/>
            <pc:sldMk cId="459747478" sldId="7283"/>
            <ac:spMk id="3" creationId="{D471CE0F-9880-4EC9-9852-21FBAC5D4F5F}"/>
          </ac:spMkLst>
        </pc:spChg>
      </pc:sldChg>
      <pc:sldMasterChg chg="del delSldLayout">
        <pc:chgData name="明智 高" userId="13106cc9a47d8e8b" providerId="LiveId" clId="{55F1F0E4-F6B5-4B53-99F5-77254C1C74B8}" dt="2021-10-24T11:52:03.493" v="169" actId="47"/>
        <pc:sldMasterMkLst>
          <pc:docMk/>
          <pc:sldMasterMk cId="3024157704" sldId="2147484238"/>
        </pc:sldMasterMkLst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2811841751" sldId="2147484239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587518918" sldId="2147484240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3224438880" sldId="2147484241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1035818805" sldId="2147484242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3590587367" sldId="2147484243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2167060889" sldId="2147484244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2225925454" sldId="2147484245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1334297851" sldId="2147484246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4107546312" sldId="2147484247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2872497235" sldId="2147484248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3937325415" sldId="2147484249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413469186" sldId="2147484250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461071237" sldId="2147484251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1272492182" sldId="2147484252"/>
          </pc:sldLayoutMkLst>
        </pc:sldLayoutChg>
        <pc:sldLayoutChg chg="del">
          <pc:chgData name="明智 高" userId="13106cc9a47d8e8b" providerId="LiveId" clId="{55F1F0E4-F6B5-4B53-99F5-77254C1C74B8}" dt="2021-10-24T11:52:03.493" v="169" actId="47"/>
          <pc:sldLayoutMkLst>
            <pc:docMk/>
            <pc:sldMasterMk cId="3024157704" sldId="2147484238"/>
            <pc:sldLayoutMk cId="3624411122" sldId="214748425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B8A7776C-9E39-4430-806B-1342F93FD2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ea typeface="MingLiU" pitchFamily="49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999152C-308B-48FF-871B-801F2F9812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ea typeface="MingLiU" pitchFamily="49" charset="-120"/>
                <a:cs typeface="+mn-cs"/>
              </a:defRPr>
            </a:lvl1pPr>
          </a:lstStyle>
          <a:p>
            <a:pPr>
              <a:defRPr/>
            </a:pPr>
            <a:fld id="{18EC27E8-83C2-47C5-AF42-A319FC0C167D}" type="datetimeFigureOut">
              <a:rPr lang="zh-TW" altLang="en-US"/>
              <a:pPr>
                <a:defRPr/>
              </a:pPr>
              <a:t>2021/10/24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C3BD510-E665-4B77-81A9-C739B4E214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ea typeface="MingLiU" pitchFamily="49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0DEEA7-9226-48FD-8C1F-5B560E503A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6575"/>
            <a:ext cx="2944812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ea typeface="細明體" panose="02020509000000000000" pitchFamily="49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0AE31E-3755-4C3A-8E2E-CD9A88F706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>
            <a:extLst>
              <a:ext uri="{FF2B5EF4-FFF2-40B4-BE49-F238E27FC236}">
                <a16:creationId xmlns:a16="http://schemas.microsoft.com/office/drawing/2014/main" id="{2E6DDDA7-615F-454B-B38D-F20FDDB0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/>
          </a:p>
        </p:txBody>
      </p:sp>
      <p:sp>
        <p:nvSpPr>
          <p:cNvPr id="15363" name="AutoShape 2">
            <a:extLst>
              <a:ext uri="{FF2B5EF4-FFF2-40B4-BE49-F238E27FC236}">
                <a16:creationId xmlns:a16="http://schemas.microsoft.com/office/drawing/2014/main" id="{9A2A7199-9729-43AC-90D9-2AB225CD2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/>
          </a:p>
        </p:txBody>
      </p:sp>
      <p:sp>
        <p:nvSpPr>
          <p:cNvPr id="15364" name="AutoShape 3">
            <a:extLst>
              <a:ext uri="{FF2B5EF4-FFF2-40B4-BE49-F238E27FC236}">
                <a16:creationId xmlns:a16="http://schemas.microsoft.com/office/drawing/2014/main" id="{5DDEFA4B-5E74-44C6-887A-00840C5C6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/>
          </a:p>
        </p:txBody>
      </p:sp>
      <p:sp>
        <p:nvSpPr>
          <p:cNvPr id="15365" name="AutoShape 4">
            <a:extLst>
              <a:ext uri="{FF2B5EF4-FFF2-40B4-BE49-F238E27FC236}">
                <a16:creationId xmlns:a16="http://schemas.microsoft.com/office/drawing/2014/main" id="{47449E69-18CA-4EA7-882E-6AA57E30C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/>
          </a:p>
        </p:txBody>
      </p:sp>
      <p:sp>
        <p:nvSpPr>
          <p:cNvPr id="15366" name="AutoShape 5">
            <a:extLst>
              <a:ext uri="{FF2B5EF4-FFF2-40B4-BE49-F238E27FC236}">
                <a16:creationId xmlns:a16="http://schemas.microsoft.com/office/drawing/2014/main" id="{10187461-5E02-450C-99FB-5F329B6A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/>
          </a:p>
        </p:txBody>
      </p:sp>
      <p:sp>
        <p:nvSpPr>
          <p:cNvPr id="15367" name="AutoShape 6">
            <a:extLst>
              <a:ext uri="{FF2B5EF4-FFF2-40B4-BE49-F238E27FC236}">
                <a16:creationId xmlns:a16="http://schemas.microsoft.com/office/drawing/2014/main" id="{E3AECA76-CEEE-4503-B889-CE1E2AC7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/>
          </a:p>
        </p:txBody>
      </p:sp>
      <p:sp>
        <p:nvSpPr>
          <p:cNvPr id="15368" name="AutoShape 7">
            <a:extLst>
              <a:ext uri="{FF2B5EF4-FFF2-40B4-BE49-F238E27FC236}">
                <a16:creationId xmlns:a16="http://schemas.microsoft.com/office/drawing/2014/main" id="{7C0410AC-B4F0-4F8E-A7D4-164A157D3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zh-TW" altLang="en-US"/>
          </a:p>
        </p:txBody>
      </p:sp>
      <p:sp>
        <p:nvSpPr>
          <p:cNvPr id="6153" name="Text Box 8">
            <a:extLst>
              <a:ext uri="{FF2B5EF4-FFF2-40B4-BE49-F238E27FC236}">
                <a16:creationId xmlns:a16="http://schemas.microsoft.com/office/drawing/2014/main" id="{7CB8AE7B-AFA4-4AD0-A0C6-6DAB32D05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zh-TW" altLang="en-US"/>
          </a:p>
        </p:txBody>
      </p:sp>
      <p:sp>
        <p:nvSpPr>
          <p:cNvPr id="6154" name="Text Box 9">
            <a:extLst>
              <a:ext uri="{FF2B5EF4-FFF2-40B4-BE49-F238E27FC236}">
                <a16:creationId xmlns:a16="http://schemas.microsoft.com/office/drawing/2014/main" id="{4DFD734F-277E-4207-8733-AF4ADEF18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zh-TW" altLang="en-US"/>
          </a:p>
        </p:txBody>
      </p:sp>
      <p:sp>
        <p:nvSpPr>
          <p:cNvPr id="15371" name="Rectangle 10">
            <a:extLst>
              <a:ext uri="{FF2B5EF4-FFF2-40B4-BE49-F238E27FC236}">
                <a16:creationId xmlns:a16="http://schemas.microsoft.com/office/drawing/2014/main" id="{E787EC19-483E-426F-A2AF-161336E04A0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20663" y="744538"/>
            <a:ext cx="6345237" cy="37115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5D5FC4DF-9652-4959-98C5-2A142AB9EB1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4875"/>
            <a:ext cx="4973637" cy="445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/>
          </a:p>
        </p:txBody>
      </p:sp>
      <p:sp>
        <p:nvSpPr>
          <p:cNvPr id="6157" name="Text Box 12">
            <a:extLst>
              <a:ext uri="{FF2B5EF4-FFF2-40B4-BE49-F238E27FC236}">
                <a16:creationId xmlns:a16="http://schemas.microsoft.com/office/drawing/2014/main" id="{DAFF3FA4-B3EE-4A3B-B7B3-1C12A339B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zh-TW" altLang="en-US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9C77EBF4-6655-4674-B551-F521533EEE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35288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CDD742-0C7B-40E8-B860-4279FA40EA51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31128" y="217488"/>
            <a:ext cx="1701676" cy="7494314"/>
          </a:xfrm>
        </p:spPr>
        <p:txBody>
          <a:bodyPr anchor="ctr"/>
          <a:lstStyle>
            <a:lvl1pPr>
              <a:lnSpc>
                <a:spcPct val="100000"/>
              </a:lnSpc>
              <a:defRPr sz="6600">
                <a:latin typeface="+mj-ea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99756" y="222970"/>
            <a:ext cx="7617867" cy="7488832"/>
          </a:xfrm>
        </p:spPr>
        <p:txBody>
          <a:bodyPr/>
          <a:lstStyle>
            <a:lvl1pPr marL="439200" indent="-439200">
              <a:lnSpc>
                <a:spcPct val="150000"/>
              </a:lnSpc>
              <a:defRPr>
                <a:latin typeface="文鼎粗明" pitchFamily="49" charset="-120"/>
                <a:ea typeface="文鼎粗明" pitchFamily="49" charset="-120"/>
              </a:defRPr>
            </a:lvl1pPr>
            <a:lvl2pPr marL="439200" indent="-439200">
              <a:lnSpc>
                <a:spcPct val="150000"/>
              </a:lnSpc>
              <a:defRPr>
                <a:latin typeface="文鼎粗明" pitchFamily="49" charset="-120"/>
                <a:ea typeface="文鼎粗明" pitchFamily="49" charset="-120"/>
              </a:defRPr>
            </a:lvl2pPr>
            <a:lvl3pPr marL="439200" indent="-439200">
              <a:lnSpc>
                <a:spcPct val="150000"/>
              </a:lnSpc>
              <a:defRPr>
                <a:latin typeface="文鼎粗明" pitchFamily="49" charset="-120"/>
                <a:ea typeface="文鼎粗明" pitchFamily="49" charset="-120"/>
              </a:defRPr>
            </a:lvl3pPr>
            <a:lvl4pPr marL="439200" indent="-439200">
              <a:lnSpc>
                <a:spcPct val="150000"/>
              </a:lnSpc>
              <a:defRPr>
                <a:latin typeface="文鼎粗明" pitchFamily="49" charset="-120"/>
                <a:ea typeface="文鼎粗明" pitchFamily="49" charset="-120"/>
              </a:defRPr>
            </a:lvl4pPr>
            <a:lvl5pPr marL="439200" indent="-439200">
              <a:lnSpc>
                <a:spcPct val="150000"/>
              </a:lnSpc>
              <a:defRPr>
                <a:latin typeface="文鼎粗明" pitchFamily="49" charset="-120"/>
                <a:ea typeface="文鼎粗明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419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06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0610" y="538586"/>
            <a:ext cx="4448943" cy="1885051"/>
          </a:xfrm>
        </p:spPr>
        <p:txBody>
          <a:bodyPr anchor="b"/>
          <a:lstStyle>
            <a:lvl1pPr>
              <a:defRPr sz="362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64080" y="1163197"/>
            <a:ext cx="6982301" cy="5741176"/>
          </a:xfrm>
        </p:spPr>
        <p:txBody>
          <a:bodyPr/>
          <a:lstStyle>
            <a:lvl1pPr>
              <a:defRPr sz="3620"/>
            </a:lvl1pPr>
            <a:lvl2pPr>
              <a:defRPr sz="3168"/>
            </a:lvl2pPr>
            <a:lvl3pPr>
              <a:defRPr sz="2715"/>
            </a:lvl3pPr>
            <a:lvl4pPr>
              <a:defRPr sz="2263"/>
            </a:lvl4pPr>
            <a:lvl5pPr>
              <a:defRPr sz="2263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50610" y="2423637"/>
            <a:ext cx="4448943" cy="4490086"/>
          </a:xfrm>
        </p:spPr>
        <p:txBody>
          <a:bodyPr/>
          <a:lstStyle>
            <a:lvl1pPr marL="0" indent="0">
              <a:buNone/>
              <a:defRPr sz="1810"/>
            </a:lvl1pPr>
            <a:lvl2pPr marL="517230" indent="0">
              <a:buNone/>
              <a:defRPr sz="1584"/>
            </a:lvl2pPr>
            <a:lvl3pPr marL="1034461" indent="0">
              <a:buNone/>
              <a:defRPr sz="1358"/>
            </a:lvl3pPr>
            <a:lvl4pPr marL="1551691" indent="0">
              <a:buNone/>
              <a:defRPr sz="1131"/>
            </a:lvl4pPr>
            <a:lvl5pPr marL="2068921" indent="0">
              <a:buNone/>
              <a:defRPr sz="1131"/>
            </a:lvl5pPr>
            <a:lvl6pPr marL="2586152" indent="0">
              <a:buNone/>
              <a:defRPr sz="1131"/>
            </a:lvl6pPr>
            <a:lvl7pPr marL="3103382" indent="0">
              <a:buNone/>
              <a:defRPr sz="1131"/>
            </a:lvl7pPr>
            <a:lvl8pPr marL="3620613" indent="0">
              <a:buNone/>
              <a:defRPr sz="1131"/>
            </a:lvl8pPr>
            <a:lvl9pPr marL="4137843" indent="0">
              <a:buNone/>
              <a:defRPr sz="11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496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0610" y="538586"/>
            <a:ext cx="4448943" cy="1885051"/>
          </a:xfrm>
        </p:spPr>
        <p:txBody>
          <a:bodyPr anchor="b"/>
          <a:lstStyle>
            <a:lvl1pPr>
              <a:defRPr sz="362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864080" y="1163197"/>
            <a:ext cx="6982301" cy="5741176"/>
          </a:xfrm>
        </p:spPr>
        <p:txBody>
          <a:bodyPr/>
          <a:lstStyle>
            <a:lvl1pPr marL="0" indent="0">
              <a:buNone/>
              <a:defRPr sz="3620"/>
            </a:lvl1pPr>
            <a:lvl2pPr marL="517230" indent="0">
              <a:buNone/>
              <a:defRPr sz="3168"/>
            </a:lvl2pPr>
            <a:lvl3pPr marL="1034461" indent="0">
              <a:buNone/>
              <a:defRPr sz="2715"/>
            </a:lvl3pPr>
            <a:lvl4pPr marL="1551691" indent="0">
              <a:buNone/>
              <a:defRPr sz="2263"/>
            </a:lvl4pPr>
            <a:lvl5pPr marL="2068921" indent="0">
              <a:buNone/>
              <a:defRPr sz="2263"/>
            </a:lvl5pPr>
            <a:lvl6pPr marL="2586152" indent="0">
              <a:buNone/>
              <a:defRPr sz="2263"/>
            </a:lvl6pPr>
            <a:lvl7pPr marL="3103382" indent="0">
              <a:buNone/>
              <a:defRPr sz="2263"/>
            </a:lvl7pPr>
            <a:lvl8pPr marL="3620613" indent="0">
              <a:buNone/>
              <a:defRPr sz="2263"/>
            </a:lvl8pPr>
            <a:lvl9pPr marL="4137843" indent="0">
              <a:buNone/>
              <a:defRPr sz="2263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50610" y="2423637"/>
            <a:ext cx="4448943" cy="4490086"/>
          </a:xfrm>
        </p:spPr>
        <p:txBody>
          <a:bodyPr/>
          <a:lstStyle>
            <a:lvl1pPr marL="0" indent="0">
              <a:buNone/>
              <a:defRPr sz="1810"/>
            </a:lvl1pPr>
            <a:lvl2pPr marL="517230" indent="0">
              <a:buNone/>
              <a:defRPr sz="1584"/>
            </a:lvl2pPr>
            <a:lvl3pPr marL="1034461" indent="0">
              <a:buNone/>
              <a:defRPr sz="1358"/>
            </a:lvl3pPr>
            <a:lvl4pPr marL="1551691" indent="0">
              <a:buNone/>
              <a:defRPr sz="1131"/>
            </a:lvl4pPr>
            <a:lvl5pPr marL="2068921" indent="0">
              <a:buNone/>
              <a:defRPr sz="1131"/>
            </a:lvl5pPr>
            <a:lvl6pPr marL="2586152" indent="0">
              <a:buNone/>
              <a:defRPr sz="1131"/>
            </a:lvl6pPr>
            <a:lvl7pPr marL="3103382" indent="0">
              <a:buNone/>
              <a:defRPr sz="1131"/>
            </a:lvl7pPr>
            <a:lvl8pPr marL="3620613" indent="0">
              <a:buNone/>
              <a:defRPr sz="1131"/>
            </a:lvl8pPr>
            <a:lvl9pPr marL="4137843" indent="0">
              <a:buNone/>
              <a:defRPr sz="11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400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0065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999345" y="323528"/>
            <a:ext cx="3103245" cy="689315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9610" y="323528"/>
            <a:ext cx="9079865" cy="68931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077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5050" y="2510332"/>
            <a:ext cx="11722100" cy="173071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68514" y="4577663"/>
            <a:ext cx="9655175" cy="206415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8D7C-C375-42BA-82F8-B2A7C82323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3550794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671F-098D-4592-B2DA-7A8A73DA1F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2683253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025" y="5192146"/>
            <a:ext cx="11723688" cy="16036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9025" y="3424912"/>
            <a:ext cx="11723688" cy="17672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BD37C-ACE9-45F3-8986-24390E9326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513233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203240"/>
            <a:ext cx="4673600" cy="7634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26000" y="203240"/>
            <a:ext cx="4675188" cy="7634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DDC0-A51E-4B28-8621-77482A7FFF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5072368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8975" y="323914"/>
            <a:ext cx="12414250" cy="134646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8975" y="1808519"/>
            <a:ext cx="6094413" cy="754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8975" y="2562729"/>
            <a:ext cx="6094413" cy="46538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005639" y="1808519"/>
            <a:ext cx="6097587" cy="754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005639" y="2562729"/>
            <a:ext cx="6097587" cy="46538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9DB09-6C5A-4436-9B39-B9BCA60624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635898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259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E7D0-08D5-47A7-BAAF-7398B2CB47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2697601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192B-B74B-4CF9-8E7D-E8D8EF4A20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9956180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8976" y="322327"/>
            <a:ext cx="4538663" cy="1368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2739" y="322327"/>
            <a:ext cx="7710487" cy="68942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8976" y="1691020"/>
            <a:ext cx="4538663" cy="5525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D192-0B94-4FC0-A974-354528EF61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9725088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3514" y="5655787"/>
            <a:ext cx="8275637" cy="6668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703514" y="722455"/>
            <a:ext cx="8275637" cy="48460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703514" y="6322668"/>
            <a:ext cx="8275637" cy="9479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DE93-1BE4-451A-BF02-8E9572E2D1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7616889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C4031-44A4-4787-8AEF-00FDAA8A9E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8403313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075863" y="203240"/>
            <a:ext cx="3357562" cy="76516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" y="203240"/>
            <a:ext cx="9923463" cy="765166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88A87-418E-46C6-8310-22C65F05AD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7070682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5051" y="2510332"/>
            <a:ext cx="11722100" cy="173071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68514" y="4577664"/>
            <a:ext cx="9655175" cy="2064156"/>
          </a:xfrm>
        </p:spPr>
        <p:txBody>
          <a:bodyPr/>
          <a:lstStyle>
            <a:lvl1pPr marL="0" indent="0" algn="ctr">
              <a:buNone/>
              <a:defRPr/>
            </a:lvl1pPr>
            <a:lvl2pPr marL="439181" indent="0" algn="ctr">
              <a:buNone/>
              <a:defRPr/>
            </a:lvl2pPr>
            <a:lvl3pPr marL="878361" indent="0" algn="ctr">
              <a:buNone/>
              <a:defRPr/>
            </a:lvl3pPr>
            <a:lvl4pPr marL="1317541" indent="0" algn="ctr">
              <a:buNone/>
              <a:defRPr/>
            </a:lvl4pPr>
            <a:lvl5pPr marL="1756721" indent="0" algn="ctr">
              <a:buNone/>
              <a:defRPr/>
            </a:lvl5pPr>
            <a:lvl6pPr marL="2195902" indent="0" algn="ctr">
              <a:buNone/>
              <a:defRPr/>
            </a:lvl6pPr>
            <a:lvl7pPr marL="2635082" indent="0" algn="ctr">
              <a:buNone/>
              <a:defRPr/>
            </a:lvl7pPr>
            <a:lvl8pPr marL="3074262" indent="0" algn="ctr">
              <a:buNone/>
              <a:defRPr/>
            </a:lvl8pPr>
            <a:lvl9pPr marL="3513442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8D7C-C375-42BA-82F8-B2A7C82323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095312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671F-098D-4592-B2DA-7A8A73DA1F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5930207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025" y="5192146"/>
            <a:ext cx="11723688" cy="1603690"/>
          </a:xfrm>
        </p:spPr>
        <p:txBody>
          <a:bodyPr anchor="t"/>
          <a:lstStyle>
            <a:lvl1pPr algn="l">
              <a:defRPr sz="3842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9025" y="3424912"/>
            <a:ext cx="11723688" cy="1767234"/>
          </a:xfrm>
        </p:spPr>
        <p:txBody>
          <a:bodyPr anchor="b"/>
          <a:lstStyle>
            <a:lvl1pPr marL="0" indent="0">
              <a:buNone/>
              <a:defRPr sz="1921"/>
            </a:lvl1pPr>
            <a:lvl2pPr marL="439181" indent="0">
              <a:buNone/>
              <a:defRPr sz="1729"/>
            </a:lvl2pPr>
            <a:lvl3pPr marL="878361" indent="0">
              <a:buNone/>
              <a:defRPr sz="1537"/>
            </a:lvl3pPr>
            <a:lvl4pPr marL="1317541" indent="0">
              <a:buNone/>
              <a:defRPr sz="1345"/>
            </a:lvl4pPr>
            <a:lvl5pPr marL="1756721" indent="0">
              <a:buNone/>
              <a:defRPr sz="1345"/>
            </a:lvl5pPr>
            <a:lvl6pPr marL="2195902" indent="0">
              <a:buNone/>
              <a:defRPr sz="1345"/>
            </a:lvl6pPr>
            <a:lvl7pPr marL="2635082" indent="0">
              <a:buNone/>
              <a:defRPr sz="1345"/>
            </a:lvl7pPr>
            <a:lvl8pPr marL="3074262" indent="0">
              <a:buNone/>
              <a:defRPr sz="1345"/>
            </a:lvl8pPr>
            <a:lvl9pPr marL="3513442" indent="0">
              <a:buNone/>
              <a:defRPr sz="134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BD37C-ACE9-45F3-8986-24390E9326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4731864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" y="203240"/>
            <a:ext cx="4673600" cy="7634200"/>
          </a:xfrm>
        </p:spPr>
        <p:txBody>
          <a:bodyPr/>
          <a:lstStyle>
            <a:lvl1pPr>
              <a:defRPr sz="2689"/>
            </a:lvl1pPr>
            <a:lvl2pPr>
              <a:defRPr sz="2306"/>
            </a:lvl2pPr>
            <a:lvl3pPr>
              <a:defRPr sz="1921"/>
            </a:lvl3pPr>
            <a:lvl4pPr>
              <a:defRPr sz="1729"/>
            </a:lvl4pPr>
            <a:lvl5pPr>
              <a:defRPr sz="1729"/>
            </a:lvl5pPr>
            <a:lvl6pPr>
              <a:defRPr sz="1729"/>
            </a:lvl6pPr>
            <a:lvl7pPr>
              <a:defRPr sz="1729"/>
            </a:lvl7pPr>
            <a:lvl8pPr>
              <a:defRPr sz="1729"/>
            </a:lvl8pPr>
            <a:lvl9pPr>
              <a:defRPr sz="172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26000" y="203240"/>
            <a:ext cx="4675188" cy="7634200"/>
          </a:xfrm>
        </p:spPr>
        <p:txBody>
          <a:bodyPr/>
          <a:lstStyle>
            <a:lvl1pPr>
              <a:defRPr sz="2689"/>
            </a:lvl1pPr>
            <a:lvl2pPr>
              <a:defRPr sz="2306"/>
            </a:lvl2pPr>
            <a:lvl3pPr>
              <a:defRPr sz="1921"/>
            </a:lvl3pPr>
            <a:lvl4pPr>
              <a:defRPr sz="1729"/>
            </a:lvl4pPr>
            <a:lvl5pPr>
              <a:defRPr sz="1729"/>
            </a:lvl5pPr>
            <a:lvl6pPr>
              <a:defRPr sz="1729"/>
            </a:lvl6pPr>
            <a:lvl7pPr>
              <a:defRPr sz="1729"/>
            </a:lvl7pPr>
            <a:lvl8pPr>
              <a:defRPr sz="1729"/>
            </a:lvl8pPr>
            <a:lvl9pPr>
              <a:defRPr sz="172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DDC0-A51E-4B28-8621-77482A7FFF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5923742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83932" y="294978"/>
            <a:ext cx="7617867" cy="7416824"/>
          </a:xfrm>
        </p:spPr>
        <p:txBody>
          <a:bodyPr/>
          <a:lstStyle>
            <a:lvl1pPr marL="439200" indent="-439200">
              <a:lnSpc>
                <a:spcPct val="150000"/>
              </a:lnSpc>
              <a:defRPr sz="6000">
                <a:latin typeface="文鼎粗明" pitchFamily="49" charset="-120"/>
                <a:ea typeface="文鼎粗明" pitchFamily="49" charset="-120"/>
              </a:defRPr>
            </a:lvl1pPr>
            <a:lvl2pPr marL="439200" indent="-439200">
              <a:lnSpc>
                <a:spcPct val="150000"/>
              </a:lnSpc>
              <a:defRPr sz="6000">
                <a:latin typeface="文鼎粗明" pitchFamily="49" charset="-120"/>
                <a:ea typeface="文鼎粗明" pitchFamily="49" charset="-120"/>
              </a:defRPr>
            </a:lvl2pPr>
            <a:lvl3pPr marL="439200" indent="-439200">
              <a:lnSpc>
                <a:spcPct val="150000"/>
              </a:lnSpc>
              <a:defRPr sz="6000">
                <a:latin typeface="文鼎粗明" pitchFamily="49" charset="-120"/>
                <a:ea typeface="文鼎粗明" pitchFamily="49" charset="-120"/>
              </a:defRPr>
            </a:lvl3pPr>
            <a:lvl4pPr marL="439200" indent="-439200">
              <a:lnSpc>
                <a:spcPct val="150000"/>
              </a:lnSpc>
              <a:defRPr sz="6000">
                <a:latin typeface="文鼎粗明" pitchFamily="49" charset="-120"/>
                <a:ea typeface="文鼎粗明" pitchFamily="49" charset="-120"/>
              </a:defRPr>
            </a:lvl4pPr>
            <a:lvl5pPr marL="439200" indent="-439200">
              <a:lnSpc>
                <a:spcPct val="150000"/>
              </a:lnSpc>
              <a:defRPr sz="6000">
                <a:latin typeface="文鼎粗明" pitchFamily="49" charset="-120"/>
                <a:ea typeface="文鼎粗明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97810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8976" y="323914"/>
            <a:ext cx="12414250" cy="134646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8975" y="1808519"/>
            <a:ext cx="6094413" cy="754210"/>
          </a:xfrm>
        </p:spPr>
        <p:txBody>
          <a:bodyPr anchor="b"/>
          <a:lstStyle>
            <a:lvl1pPr marL="0" indent="0">
              <a:buNone/>
              <a:defRPr sz="2306" b="1"/>
            </a:lvl1pPr>
            <a:lvl2pPr marL="439181" indent="0">
              <a:buNone/>
              <a:defRPr sz="1921" b="1"/>
            </a:lvl2pPr>
            <a:lvl3pPr marL="878361" indent="0">
              <a:buNone/>
              <a:defRPr sz="1729" b="1"/>
            </a:lvl3pPr>
            <a:lvl4pPr marL="1317541" indent="0">
              <a:buNone/>
              <a:defRPr sz="1537" b="1"/>
            </a:lvl4pPr>
            <a:lvl5pPr marL="1756721" indent="0">
              <a:buNone/>
              <a:defRPr sz="1537" b="1"/>
            </a:lvl5pPr>
            <a:lvl6pPr marL="2195902" indent="0">
              <a:buNone/>
              <a:defRPr sz="1537" b="1"/>
            </a:lvl6pPr>
            <a:lvl7pPr marL="2635082" indent="0">
              <a:buNone/>
              <a:defRPr sz="1537" b="1"/>
            </a:lvl7pPr>
            <a:lvl8pPr marL="3074262" indent="0">
              <a:buNone/>
              <a:defRPr sz="1537" b="1"/>
            </a:lvl8pPr>
            <a:lvl9pPr marL="3513442" indent="0">
              <a:buNone/>
              <a:defRPr sz="153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8975" y="2562729"/>
            <a:ext cx="6094413" cy="4653878"/>
          </a:xfrm>
        </p:spPr>
        <p:txBody>
          <a:bodyPr/>
          <a:lstStyle>
            <a:lvl1pPr>
              <a:defRPr sz="2306"/>
            </a:lvl1pPr>
            <a:lvl2pPr>
              <a:defRPr sz="1921"/>
            </a:lvl2pPr>
            <a:lvl3pPr>
              <a:defRPr sz="1729"/>
            </a:lvl3pPr>
            <a:lvl4pPr>
              <a:defRPr sz="1537"/>
            </a:lvl4pPr>
            <a:lvl5pPr>
              <a:defRPr sz="1537"/>
            </a:lvl5pPr>
            <a:lvl6pPr>
              <a:defRPr sz="1537"/>
            </a:lvl6pPr>
            <a:lvl7pPr>
              <a:defRPr sz="1537"/>
            </a:lvl7pPr>
            <a:lvl8pPr>
              <a:defRPr sz="1537"/>
            </a:lvl8pPr>
            <a:lvl9pPr>
              <a:defRPr sz="153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005639" y="1808519"/>
            <a:ext cx="6097587" cy="754210"/>
          </a:xfrm>
        </p:spPr>
        <p:txBody>
          <a:bodyPr anchor="b"/>
          <a:lstStyle>
            <a:lvl1pPr marL="0" indent="0">
              <a:buNone/>
              <a:defRPr sz="2306" b="1"/>
            </a:lvl1pPr>
            <a:lvl2pPr marL="439181" indent="0">
              <a:buNone/>
              <a:defRPr sz="1921" b="1"/>
            </a:lvl2pPr>
            <a:lvl3pPr marL="878361" indent="0">
              <a:buNone/>
              <a:defRPr sz="1729" b="1"/>
            </a:lvl3pPr>
            <a:lvl4pPr marL="1317541" indent="0">
              <a:buNone/>
              <a:defRPr sz="1537" b="1"/>
            </a:lvl4pPr>
            <a:lvl5pPr marL="1756721" indent="0">
              <a:buNone/>
              <a:defRPr sz="1537" b="1"/>
            </a:lvl5pPr>
            <a:lvl6pPr marL="2195902" indent="0">
              <a:buNone/>
              <a:defRPr sz="1537" b="1"/>
            </a:lvl6pPr>
            <a:lvl7pPr marL="2635082" indent="0">
              <a:buNone/>
              <a:defRPr sz="1537" b="1"/>
            </a:lvl7pPr>
            <a:lvl8pPr marL="3074262" indent="0">
              <a:buNone/>
              <a:defRPr sz="1537" b="1"/>
            </a:lvl8pPr>
            <a:lvl9pPr marL="3513442" indent="0">
              <a:buNone/>
              <a:defRPr sz="153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005639" y="2562729"/>
            <a:ext cx="6097587" cy="4653878"/>
          </a:xfrm>
        </p:spPr>
        <p:txBody>
          <a:bodyPr/>
          <a:lstStyle>
            <a:lvl1pPr>
              <a:defRPr sz="2306"/>
            </a:lvl1pPr>
            <a:lvl2pPr>
              <a:defRPr sz="1921"/>
            </a:lvl2pPr>
            <a:lvl3pPr>
              <a:defRPr sz="1729"/>
            </a:lvl3pPr>
            <a:lvl4pPr>
              <a:defRPr sz="1537"/>
            </a:lvl4pPr>
            <a:lvl5pPr>
              <a:defRPr sz="1537"/>
            </a:lvl5pPr>
            <a:lvl6pPr>
              <a:defRPr sz="1537"/>
            </a:lvl6pPr>
            <a:lvl7pPr>
              <a:defRPr sz="1537"/>
            </a:lvl7pPr>
            <a:lvl8pPr>
              <a:defRPr sz="1537"/>
            </a:lvl8pPr>
            <a:lvl9pPr>
              <a:defRPr sz="153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9DB09-6C5A-4436-9B39-B9BCA60624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452643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E7D0-08D5-47A7-BAAF-7398B2CB47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8337864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192B-B74B-4CF9-8E7D-E8D8EF4A20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0693177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8975" y="322327"/>
            <a:ext cx="4538663" cy="1368694"/>
          </a:xfrm>
        </p:spPr>
        <p:txBody>
          <a:bodyPr anchor="b"/>
          <a:lstStyle>
            <a:lvl1pPr algn="l">
              <a:defRPr sz="192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2739" y="322327"/>
            <a:ext cx="7710487" cy="6894280"/>
          </a:xfrm>
        </p:spPr>
        <p:txBody>
          <a:bodyPr/>
          <a:lstStyle>
            <a:lvl1pPr>
              <a:defRPr sz="3074"/>
            </a:lvl1pPr>
            <a:lvl2pPr>
              <a:defRPr sz="2689"/>
            </a:lvl2pPr>
            <a:lvl3pPr>
              <a:defRPr sz="2306"/>
            </a:lvl3pPr>
            <a:lvl4pPr>
              <a:defRPr sz="1921"/>
            </a:lvl4pPr>
            <a:lvl5pPr>
              <a:defRPr sz="1921"/>
            </a:lvl5pPr>
            <a:lvl6pPr>
              <a:defRPr sz="1921"/>
            </a:lvl6pPr>
            <a:lvl7pPr>
              <a:defRPr sz="1921"/>
            </a:lvl7pPr>
            <a:lvl8pPr>
              <a:defRPr sz="1921"/>
            </a:lvl8pPr>
            <a:lvl9pPr>
              <a:defRPr sz="192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8975" y="1691021"/>
            <a:ext cx="4538663" cy="5525586"/>
          </a:xfrm>
        </p:spPr>
        <p:txBody>
          <a:bodyPr/>
          <a:lstStyle>
            <a:lvl1pPr marL="0" indent="0">
              <a:buNone/>
              <a:defRPr sz="1345"/>
            </a:lvl1pPr>
            <a:lvl2pPr marL="439181" indent="0">
              <a:buNone/>
              <a:defRPr sz="1153"/>
            </a:lvl2pPr>
            <a:lvl3pPr marL="878361" indent="0">
              <a:buNone/>
              <a:defRPr sz="960"/>
            </a:lvl3pPr>
            <a:lvl4pPr marL="1317541" indent="0">
              <a:buNone/>
              <a:defRPr sz="864"/>
            </a:lvl4pPr>
            <a:lvl5pPr marL="1756721" indent="0">
              <a:buNone/>
              <a:defRPr sz="864"/>
            </a:lvl5pPr>
            <a:lvl6pPr marL="2195902" indent="0">
              <a:buNone/>
              <a:defRPr sz="864"/>
            </a:lvl6pPr>
            <a:lvl7pPr marL="2635082" indent="0">
              <a:buNone/>
              <a:defRPr sz="864"/>
            </a:lvl7pPr>
            <a:lvl8pPr marL="3074262" indent="0">
              <a:buNone/>
              <a:defRPr sz="864"/>
            </a:lvl8pPr>
            <a:lvl9pPr marL="3513442" indent="0">
              <a:buNone/>
              <a:defRPr sz="86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D192-0B94-4FC0-A974-354528EF61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5123567"/>
      </p:ext>
    </p:extLst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3513" y="5655786"/>
            <a:ext cx="8275637" cy="666881"/>
          </a:xfrm>
        </p:spPr>
        <p:txBody>
          <a:bodyPr anchor="b"/>
          <a:lstStyle>
            <a:lvl1pPr algn="l">
              <a:defRPr sz="192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703513" y="722454"/>
            <a:ext cx="8275637" cy="4846003"/>
          </a:xfrm>
        </p:spPr>
        <p:txBody>
          <a:bodyPr/>
          <a:lstStyle>
            <a:lvl1pPr marL="0" indent="0">
              <a:buNone/>
              <a:defRPr sz="3074"/>
            </a:lvl1pPr>
            <a:lvl2pPr marL="439181" indent="0">
              <a:buNone/>
              <a:defRPr sz="2689"/>
            </a:lvl2pPr>
            <a:lvl3pPr marL="878361" indent="0">
              <a:buNone/>
              <a:defRPr sz="2306"/>
            </a:lvl3pPr>
            <a:lvl4pPr marL="1317541" indent="0">
              <a:buNone/>
              <a:defRPr sz="1921"/>
            </a:lvl4pPr>
            <a:lvl5pPr marL="1756721" indent="0">
              <a:buNone/>
              <a:defRPr sz="1921"/>
            </a:lvl5pPr>
            <a:lvl6pPr marL="2195902" indent="0">
              <a:buNone/>
              <a:defRPr sz="1921"/>
            </a:lvl6pPr>
            <a:lvl7pPr marL="2635082" indent="0">
              <a:buNone/>
              <a:defRPr sz="1921"/>
            </a:lvl7pPr>
            <a:lvl8pPr marL="3074262" indent="0">
              <a:buNone/>
              <a:defRPr sz="1921"/>
            </a:lvl8pPr>
            <a:lvl9pPr marL="3513442" indent="0">
              <a:buNone/>
              <a:defRPr sz="1921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703513" y="6322669"/>
            <a:ext cx="8275637" cy="947924"/>
          </a:xfrm>
        </p:spPr>
        <p:txBody>
          <a:bodyPr/>
          <a:lstStyle>
            <a:lvl1pPr marL="0" indent="0">
              <a:buNone/>
              <a:defRPr sz="1345"/>
            </a:lvl1pPr>
            <a:lvl2pPr marL="439181" indent="0">
              <a:buNone/>
              <a:defRPr sz="1153"/>
            </a:lvl2pPr>
            <a:lvl3pPr marL="878361" indent="0">
              <a:buNone/>
              <a:defRPr sz="960"/>
            </a:lvl3pPr>
            <a:lvl4pPr marL="1317541" indent="0">
              <a:buNone/>
              <a:defRPr sz="864"/>
            </a:lvl4pPr>
            <a:lvl5pPr marL="1756721" indent="0">
              <a:buNone/>
              <a:defRPr sz="864"/>
            </a:lvl5pPr>
            <a:lvl6pPr marL="2195902" indent="0">
              <a:buNone/>
              <a:defRPr sz="864"/>
            </a:lvl6pPr>
            <a:lvl7pPr marL="2635082" indent="0">
              <a:buNone/>
              <a:defRPr sz="864"/>
            </a:lvl7pPr>
            <a:lvl8pPr marL="3074262" indent="0">
              <a:buNone/>
              <a:defRPr sz="864"/>
            </a:lvl8pPr>
            <a:lvl9pPr marL="3513442" indent="0">
              <a:buNone/>
              <a:defRPr sz="86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DE93-1BE4-451A-BF02-8E9572E2D1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774372"/>
      </p:ext>
    </p:extLst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C4031-44A4-4787-8AEF-00FDAA8A9E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873779"/>
      </p:ext>
    </p:extLst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075864" y="203241"/>
            <a:ext cx="3357562" cy="76516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203241"/>
            <a:ext cx="9923463" cy="765166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88A87-418E-46C6-8310-22C65F05AD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5212188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/>
          <p:cNvGrpSpPr>
            <a:grpSpLocks/>
          </p:cNvGrpSpPr>
          <p:nvPr/>
        </p:nvGrpSpPr>
        <p:grpSpPr bwMode="auto">
          <a:xfrm>
            <a:off x="1" y="2872459"/>
            <a:ext cx="13588670" cy="1239870"/>
            <a:chOff x="0" y="1536"/>
            <a:chExt cx="5675" cy="663"/>
          </a:xfrm>
        </p:grpSpPr>
        <p:grpSp>
          <p:nvGrpSpPr>
            <p:cNvPr id="1382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82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7068"/>
              </a:p>
            </p:txBody>
          </p:sp>
          <p:sp>
            <p:nvSpPr>
              <p:cNvPr id="1382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7068"/>
              </a:p>
            </p:txBody>
          </p:sp>
        </p:grpSp>
        <p:grpSp>
          <p:nvGrpSpPr>
            <p:cNvPr id="1382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82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7068"/>
              </a:p>
            </p:txBody>
          </p:sp>
          <p:sp>
            <p:nvSpPr>
              <p:cNvPr id="1382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 sz="7068"/>
              </a:p>
            </p:txBody>
          </p:sp>
        </p:grpSp>
        <p:sp>
          <p:nvSpPr>
            <p:cNvPr id="1382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7068"/>
            </a:p>
          </p:txBody>
        </p:sp>
        <p:sp>
          <p:nvSpPr>
            <p:cNvPr id="1382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7068"/>
            </a:p>
          </p:txBody>
        </p:sp>
        <p:sp>
          <p:nvSpPr>
            <p:cNvPr id="1382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7068"/>
            </a:p>
          </p:txBody>
        </p:sp>
      </p:grpSp>
      <p:sp>
        <p:nvSpPr>
          <p:cNvPr id="138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494155" y="1974815"/>
            <a:ext cx="11723370" cy="1722353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38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68830" y="4577980"/>
            <a:ext cx="9654540" cy="206457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825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494155" y="7360673"/>
            <a:ext cx="2873375" cy="53858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 dirty="0"/>
          </a:p>
        </p:txBody>
      </p:sp>
      <p:sp>
        <p:nvSpPr>
          <p:cNvPr id="13825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5172075" y="7360673"/>
            <a:ext cx="4367530" cy="53858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TW" dirty="0"/>
          </a:p>
        </p:txBody>
      </p:sp>
      <p:sp>
        <p:nvSpPr>
          <p:cNvPr id="13825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44150" y="7360673"/>
            <a:ext cx="2873375" cy="53858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20ED991-4440-4F21-8C5A-D9AF4268CCA0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0217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0E166-1C06-435D-A750-D0414A9398A7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69403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489" y="5191370"/>
            <a:ext cx="11723370" cy="1604537"/>
          </a:xfrm>
        </p:spPr>
        <p:txBody>
          <a:bodyPr anchor="t"/>
          <a:lstStyle>
            <a:lvl1pPr algn="l">
              <a:defRPr sz="4712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9489" y="3424136"/>
            <a:ext cx="11723370" cy="1767234"/>
          </a:xfrm>
        </p:spPr>
        <p:txBody>
          <a:bodyPr anchor="b"/>
          <a:lstStyle>
            <a:lvl1pPr marL="0" indent="0">
              <a:buNone/>
              <a:defRPr sz="2356"/>
            </a:lvl1pPr>
            <a:lvl2pPr marL="538582" indent="0">
              <a:buNone/>
              <a:defRPr sz="2120"/>
            </a:lvl2pPr>
            <a:lvl3pPr marL="1077163" indent="0">
              <a:buNone/>
              <a:defRPr sz="1885"/>
            </a:lvl3pPr>
            <a:lvl4pPr marL="1615745" indent="0">
              <a:buNone/>
              <a:defRPr sz="1649"/>
            </a:lvl4pPr>
            <a:lvl5pPr marL="2154326" indent="0">
              <a:buNone/>
              <a:defRPr sz="1649"/>
            </a:lvl5pPr>
            <a:lvl6pPr marL="2692908" indent="0">
              <a:buNone/>
              <a:defRPr sz="1649"/>
            </a:lvl6pPr>
            <a:lvl7pPr marL="3231490" indent="0">
              <a:buNone/>
              <a:defRPr sz="1649"/>
            </a:lvl7pPr>
            <a:lvl8pPr marL="3770071" indent="0">
              <a:buNone/>
              <a:defRPr sz="1649"/>
            </a:lvl8pPr>
            <a:lvl9pPr marL="4308653" indent="0">
              <a:buNone/>
              <a:defRPr sz="164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3FAF6-BB69-4FBA-92BE-F5647E97FAD7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8418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24025" y="1322154"/>
            <a:ext cx="10344150" cy="2812615"/>
          </a:xfrm>
        </p:spPr>
        <p:txBody>
          <a:bodyPr anchor="b"/>
          <a:lstStyle>
            <a:lvl1pPr algn="ctr">
              <a:defRPr sz="7467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24025" y="4243234"/>
            <a:ext cx="10344150" cy="1950503"/>
          </a:xfrm>
        </p:spPr>
        <p:txBody>
          <a:bodyPr/>
          <a:lstStyle>
            <a:lvl1pPr marL="0" indent="0" algn="ctr">
              <a:buNone/>
              <a:defRPr sz="2715"/>
            </a:lvl1pPr>
            <a:lvl2pPr marL="517230" indent="0" algn="ctr">
              <a:buNone/>
              <a:defRPr sz="2263"/>
            </a:lvl2pPr>
            <a:lvl3pPr marL="1034461" indent="0" algn="ctr">
              <a:buNone/>
              <a:defRPr sz="2036"/>
            </a:lvl3pPr>
            <a:lvl4pPr marL="1551691" indent="0" algn="ctr">
              <a:buNone/>
              <a:defRPr sz="1810"/>
            </a:lvl4pPr>
            <a:lvl5pPr marL="2068921" indent="0" algn="ctr">
              <a:buNone/>
              <a:defRPr sz="1810"/>
            </a:lvl5pPr>
            <a:lvl6pPr marL="2586152" indent="0" algn="ctr">
              <a:buNone/>
              <a:defRPr sz="1810"/>
            </a:lvl6pPr>
            <a:lvl7pPr marL="3103382" indent="0" algn="ctr">
              <a:buNone/>
              <a:defRPr sz="1810"/>
            </a:lvl7pPr>
            <a:lvl8pPr marL="3620613" indent="0" algn="ctr">
              <a:buNone/>
              <a:defRPr sz="1810"/>
            </a:lvl8pPr>
            <a:lvl9pPr marL="4137843" indent="0" algn="ctr">
              <a:buNone/>
              <a:defRPr sz="1810"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054733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83888" y="2376885"/>
            <a:ext cx="5746750" cy="4847273"/>
          </a:xfrm>
        </p:spPr>
        <p:txBody>
          <a:bodyPr/>
          <a:lstStyle>
            <a:lvl1pPr>
              <a:defRPr sz="3298"/>
            </a:lvl1pPr>
            <a:lvl2pPr>
              <a:defRPr sz="2827"/>
            </a:lvl2pPr>
            <a:lvl3pPr>
              <a:defRPr sz="2356"/>
            </a:lvl3pPr>
            <a:lvl4pPr>
              <a:defRPr sz="2120"/>
            </a:lvl4pPr>
            <a:lvl5pPr>
              <a:defRPr sz="2120"/>
            </a:lvl5pPr>
            <a:lvl6pPr>
              <a:defRPr sz="2120"/>
            </a:lvl6pPr>
            <a:lvl7pPr>
              <a:defRPr sz="2120"/>
            </a:lvl7pPr>
            <a:lvl8pPr>
              <a:defRPr sz="2120"/>
            </a:lvl8pPr>
            <a:lvl9pPr>
              <a:defRPr sz="212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760508" y="2376885"/>
            <a:ext cx="5746750" cy="4847273"/>
          </a:xfrm>
        </p:spPr>
        <p:txBody>
          <a:bodyPr/>
          <a:lstStyle>
            <a:lvl1pPr>
              <a:defRPr sz="3298"/>
            </a:lvl1pPr>
            <a:lvl2pPr>
              <a:defRPr sz="2827"/>
            </a:lvl2pPr>
            <a:lvl3pPr>
              <a:defRPr sz="2356"/>
            </a:lvl3pPr>
            <a:lvl4pPr>
              <a:defRPr sz="2120"/>
            </a:lvl4pPr>
            <a:lvl5pPr>
              <a:defRPr sz="2120"/>
            </a:lvl5pPr>
            <a:lvl6pPr>
              <a:defRPr sz="2120"/>
            </a:lvl6pPr>
            <a:lvl7pPr>
              <a:defRPr sz="2120"/>
            </a:lvl7pPr>
            <a:lvl8pPr>
              <a:defRPr sz="2120"/>
            </a:lvl8pPr>
            <a:lvl9pPr>
              <a:defRPr sz="212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79A4B-EEA0-43C7-8A79-F66980084569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68206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9610" y="323526"/>
            <a:ext cx="12412980" cy="134646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9610" y="1808377"/>
            <a:ext cx="6093950" cy="753646"/>
          </a:xfrm>
        </p:spPr>
        <p:txBody>
          <a:bodyPr anchor="b"/>
          <a:lstStyle>
            <a:lvl1pPr marL="0" indent="0">
              <a:buNone/>
              <a:defRPr sz="2827" b="1"/>
            </a:lvl1pPr>
            <a:lvl2pPr marL="538582" indent="0">
              <a:buNone/>
              <a:defRPr sz="2356" b="1"/>
            </a:lvl2pPr>
            <a:lvl3pPr marL="1077163" indent="0">
              <a:buNone/>
              <a:defRPr sz="2120" b="1"/>
            </a:lvl3pPr>
            <a:lvl4pPr marL="1615745" indent="0">
              <a:buNone/>
              <a:defRPr sz="1885" b="1"/>
            </a:lvl4pPr>
            <a:lvl5pPr marL="2154326" indent="0">
              <a:buNone/>
              <a:defRPr sz="1885" b="1"/>
            </a:lvl5pPr>
            <a:lvl6pPr marL="2692908" indent="0">
              <a:buNone/>
              <a:defRPr sz="1885" b="1"/>
            </a:lvl6pPr>
            <a:lvl7pPr marL="3231490" indent="0">
              <a:buNone/>
              <a:defRPr sz="1885" b="1"/>
            </a:lvl7pPr>
            <a:lvl8pPr marL="3770071" indent="0">
              <a:buNone/>
              <a:defRPr sz="1885" b="1"/>
            </a:lvl8pPr>
            <a:lvl9pPr marL="4308653" indent="0">
              <a:buNone/>
              <a:defRPr sz="188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9610" y="2562023"/>
            <a:ext cx="6093950" cy="4654654"/>
          </a:xfrm>
        </p:spPr>
        <p:txBody>
          <a:bodyPr/>
          <a:lstStyle>
            <a:lvl1pPr>
              <a:defRPr sz="2827"/>
            </a:lvl1pPr>
            <a:lvl2pPr>
              <a:defRPr sz="2356"/>
            </a:lvl2pPr>
            <a:lvl3pPr>
              <a:defRPr sz="2120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006247" y="1808377"/>
            <a:ext cx="6096344" cy="753646"/>
          </a:xfrm>
        </p:spPr>
        <p:txBody>
          <a:bodyPr anchor="b"/>
          <a:lstStyle>
            <a:lvl1pPr marL="0" indent="0">
              <a:buNone/>
              <a:defRPr sz="2827" b="1"/>
            </a:lvl1pPr>
            <a:lvl2pPr marL="538582" indent="0">
              <a:buNone/>
              <a:defRPr sz="2356" b="1"/>
            </a:lvl2pPr>
            <a:lvl3pPr marL="1077163" indent="0">
              <a:buNone/>
              <a:defRPr sz="2120" b="1"/>
            </a:lvl3pPr>
            <a:lvl4pPr marL="1615745" indent="0">
              <a:buNone/>
              <a:defRPr sz="1885" b="1"/>
            </a:lvl4pPr>
            <a:lvl5pPr marL="2154326" indent="0">
              <a:buNone/>
              <a:defRPr sz="1885" b="1"/>
            </a:lvl5pPr>
            <a:lvl6pPr marL="2692908" indent="0">
              <a:buNone/>
              <a:defRPr sz="1885" b="1"/>
            </a:lvl6pPr>
            <a:lvl7pPr marL="3231490" indent="0">
              <a:buNone/>
              <a:defRPr sz="1885" b="1"/>
            </a:lvl7pPr>
            <a:lvl8pPr marL="3770071" indent="0">
              <a:buNone/>
              <a:defRPr sz="1885" b="1"/>
            </a:lvl8pPr>
            <a:lvl9pPr marL="4308653" indent="0">
              <a:buNone/>
              <a:defRPr sz="188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006247" y="2562023"/>
            <a:ext cx="6096344" cy="4654654"/>
          </a:xfrm>
        </p:spPr>
        <p:txBody>
          <a:bodyPr/>
          <a:lstStyle>
            <a:lvl1pPr>
              <a:defRPr sz="2827"/>
            </a:lvl1pPr>
            <a:lvl2pPr>
              <a:defRPr sz="2356"/>
            </a:lvl2pPr>
            <a:lvl3pPr>
              <a:defRPr sz="2120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D649D-3AC1-47EE-BB1E-BF0C8397F8F9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5968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FE642-501A-49F2-A7FF-598DF3AB54AE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61864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C8D89-89DC-4034-8A1D-8ED09BD847C6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6516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9611" y="321655"/>
            <a:ext cx="4537539" cy="1368906"/>
          </a:xfrm>
        </p:spPr>
        <p:txBody>
          <a:bodyPr/>
          <a:lstStyle>
            <a:lvl1pPr algn="l">
              <a:defRPr sz="235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2367" y="321656"/>
            <a:ext cx="7710223" cy="6895022"/>
          </a:xfrm>
        </p:spPr>
        <p:txBody>
          <a:bodyPr/>
          <a:lstStyle>
            <a:lvl1pPr>
              <a:defRPr sz="3770"/>
            </a:lvl1pPr>
            <a:lvl2pPr>
              <a:defRPr sz="3298"/>
            </a:lvl2pPr>
            <a:lvl3pPr>
              <a:defRPr sz="2827"/>
            </a:lvl3pPr>
            <a:lvl4pPr>
              <a:defRPr sz="2356"/>
            </a:lvl4pPr>
            <a:lvl5pPr>
              <a:defRPr sz="2356"/>
            </a:lvl5pPr>
            <a:lvl6pPr>
              <a:defRPr sz="2356"/>
            </a:lvl6pPr>
            <a:lvl7pPr>
              <a:defRPr sz="2356"/>
            </a:lvl7pPr>
            <a:lvl8pPr>
              <a:defRPr sz="2356"/>
            </a:lvl8pPr>
            <a:lvl9pPr>
              <a:defRPr sz="235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9611" y="1690562"/>
            <a:ext cx="4537539" cy="5526116"/>
          </a:xfrm>
        </p:spPr>
        <p:txBody>
          <a:bodyPr/>
          <a:lstStyle>
            <a:lvl1pPr marL="0" indent="0">
              <a:buNone/>
              <a:defRPr sz="1649"/>
            </a:lvl1pPr>
            <a:lvl2pPr marL="538582" indent="0">
              <a:buNone/>
              <a:defRPr sz="1414"/>
            </a:lvl2pPr>
            <a:lvl3pPr marL="1077163" indent="0">
              <a:buNone/>
              <a:defRPr sz="1178"/>
            </a:lvl3pPr>
            <a:lvl4pPr marL="1615745" indent="0">
              <a:buNone/>
              <a:defRPr sz="1060"/>
            </a:lvl4pPr>
            <a:lvl5pPr marL="2154326" indent="0">
              <a:buNone/>
              <a:defRPr sz="1060"/>
            </a:lvl5pPr>
            <a:lvl6pPr marL="2692908" indent="0">
              <a:buNone/>
              <a:defRPr sz="1060"/>
            </a:lvl6pPr>
            <a:lvl7pPr marL="3231490" indent="0">
              <a:buNone/>
              <a:defRPr sz="1060"/>
            </a:lvl7pPr>
            <a:lvl8pPr marL="3770071" indent="0">
              <a:buNone/>
              <a:defRPr sz="1060"/>
            </a:lvl8pPr>
            <a:lvl9pPr marL="4308653" indent="0">
              <a:buNone/>
              <a:defRPr sz="106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FB6F-0322-4A9F-A666-E5750B35AEEA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05184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3368" y="5655151"/>
            <a:ext cx="8275320" cy="667623"/>
          </a:xfrm>
        </p:spPr>
        <p:txBody>
          <a:bodyPr/>
          <a:lstStyle>
            <a:lvl1pPr algn="l">
              <a:defRPr sz="235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703368" y="721855"/>
            <a:ext cx="8275320" cy="4847273"/>
          </a:xfrm>
        </p:spPr>
        <p:txBody>
          <a:bodyPr/>
          <a:lstStyle>
            <a:lvl1pPr marL="0" indent="0">
              <a:buNone/>
              <a:defRPr sz="3770"/>
            </a:lvl1pPr>
            <a:lvl2pPr marL="538582" indent="0">
              <a:buNone/>
              <a:defRPr sz="3298"/>
            </a:lvl2pPr>
            <a:lvl3pPr marL="1077163" indent="0">
              <a:buNone/>
              <a:defRPr sz="2827"/>
            </a:lvl3pPr>
            <a:lvl4pPr marL="1615745" indent="0">
              <a:buNone/>
              <a:defRPr sz="2356"/>
            </a:lvl4pPr>
            <a:lvl5pPr marL="2154326" indent="0">
              <a:buNone/>
              <a:defRPr sz="2356"/>
            </a:lvl5pPr>
            <a:lvl6pPr marL="2692908" indent="0">
              <a:buNone/>
              <a:defRPr sz="2356"/>
            </a:lvl6pPr>
            <a:lvl7pPr marL="3231490" indent="0">
              <a:buNone/>
              <a:defRPr sz="2356"/>
            </a:lvl7pPr>
            <a:lvl8pPr marL="3770071" indent="0">
              <a:buNone/>
              <a:defRPr sz="2356"/>
            </a:lvl8pPr>
            <a:lvl9pPr marL="4308653" indent="0">
              <a:buNone/>
              <a:defRPr sz="2356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703368" y="6322774"/>
            <a:ext cx="8275320" cy="948135"/>
          </a:xfrm>
        </p:spPr>
        <p:txBody>
          <a:bodyPr/>
          <a:lstStyle>
            <a:lvl1pPr marL="0" indent="0">
              <a:buNone/>
              <a:defRPr sz="1649"/>
            </a:lvl1pPr>
            <a:lvl2pPr marL="538582" indent="0">
              <a:buNone/>
              <a:defRPr sz="1414"/>
            </a:lvl2pPr>
            <a:lvl3pPr marL="1077163" indent="0">
              <a:buNone/>
              <a:defRPr sz="1178"/>
            </a:lvl3pPr>
            <a:lvl4pPr marL="1615745" indent="0">
              <a:buNone/>
              <a:defRPr sz="1060"/>
            </a:lvl4pPr>
            <a:lvl5pPr marL="2154326" indent="0">
              <a:buNone/>
              <a:defRPr sz="1060"/>
            </a:lvl5pPr>
            <a:lvl6pPr marL="2692908" indent="0">
              <a:buNone/>
              <a:defRPr sz="1060"/>
            </a:lvl6pPr>
            <a:lvl7pPr marL="3231490" indent="0">
              <a:buNone/>
              <a:defRPr sz="1060"/>
            </a:lvl7pPr>
            <a:lvl8pPr marL="3770071" indent="0">
              <a:buNone/>
              <a:defRPr sz="1060"/>
            </a:lvl8pPr>
            <a:lvl9pPr marL="4308653" indent="0">
              <a:buNone/>
              <a:defRPr sz="106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D9D2F-A332-4AEE-9B1E-48A9A3A5EACF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01055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5D7D4-E94A-448C-8C10-6AD84397AF51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40415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564442" y="252463"/>
            <a:ext cx="2942816" cy="69716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35998" y="252463"/>
            <a:ext cx="8598574" cy="697169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613A2-2592-46D7-B0F1-727D1C99D5DB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31929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5999" y="252463"/>
            <a:ext cx="11754497" cy="172235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783888" y="2376885"/>
            <a:ext cx="5746750" cy="48472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7760508" y="2376885"/>
            <a:ext cx="5746750" cy="23338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7760508" y="4890285"/>
            <a:ext cx="5746750" cy="23338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1752759" y="7355064"/>
            <a:ext cx="2873375" cy="538586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5516880" y="7355064"/>
            <a:ext cx="4367530" cy="538586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10621910" y="7355064"/>
            <a:ext cx="2873375" cy="538586"/>
          </a:xfrm>
        </p:spPr>
        <p:txBody>
          <a:bodyPr/>
          <a:lstStyle>
            <a:lvl1pPr>
              <a:defRPr/>
            </a:lvl1pPr>
          </a:lstStyle>
          <a:p>
            <a:fld id="{54F6E04F-F290-43FE-BEF3-92A5F2ECA058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356556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5999" y="252463"/>
            <a:ext cx="11754497" cy="172235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783888" y="2376885"/>
            <a:ext cx="5746750" cy="48472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760508" y="2376885"/>
            <a:ext cx="5746750" cy="48472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752759" y="7355064"/>
            <a:ext cx="2873375" cy="538586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516880" y="7355064"/>
            <a:ext cx="4367530" cy="538586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621910" y="7355064"/>
            <a:ext cx="2873375" cy="538586"/>
          </a:xfrm>
        </p:spPr>
        <p:txBody>
          <a:bodyPr/>
          <a:lstStyle>
            <a:lvl1pPr>
              <a:defRPr/>
            </a:lvl1pPr>
          </a:lstStyle>
          <a:p>
            <a:fld id="{7220763F-D739-4407-9D7E-42A03EBF0A73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602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48426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5999" y="252463"/>
            <a:ext cx="11754497" cy="172235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783888" y="2376885"/>
            <a:ext cx="11723370" cy="484727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52759" y="7355064"/>
            <a:ext cx="2873375" cy="538586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516880" y="7355064"/>
            <a:ext cx="4367530" cy="538586"/>
          </a:xfr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21910" y="7355064"/>
            <a:ext cx="2873375" cy="538586"/>
          </a:xfrm>
        </p:spPr>
        <p:txBody>
          <a:bodyPr/>
          <a:lstStyle>
            <a:lvl1pPr>
              <a:defRPr/>
            </a:lvl1pPr>
          </a:lstStyle>
          <a:p>
            <a:fld id="{9E3B1D7B-6A72-496E-80D6-5FC44C11D5FB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4988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1031" y="2014089"/>
            <a:ext cx="11895773" cy="3360551"/>
          </a:xfrm>
        </p:spPr>
        <p:txBody>
          <a:bodyPr anchor="b"/>
          <a:lstStyle>
            <a:lvl1pPr>
              <a:defRPr sz="7467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41031" y="5406432"/>
            <a:ext cx="11895773" cy="1767234"/>
          </a:xfrm>
        </p:spPr>
        <p:txBody>
          <a:bodyPr/>
          <a:lstStyle>
            <a:lvl1pPr marL="0" indent="0">
              <a:buNone/>
              <a:defRPr sz="2715"/>
            </a:lvl1pPr>
            <a:lvl2pPr marL="517230" indent="0">
              <a:buNone/>
              <a:defRPr sz="2263"/>
            </a:lvl2pPr>
            <a:lvl3pPr marL="1034461" indent="0">
              <a:buNone/>
              <a:defRPr sz="2036"/>
            </a:lvl3pPr>
            <a:lvl4pPr marL="1551691" indent="0">
              <a:buNone/>
              <a:defRPr sz="1810"/>
            </a:lvl4pPr>
            <a:lvl5pPr marL="2068921" indent="0">
              <a:buNone/>
              <a:defRPr sz="1810"/>
            </a:lvl5pPr>
            <a:lvl6pPr marL="2586152" indent="0">
              <a:buNone/>
              <a:defRPr sz="1810"/>
            </a:lvl6pPr>
            <a:lvl7pPr marL="3103382" indent="0">
              <a:buNone/>
              <a:defRPr sz="1810"/>
            </a:lvl7pPr>
            <a:lvl8pPr marL="3620613" indent="0">
              <a:buNone/>
              <a:defRPr sz="1810"/>
            </a:lvl8pPr>
            <a:lvl9pPr marL="4137843" indent="0">
              <a:buNone/>
              <a:defRPr sz="181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7385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9610" y="1885052"/>
            <a:ext cx="6091555" cy="53316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011035" y="1885052"/>
            <a:ext cx="6091555" cy="53316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9850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0608" y="430122"/>
            <a:ext cx="11895773" cy="156152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50610" y="1980426"/>
            <a:ext cx="5835345" cy="970576"/>
          </a:xfrm>
        </p:spPr>
        <p:txBody>
          <a:bodyPr anchor="b"/>
          <a:lstStyle>
            <a:lvl1pPr marL="0" indent="0">
              <a:buNone/>
              <a:defRPr sz="2715" b="1"/>
            </a:lvl1pPr>
            <a:lvl2pPr marL="517230" indent="0">
              <a:buNone/>
              <a:defRPr sz="2263" b="1"/>
            </a:lvl2pPr>
            <a:lvl3pPr marL="1034461" indent="0">
              <a:buNone/>
              <a:defRPr sz="2036" b="1"/>
            </a:lvl3pPr>
            <a:lvl4pPr marL="1551691" indent="0">
              <a:buNone/>
              <a:defRPr sz="1810" b="1"/>
            </a:lvl4pPr>
            <a:lvl5pPr marL="2068921" indent="0">
              <a:buNone/>
              <a:defRPr sz="1810" b="1"/>
            </a:lvl5pPr>
            <a:lvl6pPr marL="2586152" indent="0">
              <a:buNone/>
              <a:defRPr sz="1810" b="1"/>
            </a:lvl6pPr>
            <a:lvl7pPr marL="3103382" indent="0">
              <a:buNone/>
              <a:defRPr sz="1810" b="1"/>
            </a:lvl7pPr>
            <a:lvl8pPr marL="3620613" indent="0">
              <a:buNone/>
              <a:defRPr sz="1810" b="1"/>
            </a:lvl8pPr>
            <a:lvl9pPr marL="4137843" indent="0">
              <a:buNone/>
              <a:defRPr sz="181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50610" y="2951002"/>
            <a:ext cx="5835345" cy="43404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982302" y="1980426"/>
            <a:ext cx="5864080" cy="970576"/>
          </a:xfrm>
        </p:spPr>
        <p:txBody>
          <a:bodyPr anchor="b"/>
          <a:lstStyle>
            <a:lvl1pPr marL="0" indent="0">
              <a:buNone/>
              <a:defRPr sz="2715" b="1"/>
            </a:lvl1pPr>
            <a:lvl2pPr marL="517230" indent="0">
              <a:buNone/>
              <a:defRPr sz="2263" b="1"/>
            </a:lvl2pPr>
            <a:lvl3pPr marL="1034461" indent="0">
              <a:buNone/>
              <a:defRPr sz="2036" b="1"/>
            </a:lvl3pPr>
            <a:lvl4pPr marL="1551691" indent="0">
              <a:buNone/>
              <a:defRPr sz="1810" b="1"/>
            </a:lvl4pPr>
            <a:lvl5pPr marL="2068921" indent="0">
              <a:buNone/>
              <a:defRPr sz="1810" b="1"/>
            </a:lvl5pPr>
            <a:lvl6pPr marL="2586152" indent="0">
              <a:buNone/>
              <a:defRPr sz="1810" b="1"/>
            </a:lvl6pPr>
            <a:lvl7pPr marL="3103382" indent="0">
              <a:buNone/>
              <a:defRPr sz="1810" b="1"/>
            </a:lvl7pPr>
            <a:lvl8pPr marL="3620613" indent="0">
              <a:buNone/>
              <a:defRPr sz="1810" b="1"/>
            </a:lvl8pPr>
            <a:lvl9pPr marL="4137843" indent="0">
              <a:buNone/>
              <a:defRPr sz="181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982302" y="2951002"/>
            <a:ext cx="5864080" cy="434047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6256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1966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23EEE31-BDBD-424E-9DBC-1537E3BF5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009438" y="217488"/>
            <a:ext cx="1412875" cy="762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square" lIns="117360" tIns="58680" rIns="117360" bIns="58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請按一下鼠標，編輯標題文的格式。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AFCB02-8A1C-4BF7-9083-6B64EC05B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7588" y="222250"/>
            <a:ext cx="9490075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請按鼠標，編輯大綱文字格式。</a:t>
            </a:r>
          </a:p>
          <a:p>
            <a:pPr lvl="1"/>
            <a:r>
              <a:rPr lang="zh-TW" altLang="en-GB"/>
              <a:t>第二個大綱級</a:t>
            </a:r>
          </a:p>
          <a:p>
            <a:pPr lvl="2"/>
            <a:r>
              <a:rPr lang="zh-TW" altLang="en-GB"/>
              <a:t>第三個大綱級</a:t>
            </a:r>
          </a:p>
          <a:p>
            <a:pPr lvl="3"/>
            <a:r>
              <a:rPr lang="zh-TW" altLang="en-GB"/>
              <a:t>第四個大綱級</a:t>
            </a:r>
          </a:p>
          <a:p>
            <a:pPr lvl="4"/>
            <a:r>
              <a:rPr lang="zh-TW" altLang="en-GB"/>
              <a:t>第五個大綱級</a:t>
            </a:r>
          </a:p>
          <a:p>
            <a:pPr lvl="4"/>
            <a:r>
              <a:rPr lang="zh-TW" altLang="en-GB"/>
              <a:t>第六個大綱級</a:t>
            </a:r>
          </a:p>
          <a:p>
            <a:pPr lvl="4"/>
            <a:endParaRPr lang="zh-TW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</p:sldLayoutIdLst>
  <p:txStyles>
    <p:titleStyle>
      <a:lvl1pPr algn="l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95EFA2"/>
        </a:buClr>
        <a:buSzPct val="100000"/>
        <a:buFont typeface="Times New Roman" panose="02020603050405020304" pitchFamily="18" charset="0"/>
        <a:defRPr sz="6600">
          <a:solidFill>
            <a:srgbClr val="95EFA2"/>
          </a:solidFill>
          <a:latin typeface="+mj-ea"/>
          <a:ea typeface="+mj-ea"/>
          <a:cs typeface="+mj-cs"/>
        </a:defRPr>
      </a:lvl1pPr>
      <a:lvl2pPr algn="l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95EFA2"/>
        </a:buClr>
        <a:buSzPct val="100000"/>
        <a:buFont typeface="Times New Roman" panose="02020603050405020304" pitchFamily="18" charset="0"/>
        <a:defRPr sz="6600">
          <a:solidFill>
            <a:srgbClr val="95EFA2"/>
          </a:solidFill>
          <a:latin typeface="文鼎顏楷" pitchFamily="49" charset="-120"/>
          <a:ea typeface="文鼎顏楷" charset="0"/>
          <a:cs typeface="文鼎顏楷" charset="0"/>
        </a:defRPr>
      </a:lvl2pPr>
      <a:lvl3pPr algn="l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95EFA2"/>
        </a:buClr>
        <a:buSzPct val="100000"/>
        <a:buFont typeface="Times New Roman" panose="02020603050405020304" pitchFamily="18" charset="0"/>
        <a:defRPr sz="6600">
          <a:solidFill>
            <a:srgbClr val="95EFA2"/>
          </a:solidFill>
          <a:latin typeface="文鼎顏楷" pitchFamily="49" charset="-120"/>
          <a:ea typeface="文鼎顏楷" charset="0"/>
          <a:cs typeface="文鼎顏楷" charset="0"/>
        </a:defRPr>
      </a:lvl3pPr>
      <a:lvl4pPr algn="l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95EFA2"/>
        </a:buClr>
        <a:buSzPct val="100000"/>
        <a:buFont typeface="Times New Roman" panose="02020603050405020304" pitchFamily="18" charset="0"/>
        <a:defRPr sz="6600">
          <a:solidFill>
            <a:srgbClr val="95EFA2"/>
          </a:solidFill>
          <a:latin typeface="文鼎顏楷" pitchFamily="49" charset="-120"/>
          <a:ea typeface="文鼎顏楷" charset="0"/>
          <a:cs typeface="文鼎顏楷" charset="0"/>
        </a:defRPr>
      </a:lvl4pPr>
      <a:lvl5pPr algn="l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95EFA2"/>
        </a:buClr>
        <a:buSzPct val="100000"/>
        <a:buFont typeface="Times New Roman" panose="02020603050405020304" pitchFamily="18" charset="0"/>
        <a:defRPr sz="6600">
          <a:solidFill>
            <a:srgbClr val="95EFA2"/>
          </a:solidFill>
          <a:latin typeface="文鼎顏楷" pitchFamily="49" charset="-120"/>
          <a:ea typeface="文鼎顏楷" charset="0"/>
          <a:cs typeface="文鼎顏楷" charset="0"/>
        </a:defRPr>
      </a:lvl5pPr>
      <a:lvl6pPr marL="457200" algn="l" defTabSz="449263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95EFA2"/>
        </a:buClr>
        <a:buSzPct val="100000"/>
        <a:buFont typeface="Times New Roman" pitchFamily="18" charset="0"/>
        <a:defRPr sz="6000">
          <a:solidFill>
            <a:srgbClr val="95EFA2"/>
          </a:solidFill>
          <a:latin typeface="Times New Roman" pitchFamily="18" charset="0"/>
          <a:ea typeface="文鼎顏楷" charset="0"/>
          <a:cs typeface="文鼎顏楷" charset="0"/>
        </a:defRPr>
      </a:lvl6pPr>
      <a:lvl7pPr marL="914400" algn="l" defTabSz="449263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95EFA2"/>
        </a:buClr>
        <a:buSzPct val="100000"/>
        <a:buFont typeface="Times New Roman" pitchFamily="18" charset="0"/>
        <a:defRPr sz="6000">
          <a:solidFill>
            <a:srgbClr val="95EFA2"/>
          </a:solidFill>
          <a:latin typeface="Times New Roman" pitchFamily="18" charset="0"/>
          <a:ea typeface="文鼎顏楷" charset="0"/>
          <a:cs typeface="文鼎顏楷" charset="0"/>
        </a:defRPr>
      </a:lvl7pPr>
      <a:lvl8pPr marL="1371600" algn="l" defTabSz="449263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95EFA2"/>
        </a:buClr>
        <a:buSzPct val="100000"/>
        <a:buFont typeface="Times New Roman" pitchFamily="18" charset="0"/>
        <a:defRPr sz="6000">
          <a:solidFill>
            <a:srgbClr val="95EFA2"/>
          </a:solidFill>
          <a:latin typeface="Times New Roman" pitchFamily="18" charset="0"/>
          <a:ea typeface="文鼎顏楷" charset="0"/>
          <a:cs typeface="文鼎顏楷" charset="0"/>
        </a:defRPr>
      </a:lvl8pPr>
      <a:lvl9pPr marL="1828800" algn="l" defTabSz="449263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95EFA2"/>
        </a:buClr>
        <a:buSzPct val="100000"/>
        <a:buFont typeface="Times New Roman" pitchFamily="18" charset="0"/>
        <a:defRPr sz="6000">
          <a:solidFill>
            <a:srgbClr val="95EFA2"/>
          </a:solidFill>
          <a:latin typeface="Times New Roman" pitchFamily="18" charset="0"/>
          <a:ea typeface="文鼎顏楷" charset="0"/>
          <a:cs typeface="文鼎顏楷" charset="0"/>
        </a:defRPr>
      </a:lvl9pPr>
    </p:titleStyle>
    <p:bodyStyle>
      <a:lvl1pPr marL="427038" indent="-427038" algn="just" defTabSz="449263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66FF33"/>
        </a:buClr>
        <a:buSzPct val="120000"/>
        <a:buFont typeface="Times New Roman" panose="02020603050405020304" pitchFamily="18" charset="0"/>
        <a:buChar char="•"/>
        <a:defRPr sz="6000">
          <a:solidFill>
            <a:srgbClr val="FFFFD5"/>
          </a:solidFill>
          <a:latin typeface="文鼎粗明" pitchFamily="49" charset="-120"/>
          <a:ea typeface="文鼎粗明" pitchFamily="49" charset="-120"/>
          <a:cs typeface="+mn-cs"/>
        </a:defRPr>
      </a:lvl1pPr>
      <a:lvl2pPr marL="936625" indent="-358775" algn="l" defTabSz="449263" rtl="0" eaLnBrk="0" fontAlgn="base" hangingPunct="0">
        <a:lnSpc>
          <a:spcPct val="150000"/>
        </a:lnSpc>
        <a:spcBef>
          <a:spcPts val="1125"/>
        </a:spcBef>
        <a:spcAft>
          <a:spcPct val="0"/>
        </a:spcAft>
        <a:buClr>
          <a:srgbClr val="786950"/>
        </a:buClr>
        <a:buSzPct val="100000"/>
        <a:buFont typeface="Wingdings" panose="05000000000000000000" pitchFamily="2" charset="2"/>
        <a:buChar char=""/>
        <a:defRPr sz="6000">
          <a:solidFill>
            <a:srgbClr val="000000"/>
          </a:solidFill>
          <a:latin typeface="文鼎粗明" pitchFamily="49" charset="-120"/>
          <a:ea typeface="文鼎粗明" pitchFamily="49" charset="-120"/>
        </a:defRPr>
      </a:lvl2pPr>
      <a:lvl3pPr marL="1446213" indent="-290513" algn="l" defTabSz="449263" rtl="0" eaLnBrk="0" fontAlgn="base" hangingPunct="0">
        <a:lnSpc>
          <a:spcPct val="150000"/>
        </a:lnSpc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6000">
          <a:solidFill>
            <a:srgbClr val="000000"/>
          </a:solidFill>
          <a:latin typeface="文鼎粗明" pitchFamily="49" charset="-120"/>
          <a:ea typeface="文鼎粗明" pitchFamily="49" charset="-120"/>
        </a:defRPr>
      </a:lvl3pPr>
      <a:lvl4pPr marL="2030413" indent="-290513" algn="l" defTabSz="449263" rtl="0" eaLnBrk="0" fontAlgn="base" hangingPunct="0">
        <a:lnSpc>
          <a:spcPct val="15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6000">
          <a:solidFill>
            <a:srgbClr val="000000"/>
          </a:solidFill>
          <a:latin typeface="文鼎粗明" pitchFamily="49" charset="-120"/>
          <a:ea typeface="文鼎粗明" pitchFamily="49" charset="-120"/>
        </a:defRPr>
      </a:lvl4pPr>
      <a:lvl5pPr marL="2614613" indent="-290513" algn="l" defTabSz="449263" rtl="0" eaLnBrk="0" fontAlgn="base" hangingPunct="0">
        <a:lnSpc>
          <a:spcPct val="15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6000">
          <a:solidFill>
            <a:srgbClr val="000000"/>
          </a:solidFill>
          <a:latin typeface="文鼎粗明" pitchFamily="49" charset="-120"/>
          <a:ea typeface="文鼎粗明" pitchFamily="49" charset="-120"/>
        </a:defRPr>
      </a:lvl5pPr>
      <a:lvl6pPr marL="3071813" indent="-290513" algn="l" defTabSz="449263" rtl="0" eaLnBrk="0" fontAlgn="base" hangingPunct="0">
        <a:lnSpc>
          <a:spcPct val="7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600">
          <a:solidFill>
            <a:srgbClr val="000000"/>
          </a:solidFill>
          <a:latin typeface="+mn-lt"/>
          <a:ea typeface="新細明體" pitchFamily="18" charset="-120"/>
        </a:defRPr>
      </a:lvl6pPr>
      <a:lvl7pPr marL="3529013" indent="-290513" algn="l" defTabSz="449263" rtl="0" eaLnBrk="0" fontAlgn="base" hangingPunct="0">
        <a:lnSpc>
          <a:spcPct val="7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600">
          <a:solidFill>
            <a:srgbClr val="000000"/>
          </a:solidFill>
          <a:latin typeface="+mn-lt"/>
          <a:ea typeface="新細明體" pitchFamily="18" charset="-120"/>
        </a:defRPr>
      </a:lvl7pPr>
      <a:lvl8pPr marL="3986213" indent="-290513" algn="l" defTabSz="449263" rtl="0" eaLnBrk="0" fontAlgn="base" hangingPunct="0">
        <a:lnSpc>
          <a:spcPct val="7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600">
          <a:solidFill>
            <a:srgbClr val="000000"/>
          </a:solidFill>
          <a:latin typeface="+mn-lt"/>
          <a:ea typeface="新細明體" pitchFamily="18" charset="-120"/>
        </a:defRPr>
      </a:lvl8pPr>
      <a:lvl9pPr marL="4443413" indent="-290513" algn="l" defTabSz="449263" rtl="0" eaLnBrk="0" fontAlgn="base" hangingPunct="0">
        <a:lnSpc>
          <a:spcPct val="7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600">
          <a:solidFill>
            <a:srgbClr val="000000"/>
          </a:solidFill>
          <a:latin typeface="+mn-lt"/>
          <a:ea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精舍底圖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970"/>
            <a:ext cx="13792200" cy="807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9610" y="323526"/>
            <a:ext cx="12412980" cy="134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9610" y="1885051"/>
            <a:ext cx="12412980" cy="533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5698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6788" kern="1200">
          <a:solidFill>
            <a:srgbClr val="CC9900"/>
          </a:solidFill>
          <a:latin typeface="+mj-lt"/>
          <a:ea typeface="+mj-ea"/>
          <a:cs typeface="文鼎中隸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6109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  <a:cs typeface="文鼎中隸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6109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  <a:cs typeface="文鼎中隸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6109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  <a:cs typeface="文鼎中隸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6109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  <a:cs typeface="文鼎中隸"/>
        </a:defRPr>
      </a:lvl5pPr>
      <a:lvl6pPr marL="517230" algn="ctr" rtl="0" fontAlgn="base">
        <a:spcBef>
          <a:spcPct val="0"/>
        </a:spcBef>
        <a:spcAft>
          <a:spcPct val="0"/>
        </a:spcAft>
        <a:defRPr kumimoji="1" sz="6109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</a:defRPr>
      </a:lvl6pPr>
      <a:lvl7pPr marL="1034461" algn="ctr" rtl="0" fontAlgn="base">
        <a:spcBef>
          <a:spcPct val="0"/>
        </a:spcBef>
        <a:spcAft>
          <a:spcPct val="0"/>
        </a:spcAft>
        <a:defRPr kumimoji="1" sz="6109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</a:defRPr>
      </a:lvl7pPr>
      <a:lvl8pPr marL="1551691" algn="ctr" rtl="0" fontAlgn="base">
        <a:spcBef>
          <a:spcPct val="0"/>
        </a:spcBef>
        <a:spcAft>
          <a:spcPct val="0"/>
        </a:spcAft>
        <a:defRPr kumimoji="1" sz="6109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</a:defRPr>
      </a:lvl8pPr>
      <a:lvl9pPr marL="2068921" algn="ctr" rtl="0" fontAlgn="base">
        <a:spcBef>
          <a:spcPct val="0"/>
        </a:spcBef>
        <a:spcAft>
          <a:spcPct val="0"/>
        </a:spcAft>
        <a:defRPr kumimoji="1" sz="6109">
          <a:solidFill>
            <a:srgbClr val="CC9900"/>
          </a:solidFill>
          <a:latin typeface="Arial" panose="020B0604020202020204" pitchFamily="34" charset="0"/>
          <a:ea typeface="文鼎中隸" panose="020B0609010101010101" pitchFamily="49" charset="-120"/>
        </a:defRPr>
      </a:lvl9pPr>
    </p:titleStyle>
    <p:bodyStyle>
      <a:lvl1pPr marL="387923" indent="-387923" algn="l" rtl="0" eaLnBrk="0" fontAlgn="base" hangingPunct="0">
        <a:spcBef>
          <a:spcPct val="20000"/>
        </a:spcBef>
        <a:spcAft>
          <a:spcPct val="0"/>
        </a:spcAft>
        <a:buChar char="•"/>
        <a:defRPr kumimoji="1" sz="5430" kern="1200">
          <a:solidFill>
            <a:schemeClr val="bg1"/>
          </a:solidFill>
          <a:latin typeface="+mn-lt"/>
          <a:ea typeface="+mn-ea"/>
          <a:cs typeface="+mn-cs"/>
        </a:defRPr>
      </a:lvl1pPr>
      <a:lvl2pPr marL="840499" indent="-323269" algn="l" rtl="0" eaLnBrk="0" fontAlgn="base" hangingPunct="0">
        <a:spcBef>
          <a:spcPct val="20000"/>
        </a:spcBef>
        <a:spcAft>
          <a:spcPct val="0"/>
        </a:spcAft>
        <a:buChar char="–"/>
        <a:defRPr kumimoji="1" sz="5430" kern="1200">
          <a:solidFill>
            <a:schemeClr val="bg1"/>
          </a:solidFill>
          <a:latin typeface="+mn-lt"/>
          <a:ea typeface="+mn-ea"/>
          <a:cs typeface="+mn-cs"/>
        </a:defRPr>
      </a:lvl2pPr>
      <a:lvl3pPr marL="1293076" indent="-258615" algn="l" rtl="0" eaLnBrk="0" fontAlgn="base" hangingPunct="0">
        <a:spcBef>
          <a:spcPct val="20000"/>
        </a:spcBef>
        <a:spcAft>
          <a:spcPct val="0"/>
        </a:spcAft>
        <a:buChar char="•"/>
        <a:defRPr kumimoji="1" sz="5430" kern="1200">
          <a:solidFill>
            <a:schemeClr val="bg1"/>
          </a:solidFill>
          <a:latin typeface="+mn-lt"/>
          <a:ea typeface="+mn-ea"/>
          <a:cs typeface="+mn-cs"/>
        </a:defRPr>
      </a:lvl3pPr>
      <a:lvl4pPr marL="1810306" indent="-258615" algn="l" rtl="0" eaLnBrk="0" fontAlgn="base" hangingPunct="0">
        <a:spcBef>
          <a:spcPct val="20000"/>
        </a:spcBef>
        <a:spcAft>
          <a:spcPct val="0"/>
        </a:spcAft>
        <a:buChar char="–"/>
        <a:defRPr kumimoji="1" sz="5430" kern="1200">
          <a:solidFill>
            <a:schemeClr val="bg1"/>
          </a:solidFill>
          <a:latin typeface="+mn-lt"/>
          <a:ea typeface="+mn-ea"/>
          <a:cs typeface="+mn-cs"/>
        </a:defRPr>
      </a:lvl4pPr>
      <a:lvl5pPr marL="2327537" indent="-258615" algn="l" rtl="0" eaLnBrk="0" fontAlgn="base" hangingPunct="0">
        <a:spcBef>
          <a:spcPct val="20000"/>
        </a:spcBef>
        <a:spcAft>
          <a:spcPct val="0"/>
        </a:spcAft>
        <a:buChar char="»"/>
        <a:defRPr kumimoji="1" sz="5430" kern="1200">
          <a:solidFill>
            <a:schemeClr val="bg1"/>
          </a:solidFill>
          <a:latin typeface="+mn-lt"/>
          <a:ea typeface="+mn-ea"/>
          <a:cs typeface="+mn-cs"/>
        </a:defRPr>
      </a:lvl5pPr>
      <a:lvl6pPr marL="2844767" indent="-258615" algn="l" defTabSz="1034461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6" kern="1200">
          <a:solidFill>
            <a:schemeClr val="tx1"/>
          </a:solidFill>
          <a:latin typeface="+mn-lt"/>
          <a:ea typeface="+mn-ea"/>
          <a:cs typeface="+mn-cs"/>
        </a:defRPr>
      </a:lvl6pPr>
      <a:lvl7pPr marL="3361997" indent="-258615" algn="l" defTabSz="1034461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6" kern="1200">
          <a:solidFill>
            <a:schemeClr val="tx1"/>
          </a:solidFill>
          <a:latin typeface="+mn-lt"/>
          <a:ea typeface="+mn-ea"/>
          <a:cs typeface="+mn-cs"/>
        </a:defRPr>
      </a:lvl7pPr>
      <a:lvl8pPr marL="3879228" indent="-258615" algn="l" defTabSz="1034461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6" kern="1200">
          <a:solidFill>
            <a:schemeClr val="tx1"/>
          </a:solidFill>
          <a:latin typeface="+mn-lt"/>
          <a:ea typeface="+mn-ea"/>
          <a:cs typeface="+mn-cs"/>
        </a:defRPr>
      </a:lvl8pPr>
      <a:lvl9pPr marL="4396458" indent="-258615" algn="l" defTabSz="1034461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34461" rtl="0" eaLnBrk="1" latinLnBrk="0" hangingPunct="1">
        <a:defRPr sz="2036" kern="1200">
          <a:solidFill>
            <a:schemeClr val="tx1"/>
          </a:solidFill>
          <a:latin typeface="+mn-lt"/>
          <a:ea typeface="+mn-ea"/>
          <a:cs typeface="+mn-cs"/>
        </a:defRPr>
      </a:lvl1pPr>
      <a:lvl2pPr marL="517230" algn="l" defTabSz="1034461" rtl="0" eaLnBrk="1" latinLnBrk="0" hangingPunct="1">
        <a:defRPr sz="2036" kern="1200">
          <a:solidFill>
            <a:schemeClr val="tx1"/>
          </a:solidFill>
          <a:latin typeface="+mn-lt"/>
          <a:ea typeface="+mn-ea"/>
          <a:cs typeface="+mn-cs"/>
        </a:defRPr>
      </a:lvl2pPr>
      <a:lvl3pPr marL="1034461" algn="l" defTabSz="1034461" rtl="0" eaLnBrk="1" latinLnBrk="0" hangingPunct="1">
        <a:defRPr sz="2036" kern="1200">
          <a:solidFill>
            <a:schemeClr val="tx1"/>
          </a:solidFill>
          <a:latin typeface="+mn-lt"/>
          <a:ea typeface="+mn-ea"/>
          <a:cs typeface="+mn-cs"/>
        </a:defRPr>
      </a:lvl3pPr>
      <a:lvl4pPr marL="1551691" algn="l" defTabSz="1034461" rtl="0" eaLnBrk="1" latinLnBrk="0" hangingPunct="1">
        <a:defRPr sz="2036" kern="1200">
          <a:solidFill>
            <a:schemeClr val="tx1"/>
          </a:solidFill>
          <a:latin typeface="+mn-lt"/>
          <a:ea typeface="+mn-ea"/>
          <a:cs typeface="+mn-cs"/>
        </a:defRPr>
      </a:lvl4pPr>
      <a:lvl5pPr marL="2068921" algn="l" defTabSz="1034461" rtl="0" eaLnBrk="1" latinLnBrk="0" hangingPunct="1">
        <a:defRPr sz="2036" kern="1200">
          <a:solidFill>
            <a:schemeClr val="tx1"/>
          </a:solidFill>
          <a:latin typeface="+mn-lt"/>
          <a:ea typeface="+mn-ea"/>
          <a:cs typeface="+mn-cs"/>
        </a:defRPr>
      </a:lvl5pPr>
      <a:lvl6pPr marL="2586152" algn="l" defTabSz="1034461" rtl="0" eaLnBrk="1" latinLnBrk="0" hangingPunct="1">
        <a:defRPr sz="2036" kern="1200">
          <a:solidFill>
            <a:schemeClr val="tx1"/>
          </a:solidFill>
          <a:latin typeface="+mn-lt"/>
          <a:ea typeface="+mn-ea"/>
          <a:cs typeface="+mn-cs"/>
        </a:defRPr>
      </a:lvl6pPr>
      <a:lvl7pPr marL="3103382" algn="l" defTabSz="1034461" rtl="0" eaLnBrk="1" latinLnBrk="0" hangingPunct="1">
        <a:defRPr sz="2036" kern="1200">
          <a:solidFill>
            <a:schemeClr val="tx1"/>
          </a:solidFill>
          <a:latin typeface="+mn-lt"/>
          <a:ea typeface="+mn-ea"/>
          <a:cs typeface="+mn-cs"/>
        </a:defRPr>
      </a:lvl7pPr>
      <a:lvl8pPr marL="3620613" algn="l" defTabSz="1034461" rtl="0" eaLnBrk="1" latinLnBrk="0" hangingPunct="1">
        <a:defRPr sz="2036" kern="1200">
          <a:solidFill>
            <a:schemeClr val="tx1"/>
          </a:solidFill>
          <a:latin typeface="+mn-lt"/>
          <a:ea typeface="+mn-ea"/>
          <a:cs typeface="+mn-cs"/>
        </a:defRPr>
      </a:lvl8pPr>
      <a:lvl9pPr marL="4137843" algn="l" defTabSz="1034461" rtl="0" eaLnBrk="1" latinLnBrk="0" hangingPunct="1">
        <a:defRPr sz="20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77413" y="427122"/>
            <a:ext cx="3656012" cy="68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117421" tIns="58709" rIns="117421" bIns="58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7640552"/>
            <a:ext cx="1149350" cy="43823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16612" tIns="58306" rIns="116612" bIns="583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2500" b="0">
                <a:solidFill>
                  <a:srgbClr val="FFFFD5"/>
                </a:solidFill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0897E446-FE80-4A83-9573-9F4ABDE75F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0" y="431885"/>
            <a:ext cx="8548688" cy="685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79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ransition spd="slow">
    <p:split orient="vert"/>
  </p:transition>
  <p:hf hdr="0" ftr="0" dt="0"/>
  <p:txStyles>
    <p:titleStyle>
      <a:lvl1pPr algn="l" defTabSz="1166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6200">
          <a:solidFill>
            <a:srgbClr val="FFFFD5"/>
          </a:solidFill>
          <a:latin typeface="標楷體" pitchFamily="65" charset="-120"/>
          <a:ea typeface="標楷體" pitchFamily="65" charset="-120"/>
          <a:cs typeface="文鼎顏楷" charset="0"/>
        </a:defRPr>
      </a:lvl1pPr>
      <a:lvl2pPr algn="l" defTabSz="1166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6200">
          <a:solidFill>
            <a:srgbClr val="FFFFD5"/>
          </a:solidFill>
          <a:latin typeface="標楷體" pitchFamily="65" charset="-120"/>
          <a:ea typeface="標楷體" pitchFamily="65" charset="-120"/>
          <a:cs typeface="文鼎顏楷" charset="0"/>
        </a:defRPr>
      </a:lvl2pPr>
      <a:lvl3pPr algn="l" defTabSz="1166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6200">
          <a:solidFill>
            <a:srgbClr val="FFFFD5"/>
          </a:solidFill>
          <a:latin typeface="標楷體" pitchFamily="65" charset="-120"/>
          <a:ea typeface="標楷體" pitchFamily="65" charset="-120"/>
          <a:cs typeface="文鼎顏楷" charset="0"/>
        </a:defRPr>
      </a:lvl3pPr>
      <a:lvl4pPr algn="l" defTabSz="1166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6200">
          <a:solidFill>
            <a:srgbClr val="FFFFD5"/>
          </a:solidFill>
          <a:latin typeface="標楷體" pitchFamily="65" charset="-120"/>
          <a:ea typeface="標楷體" pitchFamily="65" charset="-120"/>
          <a:cs typeface="文鼎顏楷" charset="0"/>
        </a:defRPr>
      </a:lvl4pPr>
      <a:lvl5pPr algn="l" defTabSz="1166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6200">
          <a:solidFill>
            <a:srgbClr val="FFFFD5"/>
          </a:solidFill>
          <a:latin typeface="標楷體" pitchFamily="65" charset="-120"/>
          <a:ea typeface="標楷體" pitchFamily="65" charset="-120"/>
          <a:cs typeface="文鼎顏楷" charset="0"/>
        </a:defRPr>
      </a:lvl5pPr>
      <a:lvl6pPr marL="457200" algn="l" defTabSz="1166813" rtl="0" fontAlgn="base">
        <a:lnSpc>
          <a:spcPct val="120000"/>
        </a:lnSpc>
        <a:spcBef>
          <a:spcPct val="0"/>
        </a:spcBef>
        <a:spcAft>
          <a:spcPct val="0"/>
        </a:spcAft>
        <a:defRPr kumimoji="1" sz="6000">
          <a:solidFill>
            <a:srgbClr val="95EFA2"/>
          </a:solidFill>
          <a:latin typeface="Times New Roman" pitchFamily="18" charset="0"/>
          <a:ea typeface="文鼎顏楷" pitchFamily="49" charset="-120"/>
        </a:defRPr>
      </a:lvl6pPr>
      <a:lvl7pPr marL="914400" algn="l" defTabSz="1166813" rtl="0" fontAlgn="base">
        <a:lnSpc>
          <a:spcPct val="120000"/>
        </a:lnSpc>
        <a:spcBef>
          <a:spcPct val="0"/>
        </a:spcBef>
        <a:spcAft>
          <a:spcPct val="0"/>
        </a:spcAft>
        <a:defRPr kumimoji="1" sz="6000">
          <a:solidFill>
            <a:srgbClr val="95EFA2"/>
          </a:solidFill>
          <a:latin typeface="Times New Roman" pitchFamily="18" charset="0"/>
          <a:ea typeface="文鼎顏楷" pitchFamily="49" charset="-120"/>
        </a:defRPr>
      </a:lvl7pPr>
      <a:lvl8pPr marL="1371600" algn="l" defTabSz="1166813" rtl="0" fontAlgn="base">
        <a:lnSpc>
          <a:spcPct val="120000"/>
        </a:lnSpc>
        <a:spcBef>
          <a:spcPct val="0"/>
        </a:spcBef>
        <a:spcAft>
          <a:spcPct val="0"/>
        </a:spcAft>
        <a:defRPr kumimoji="1" sz="6000">
          <a:solidFill>
            <a:srgbClr val="95EFA2"/>
          </a:solidFill>
          <a:latin typeface="Times New Roman" pitchFamily="18" charset="0"/>
          <a:ea typeface="文鼎顏楷" pitchFamily="49" charset="-120"/>
        </a:defRPr>
      </a:lvl8pPr>
      <a:lvl9pPr marL="1828800" algn="l" defTabSz="1166813" rtl="0" fontAlgn="base">
        <a:lnSpc>
          <a:spcPct val="120000"/>
        </a:lnSpc>
        <a:spcBef>
          <a:spcPct val="0"/>
        </a:spcBef>
        <a:spcAft>
          <a:spcPct val="0"/>
        </a:spcAft>
        <a:defRPr kumimoji="1" sz="6000">
          <a:solidFill>
            <a:srgbClr val="95EFA2"/>
          </a:solidFill>
          <a:latin typeface="Times New Roman" pitchFamily="18" charset="0"/>
          <a:ea typeface="文鼎顏楷" pitchFamily="49" charset="-120"/>
        </a:defRPr>
      </a:lvl9pPr>
    </p:titleStyle>
    <p:bodyStyle>
      <a:lvl1pPr marL="438150" indent="-438150" algn="just" defTabSz="1166813" rtl="0" eaLnBrk="0" fontAlgn="base" hangingPunct="0">
        <a:lnSpc>
          <a:spcPct val="155000"/>
        </a:lnSpc>
        <a:spcBef>
          <a:spcPct val="0"/>
        </a:spcBef>
        <a:spcAft>
          <a:spcPct val="0"/>
        </a:spcAft>
        <a:buClr>
          <a:schemeClr val="folHlink"/>
        </a:buClr>
        <a:buSzPct val="120000"/>
        <a:buChar char="•"/>
        <a:defRPr kumimoji="1" sz="6200">
          <a:solidFill>
            <a:srgbClr val="FFFFD5"/>
          </a:solidFill>
          <a:latin typeface="標楷體" pitchFamily="65" charset="-120"/>
          <a:ea typeface="標楷體" pitchFamily="65" charset="-120"/>
          <a:cs typeface="文鼎粗明" charset="0"/>
        </a:defRPr>
      </a:lvl1pPr>
      <a:lvl2pPr marL="947738" indent="-363538" algn="l" defTabSz="1166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u"/>
        <a:defRPr kumimoji="1" sz="4500">
          <a:solidFill>
            <a:schemeClr val="tx1"/>
          </a:solidFill>
          <a:latin typeface="+mn-lt"/>
          <a:ea typeface="文鼎中明" pitchFamily="49" charset="-120"/>
          <a:cs typeface="文鼎中明" charset="0"/>
        </a:defRPr>
      </a:lvl2pPr>
      <a:lvl3pPr marL="1457325" indent="-290513" algn="l" defTabSz="1166813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新細明體" pitchFamily="18" charset="-120"/>
          <a:cs typeface="新細明體" charset="0"/>
        </a:defRPr>
      </a:lvl3pPr>
      <a:lvl4pPr marL="2041525" indent="-293688" algn="l" defTabSz="1166813" rtl="0" eaLnBrk="0" fontAlgn="base" hangingPunct="0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新細明體" pitchFamily="18" charset="-120"/>
          <a:cs typeface="新細明體" charset="0"/>
        </a:defRPr>
      </a:lvl4pPr>
      <a:lvl5pPr marL="2625725" indent="-293688" algn="l" defTabSz="1166813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新細明體" pitchFamily="18" charset="-120"/>
          <a:cs typeface="新細明體" charset="0"/>
        </a:defRPr>
      </a:lvl5pPr>
      <a:lvl6pPr marL="3082925" indent="-293688" algn="l" defTabSz="1166813" rtl="0" fontAlgn="base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新細明體" pitchFamily="18" charset="-120"/>
        </a:defRPr>
      </a:lvl6pPr>
      <a:lvl7pPr marL="3540125" indent="-293688" algn="l" defTabSz="1166813" rtl="0" fontAlgn="base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新細明體" pitchFamily="18" charset="-120"/>
        </a:defRPr>
      </a:lvl7pPr>
      <a:lvl8pPr marL="3997325" indent="-293688" algn="l" defTabSz="1166813" rtl="0" fontAlgn="base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新細明體" pitchFamily="18" charset="-120"/>
        </a:defRPr>
      </a:lvl8pPr>
      <a:lvl9pPr marL="4454525" indent="-293688" algn="l" defTabSz="1166813" rtl="0" fontAlgn="base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77413" y="427123"/>
            <a:ext cx="3656012" cy="685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117421" tIns="58709" rIns="117421" bIns="58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7640552"/>
            <a:ext cx="1149350" cy="43823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16612" tIns="58306" rIns="116612" bIns="583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2402" b="0">
                <a:solidFill>
                  <a:srgbClr val="FFFFD5"/>
                </a:solidFill>
                <a:latin typeface="標楷體" panose="03000509000000000000" pitchFamily="65" charset="-120"/>
              </a:defRPr>
            </a:lvl1pPr>
          </a:lstStyle>
          <a:p>
            <a:pPr>
              <a:defRPr/>
            </a:pPr>
            <a:fld id="{0897E446-FE80-4A83-9573-9F4ABDE75F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0" y="431885"/>
            <a:ext cx="8548688" cy="685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51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ransition spd="slow">
    <p:split orient="vert"/>
  </p:transition>
  <p:hf hdr="0" ftr="0" dt="0"/>
  <p:txStyles>
    <p:titleStyle>
      <a:lvl1pPr algn="l" defTabSz="11208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5955">
          <a:solidFill>
            <a:srgbClr val="FFFFD5"/>
          </a:solidFill>
          <a:latin typeface="標楷體" pitchFamily="65" charset="-120"/>
          <a:ea typeface="標楷體" pitchFamily="65" charset="-120"/>
          <a:cs typeface="文鼎顏楷" charset="0"/>
        </a:defRPr>
      </a:lvl1pPr>
      <a:lvl2pPr algn="l" defTabSz="11208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5955">
          <a:solidFill>
            <a:srgbClr val="FFFFD5"/>
          </a:solidFill>
          <a:latin typeface="標楷體" pitchFamily="65" charset="-120"/>
          <a:ea typeface="標楷體" pitchFamily="65" charset="-120"/>
          <a:cs typeface="文鼎顏楷" charset="0"/>
        </a:defRPr>
      </a:lvl2pPr>
      <a:lvl3pPr algn="l" defTabSz="11208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5955">
          <a:solidFill>
            <a:srgbClr val="FFFFD5"/>
          </a:solidFill>
          <a:latin typeface="標楷體" pitchFamily="65" charset="-120"/>
          <a:ea typeface="標楷體" pitchFamily="65" charset="-120"/>
          <a:cs typeface="文鼎顏楷" charset="0"/>
        </a:defRPr>
      </a:lvl3pPr>
      <a:lvl4pPr algn="l" defTabSz="11208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5955">
          <a:solidFill>
            <a:srgbClr val="FFFFD5"/>
          </a:solidFill>
          <a:latin typeface="標楷體" pitchFamily="65" charset="-120"/>
          <a:ea typeface="標楷體" pitchFamily="65" charset="-120"/>
          <a:cs typeface="文鼎顏楷" charset="0"/>
        </a:defRPr>
      </a:lvl4pPr>
      <a:lvl5pPr algn="l" defTabSz="1120825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kumimoji="1" sz="5955">
          <a:solidFill>
            <a:srgbClr val="FFFFD5"/>
          </a:solidFill>
          <a:latin typeface="標楷體" pitchFamily="65" charset="-120"/>
          <a:ea typeface="標楷體" pitchFamily="65" charset="-120"/>
          <a:cs typeface="文鼎顏楷" charset="0"/>
        </a:defRPr>
      </a:lvl5pPr>
      <a:lvl6pPr marL="439181" algn="l" defTabSz="1120825" rtl="0" fontAlgn="base">
        <a:lnSpc>
          <a:spcPct val="120000"/>
        </a:lnSpc>
        <a:spcBef>
          <a:spcPct val="0"/>
        </a:spcBef>
        <a:spcAft>
          <a:spcPct val="0"/>
        </a:spcAft>
        <a:defRPr kumimoji="1" sz="5764">
          <a:solidFill>
            <a:srgbClr val="95EFA2"/>
          </a:solidFill>
          <a:latin typeface="Times New Roman" pitchFamily="18" charset="0"/>
          <a:ea typeface="文鼎顏楷" pitchFamily="49" charset="-120"/>
        </a:defRPr>
      </a:lvl6pPr>
      <a:lvl7pPr marL="878361" algn="l" defTabSz="1120825" rtl="0" fontAlgn="base">
        <a:lnSpc>
          <a:spcPct val="120000"/>
        </a:lnSpc>
        <a:spcBef>
          <a:spcPct val="0"/>
        </a:spcBef>
        <a:spcAft>
          <a:spcPct val="0"/>
        </a:spcAft>
        <a:defRPr kumimoji="1" sz="5764">
          <a:solidFill>
            <a:srgbClr val="95EFA2"/>
          </a:solidFill>
          <a:latin typeface="Times New Roman" pitchFamily="18" charset="0"/>
          <a:ea typeface="文鼎顏楷" pitchFamily="49" charset="-120"/>
        </a:defRPr>
      </a:lvl7pPr>
      <a:lvl8pPr marL="1317541" algn="l" defTabSz="1120825" rtl="0" fontAlgn="base">
        <a:lnSpc>
          <a:spcPct val="120000"/>
        </a:lnSpc>
        <a:spcBef>
          <a:spcPct val="0"/>
        </a:spcBef>
        <a:spcAft>
          <a:spcPct val="0"/>
        </a:spcAft>
        <a:defRPr kumimoji="1" sz="5764">
          <a:solidFill>
            <a:srgbClr val="95EFA2"/>
          </a:solidFill>
          <a:latin typeface="Times New Roman" pitchFamily="18" charset="0"/>
          <a:ea typeface="文鼎顏楷" pitchFamily="49" charset="-120"/>
        </a:defRPr>
      </a:lvl8pPr>
      <a:lvl9pPr marL="1756721" algn="l" defTabSz="1120825" rtl="0" fontAlgn="base">
        <a:lnSpc>
          <a:spcPct val="120000"/>
        </a:lnSpc>
        <a:spcBef>
          <a:spcPct val="0"/>
        </a:spcBef>
        <a:spcAft>
          <a:spcPct val="0"/>
        </a:spcAft>
        <a:defRPr kumimoji="1" sz="5764">
          <a:solidFill>
            <a:srgbClr val="95EFA2"/>
          </a:solidFill>
          <a:latin typeface="Times New Roman" pitchFamily="18" charset="0"/>
          <a:ea typeface="文鼎顏楷" pitchFamily="49" charset="-120"/>
        </a:defRPr>
      </a:lvl9pPr>
    </p:titleStyle>
    <p:bodyStyle>
      <a:lvl1pPr marL="420881" indent="-420881" algn="just" defTabSz="1120825" rtl="0" eaLnBrk="0" fontAlgn="base" hangingPunct="0">
        <a:lnSpc>
          <a:spcPct val="155000"/>
        </a:lnSpc>
        <a:spcBef>
          <a:spcPct val="0"/>
        </a:spcBef>
        <a:spcAft>
          <a:spcPct val="0"/>
        </a:spcAft>
        <a:buClr>
          <a:schemeClr val="folHlink"/>
        </a:buClr>
        <a:buSzPct val="120000"/>
        <a:buChar char="•"/>
        <a:defRPr kumimoji="1" sz="5955">
          <a:solidFill>
            <a:srgbClr val="FFFFD5"/>
          </a:solidFill>
          <a:latin typeface="標楷體" pitchFamily="65" charset="-120"/>
          <a:ea typeface="標楷體" pitchFamily="65" charset="-120"/>
          <a:cs typeface="文鼎粗明" charset="0"/>
        </a:defRPr>
      </a:lvl1pPr>
      <a:lvl2pPr marL="910384" indent="-349210" algn="l" defTabSz="11208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u"/>
        <a:defRPr kumimoji="1" sz="4323">
          <a:solidFill>
            <a:schemeClr val="tx1"/>
          </a:solidFill>
          <a:latin typeface="+mn-lt"/>
          <a:ea typeface="文鼎中明" pitchFamily="49" charset="-120"/>
          <a:cs typeface="文鼎中明" charset="0"/>
        </a:defRPr>
      </a:lvl2pPr>
      <a:lvl3pPr marL="1399888" indent="-279063" algn="l" defTabSz="1120825" rtl="0" eaLnBrk="0" fontAlgn="base" hangingPunct="0">
        <a:spcBef>
          <a:spcPct val="20000"/>
        </a:spcBef>
        <a:spcAft>
          <a:spcPct val="0"/>
        </a:spcAft>
        <a:buChar char="•"/>
        <a:defRPr kumimoji="1" sz="2978">
          <a:solidFill>
            <a:schemeClr val="tx1"/>
          </a:solidFill>
          <a:latin typeface="+mn-lt"/>
          <a:ea typeface="新細明體" pitchFamily="18" charset="-120"/>
          <a:cs typeface="新細明體" charset="0"/>
        </a:defRPr>
      </a:lvl3pPr>
      <a:lvl4pPr marL="1961062" indent="-282112" algn="l" defTabSz="1120825" rtl="0" eaLnBrk="0" fontAlgn="base" hangingPunct="0">
        <a:spcBef>
          <a:spcPct val="20000"/>
        </a:spcBef>
        <a:spcAft>
          <a:spcPct val="0"/>
        </a:spcAft>
        <a:buChar char="–"/>
        <a:defRPr kumimoji="1" sz="2498">
          <a:solidFill>
            <a:schemeClr val="tx1"/>
          </a:solidFill>
          <a:latin typeface="+mn-lt"/>
          <a:ea typeface="新細明體" pitchFamily="18" charset="-120"/>
          <a:cs typeface="新細明體" charset="0"/>
        </a:defRPr>
      </a:lvl4pPr>
      <a:lvl5pPr marL="2522237" indent="-282112" algn="l" defTabSz="1120825" rtl="0" eaLnBrk="0" fontAlgn="base" hangingPunct="0">
        <a:spcBef>
          <a:spcPct val="20000"/>
        </a:spcBef>
        <a:spcAft>
          <a:spcPct val="0"/>
        </a:spcAft>
        <a:buChar char="•"/>
        <a:defRPr kumimoji="1" sz="2498">
          <a:solidFill>
            <a:schemeClr val="tx1"/>
          </a:solidFill>
          <a:latin typeface="+mn-lt"/>
          <a:ea typeface="新細明體" pitchFamily="18" charset="-120"/>
          <a:cs typeface="新細明體" charset="0"/>
        </a:defRPr>
      </a:lvl5pPr>
      <a:lvl6pPr marL="2961418" indent="-282112" algn="l" defTabSz="1120825" rtl="0" fontAlgn="base">
        <a:spcBef>
          <a:spcPct val="20000"/>
        </a:spcBef>
        <a:spcAft>
          <a:spcPct val="0"/>
        </a:spcAft>
        <a:buChar char="•"/>
        <a:defRPr kumimoji="1" sz="2498">
          <a:solidFill>
            <a:schemeClr val="tx1"/>
          </a:solidFill>
          <a:latin typeface="+mn-lt"/>
          <a:ea typeface="新細明體" pitchFamily="18" charset="-120"/>
        </a:defRPr>
      </a:lvl6pPr>
      <a:lvl7pPr marL="3400597" indent="-282112" algn="l" defTabSz="1120825" rtl="0" fontAlgn="base">
        <a:spcBef>
          <a:spcPct val="20000"/>
        </a:spcBef>
        <a:spcAft>
          <a:spcPct val="0"/>
        </a:spcAft>
        <a:buChar char="•"/>
        <a:defRPr kumimoji="1" sz="2498">
          <a:solidFill>
            <a:schemeClr val="tx1"/>
          </a:solidFill>
          <a:latin typeface="+mn-lt"/>
          <a:ea typeface="新細明體" pitchFamily="18" charset="-120"/>
        </a:defRPr>
      </a:lvl7pPr>
      <a:lvl8pPr marL="3839778" indent="-282112" algn="l" defTabSz="1120825" rtl="0" fontAlgn="base">
        <a:spcBef>
          <a:spcPct val="20000"/>
        </a:spcBef>
        <a:spcAft>
          <a:spcPct val="0"/>
        </a:spcAft>
        <a:buChar char="•"/>
        <a:defRPr kumimoji="1" sz="2498">
          <a:solidFill>
            <a:schemeClr val="tx1"/>
          </a:solidFill>
          <a:latin typeface="+mn-lt"/>
          <a:ea typeface="新細明體" pitchFamily="18" charset="-120"/>
        </a:defRPr>
      </a:lvl8pPr>
      <a:lvl9pPr marL="4278958" indent="-282112" algn="l" defTabSz="1120825" rtl="0" fontAlgn="base">
        <a:spcBef>
          <a:spcPct val="20000"/>
        </a:spcBef>
        <a:spcAft>
          <a:spcPct val="0"/>
        </a:spcAft>
        <a:buChar char="•"/>
        <a:defRPr kumimoji="1" sz="2498">
          <a:solidFill>
            <a:schemeClr val="tx1"/>
          </a:solidFill>
          <a:latin typeface="+mn-lt"/>
          <a:ea typeface="新細明體" pitchFamily="18" charset="-120"/>
        </a:defRPr>
      </a:lvl9pPr>
    </p:bodyStyle>
    <p:otherStyle>
      <a:defPPr>
        <a:defRPr lang="zh-TW"/>
      </a:defPPr>
      <a:lvl1pPr marL="0" algn="l" defTabSz="878361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1pPr>
      <a:lvl2pPr marL="439181" algn="l" defTabSz="878361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2pPr>
      <a:lvl3pPr marL="878361" algn="l" defTabSz="878361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3pPr>
      <a:lvl4pPr marL="1317541" algn="l" defTabSz="878361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4pPr>
      <a:lvl5pPr marL="1756721" algn="l" defTabSz="878361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5pPr>
      <a:lvl6pPr marL="2195902" algn="l" defTabSz="878361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6pPr>
      <a:lvl7pPr marL="2635082" algn="l" defTabSz="878361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7pPr>
      <a:lvl8pPr marL="3074262" algn="l" defTabSz="878361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8pPr>
      <a:lvl9pPr marL="3513442" algn="l" defTabSz="878361" rtl="0" eaLnBrk="1" latinLnBrk="0" hangingPunct="1">
        <a:defRPr sz="17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ltGray">
          <a:xfrm>
            <a:off x="629749" y="1294103"/>
            <a:ext cx="660876" cy="55915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 sz="2827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ltGray">
          <a:xfrm>
            <a:off x="1206818" y="1294103"/>
            <a:ext cx="495658" cy="55915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 sz="2827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ltGray">
          <a:xfrm>
            <a:off x="816519" y="1791547"/>
            <a:ext cx="636931" cy="55915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 sz="2827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ltGray">
          <a:xfrm>
            <a:off x="1374431" y="1791547"/>
            <a:ext cx="555519" cy="559157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 sz="2827"/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ltGray">
          <a:xfrm>
            <a:off x="191558" y="1705522"/>
            <a:ext cx="845252" cy="497444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 sz="2827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gray">
          <a:xfrm>
            <a:off x="1149350" y="1166937"/>
            <a:ext cx="47890" cy="123987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 sz="2827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gray">
          <a:xfrm>
            <a:off x="668061" y="2098241"/>
            <a:ext cx="12408191" cy="3740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 sz="2827"/>
          </a:p>
        </p:txBody>
      </p:sp>
      <p:sp>
        <p:nvSpPr>
          <p:cNvPr id="137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35999" y="252463"/>
            <a:ext cx="11754497" cy="172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7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3888" y="2376885"/>
            <a:ext cx="11723370" cy="484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37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52759" y="7355064"/>
            <a:ext cx="2873375" cy="53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649"/>
            </a:lvl1pPr>
          </a:lstStyle>
          <a:p>
            <a:endParaRPr lang="en-US" altLang="zh-TW" dirty="0"/>
          </a:p>
        </p:txBody>
      </p:sp>
      <p:sp>
        <p:nvSpPr>
          <p:cNvPr id="137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16880" y="7355064"/>
            <a:ext cx="4367530" cy="53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649"/>
            </a:lvl1pPr>
          </a:lstStyle>
          <a:p>
            <a:endParaRPr lang="en-US" altLang="zh-TW" dirty="0"/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1910" y="7355064"/>
            <a:ext cx="2873375" cy="53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649"/>
            </a:lvl1pPr>
          </a:lstStyle>
          <a:p>
            <a:fld id="{0B450E76-9272-4472-865A-79C48FC7E566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988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5183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5183">
          <a:solidFill>
            <a:schemeClr val="tx2"/>
          </a:solidFill>
          <a:latin typeface="Tahoma" pitchFamily="34" charset="0"/>
          <a:ea typeface="華康隸書體W7" pitchFamily="49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5183">
          <a:solidFill>
            <a:schemeClr val="tx2"/>
          </a:solidFill>
          <a:latin typeface="Tahoma" pitchFamily="34" charset="0"/>
          <a:ea typeface="華康隸書體W7" pitchFamily="49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5183">
          <a:solidFill>
            <a:schemeClr val="tx2"/>
          </a:solidFill>
          <a:latin typeface="Tahoma" pitchFamily="34" charset="0"/>
          <a:ea typeface="華康隸書體W7" pitchFamily="49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5183">
          <a:solidFill>
            <a:schemeClr val="tx2"/>
          </a:solidFill>
          <a:latin typeface="Tahoma" pitchFamily="34" charset="0"/>
          <a:ea typeface="華康隸書體W7" pitchFamily="49" charset="-120"/>
        </a:defRPr>
      </a:lvl5pPr>
      <a:lvl6pPr marL="538582" algn="l" rtl="0" fontAlgn="base">
        <a:spcBef>
          <a:spcPct val="0"/>
        </a:spcBef>
        <a:spcAft>
          <a:spcPct val="0"/>
        </a:spcAft>
        <a:defRPr kumimoji="1" sz="5183">
          <a:solidFill>
            <a:schemeClr val="tx2"/>
          </a:solidFill>
          <a:latin typeface="Tahoma" pitchFamily="34" charset="0"/>
          <a:ea typeface="華康隸書體W7" pitchFamily="49" charset="-120"/>
        </a:defRPr>
      </a:lvl6pPr>
      <a:lvl7pPr marL="1077163" algn="l" rtl="0" fontAlgn="base">
        <a:spcBef>
          <a:spcPct val="0"/>
        </a:spcBef>
        <a:spcAft>
          <a:spcPct val="0"/>
        </a:spcAft>
        <a:defRPr kumimoji="1" sz="5183">
          <a:solidFill>
            <a:schemeClr val="tx2"/>
          </a:solidFill>
          <a:latin typeface="Tahoma" pitchFamily="34" charset="0"/>
          <a:ea typeface="華康隸書體W7" pitchFamily="49" charset="-120"/>
        </a:defRPr>
      </a:lvl7pPr>
      <a:lvl8pPr marL="1615745" algn="l" rtl="0" fontAlgn="base">
        <a:spcBef>
          <a:spcPct val="0"/>
        </a:spcBef>
        <a:spcAft>
          <a:spcPct val="0"/>
        </a:spcAft>
        <a:defRPr kumimoji="1" sz="5183">
          <a:solidFill>
            <a:schemeClr val="tx2"/>
          </a:solidFill>
          <a:latin typeface="Tahoma" pitchFamily="34" charset="0"/>
          <a:ea typeface="華康隸書體W7" pitchFamily="49" charset="-120"/>
        </a:defRPr>
      </a:lvl8pPr>
      <a:lvl9pPr marL="2154326" algn="l" rtl="0" fontAlgn="base">
        <a:spcBef>
          <a:spcPct val="0"/>
        </a:spcBef>
        <a:spcAft>
          <a:spcPct val="0"/>
        </a:spcAft>
        <a:defRPr kumimoji="1" sz="5183">
          <a:solidFill>
            <a:schemeClr val="tx2"/>
          </a:solidFill>
          <a:latin typeface="Tahoma" pitchFamily="34" charset="0"/>
          <a:ea typeface="華康隸書體W7" pitchFamily="49" charset="-120"/>
        </a:defRPr>
      </a:lvl9pPr>
    </p:titleStyle>
    <p:bodyStyle>
      <a:lvl1pPr marL="403936" indent="-40393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770">
          <a:solidFill>
            <a:schemeClr val="tx1"/>
          </a:solidFill>
          <a:latin typeface="+mn-lt"/>
          <a:ea typeface="+mn-ea"/>
          <a:cs typeface="+mn-cs"/>
        </a:defRPr>
      </a:lvl1pPr>
      <a:lvl2pPr marL="875195" indent="-336614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3298">
          <a:solidFill>
            <a:schemeClr val="tx1"/>
          </a:solidFill>
          <a:latin typeface="+mn-lt"/>
          <a:ea typeface="新細明體" pitchFamily="18" charset="-120"/>
        </a:defRPr>
      </a:lvl2pPr>
      <a:lvl3pPr marL="1346454" indent="-26929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27">
          <a:solidFill>
            <a:schemeClr val="tx1"/>
          </a:solidFill>
          <a:latin typeface="+mn-lt"/>
          <a:ea typeface="新細明體" pitchFamily="18" charset="-120"/>
        </a:defRPr>
      </a:lvl3pPr>
      <a:lvl4pPr marL="1885036" indent="-269291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356">
          <a:solidFill>
            <a:schemeClr val="tx1"/>
          </a:solidFill>
          <a:latin typeface="+mn-lt"/>
          <a:ea typeface="新細明體" pitchFamily="18" charset="-120"/>
        </a:defRPr>
      </a:lvl4pPr>
      <a:lvl5pPr marL="2423617" indent="-269291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356">
          <a:solidFill>
            <a:schemeClr val="tx1"/>
          </a:solidFill>
          <a:latin typeface="+mn-lt"/>
          <a:ea typeface="新細明體" pitchFamily="18" charset="-120"/>
        </a:defRPr>
      </a:lvl5pPr>
      <a:lvl6pPr marL="2962199" indent="-269291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356">
          <a:solidFill>
            <a:schemeClr val="tx1"/>
          </a:solidFill>
          <a:latin typeface="+mn-lt"/>
          <a:ea typeface="新細明體" pitchFamily="18" charset="-120"/>
        </a:defRPr>
      </a:lvl6pPr>
      <a:lvl7pPr marL="3500780" indent="-269291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356">
          <a:solidFill>
            <a:schemeClr val="tx1"/>
          </a:solidFill>
          <a:latin typeface="+mn-lt"/>
          <a:ea typeface="新細明體" pitchFamily="18" charset="-120"/>
        </a:defRPr>
      </a:lvl7pPr>
      <a:lvl8pPr marL="4039362" indent="-269291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356">
          <a:solidFill>
            <a:schemeClr val="tx1"/>
          </a:solidFill>
          <a:latin typeface="+mn-lt"/>
          <a:ea typeface="新細明體" pitchFamily="18" charset="-120"/>
        </a:defRPr>
      </a:lvl8pPr>
      <a:lvl9pPr marL="4577944" indent="-269291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356">
          <a:solidFill>
            <a:schemeClr val="tx1"/>
          </a:solidFill>
          <a:latin typeface="+mn-lt"/>
          <a:ea typeface="新細明體" pitchFamily="18" charset="-120"/>
        </a:defRPr>
      </a:lvl9pPr>
    </p:bodyStyle>
    <p:otherStyle>
      <a:defPPr>
        <a:defRPr lang="zh-TW"/>
      </a:defPPr>
      <a:lvl1pPr marL="0" algn="l" defTabSz="1077163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1pPr>
      <a:lvl2pPr marL="538582" algn="l" defTabSz="1077163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2pPr>
      <a:lvl3pPr marL="1077163" algn="l" defTabSz="1077163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3pPr>
      <a:lvl4pPr marL="1615745" algn="l" defTabSz="1077163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4pPr>
      <a:lvl5pPr marL="2154326" algn="l" defTabSz="1077163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5pPr>
      <a:lvl6pPr marL="2692908" algn="l" defTabSz="1077163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6pPr>
      <a:lvl7pPr marL="3231490" algn="l" defTabSz="1077163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7pPr>
      <a:lvl8pPr marL="3770071" algn="l" defTabSz="1077163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8pPr>
      <a:lvl9pPr marL="4308653" algn="l" defTabSz="1077163" rtl="0" eaLnBrk="1" latinLnBrk="0" hangingPunct="1">
        <a:defRPr sz="2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6245080-B862-4E25-83A3-D779292695DD}"/>
              </a:ext>
            </a:extLst>
          </p:cNvPr>
          <p:cNvSpPr txBox="1"/>
          <p:nvPr/>
        </p:nvSpPr>
        <p:spPr>
          <a:xfrm>
            <a:off x="1711524" y="727026"/>
            <a:ext cx="10225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盤點生命價值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A0A1062-A451-4D53-97EA-5809DC21EC24}"/>
              </a:ext>
            </a:extLst>
          </p:cNvPr>
          <p:cNvSpPr txBox="1"/>
          <p:nvPr/>
        </p:nvSpPr>
        <p:spPr>
          <a:xfrm>
            <a:off x="1783532" y="6199634"/>
            <a:ext cx="10225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高明智</a:t>
            </a:r>
            <a:r>
              <a:rPr lang="en-US" altLang="zh-TW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惟智</a:t>
            </a:r>
            <a:r>
              <a:rPr lang="en-US" altLang="zh-TW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en-US" altLang="zh-TW" sz="3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sz="3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3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40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側畫像 的圖片&#10;&#10;自動產生的描述">
            <a:extLst>
              <a:ext uri="{FF2B5EF4-FFF2-40B4-BE49-F238E27FC236}">
                <a16:creationId xmlns:a16="http://schemas.microsoft.com/office/drawing/2014/main" id="{17C56AB8-38B1-41EA-BBF4-D03C863E0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74" y="2743250"/>
            <a:ext cx="6320036" cy="303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4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415380" y="511002"/>
            <a:ext cx="129614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1.2 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生命滿意度</a:t>
            </a:r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理想的生命之圓</a:t>
            </a:r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</a:t>
            </a:r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流程圖: 文件 4">
            <a:extLst>
              <a:ext uri="{FF2B5EF4-FFF2-40B4-BE49-F238E27FC236}">
                <a16:creationId xmlns:a16="http://schemas.microsoft.com/office/drawing/2014/main" id="{12E4C546-F0DA-4A21-8120-563372F8BC41}"/>
              </a:ext>
            </a:extLst>
          </p:cNvPr>
          <p:cNvSpPr/>
          <p:nvPr/>
        </p:nvSpPr>
        <p:spPr bwMode="auto">
          <a:xfrm>
            <a:off x="10640516" y="205637"/>
            <a:ext cx="2952328" cy="1194141"/>
          </a:xfrm>
          <a:prstGeom prst="flowChartDocumen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滿意度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:___</a:t>
            </a:r>
            <a:endParaRPr kumimoji="0" lang="zh-TW" altLang="en-US" sz="4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39549E2-0E12-4AD7-BF31-9107C94AD10D}"/>
              </a:ext>
            </a:extLst>
          </p:cNvPr>
          <p:cNvSpPr txBox="1"/>
          <p:nvPr/>
        </p:nvSpPr>
        <p:spPr>
          <a:xfrm>
            <a:off x="991444" y="1407807"/>
            <a:ext cx="12241360" cy="61863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74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54C8E00-02D0-4BAC-BCA7-A7F62FDF7537}"/>
              </a:ext>
            </a:extLst>
          </p:cNvPr>
          <p:cNvSpPr txBox="1"/>
          <p:nvPr/>
        </p:nvSpPr>
        <p:spPr>
          <a:xfrm>
            <a:off x="775420" y="438994"/>
            <a:ext cx="126014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1.3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時間剩多少？</a:t>
            </a:r>
            <a:endParaRPr lang="en-US" altLang="zh-TW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請在下面的</a:t>
            </a:r>
            <a:r>
              <a:rPr lang="zh-CN" altLang="en-US" sz="4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時間軸右下角</a:t>
            </a:r>
            <a:r>
              <a:rPr lang="zh-TW" altLang="en-US" sz="4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上你預計可以活的歲數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然後在中間適當的位置標出你現在的年齡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然後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往上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畫一條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垂直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線，左邊是已經過去的時間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右邊是還剩下的時間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請在右邊的時間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方塊，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畫出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1/3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，那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是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代表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睡覺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1/3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，剩下的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/3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才是你真正可以用的時間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>
              <a:defRPr/>
            </a:pPr>
            <a:r>
              <a:rPr lang="zh-TW" altLang="en-US" sz="4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計算一下它到底有多少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總數是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，計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算一下你最後剩下的是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零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點幾的時間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，標註在圖形中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lang="zh-TW" altLang="en-US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116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54C8E00-02D0-4BAC-BCA7-A7F62FDF7537}"/>
              </a:ext>
            </a:extLst>
          </p:cNvPr>
          <p:cNvSpPr txBox="1"/>
          <p:nvPr/>
        </p:nvSpPr>
        <p:spPr>
          <a:xfrm>
            <a:off x="775420" y="438994"/>
            <a:ext cx="49685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1.3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時間剩多少？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B926814-CBE3-4753-A99F-0B4527AAA938}"/>
              </a:ext>
            </a:extLst>
          </p:cNvPr>
          <p:cNvSpPr/>
          <p:nvPr/>
        </p:nvSpPr>
        <p:spPr bwMode="auto">
          <a:xfrm>
            <a:off x="744369" y="1591122"/>
            <a:ext cx="12169352" cy="518457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6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41D4DB03-3B71-4DB8-B0E3-9732EF823AE9}"/>
              </a:ext>
            </a:extLst>
          </p:cNvPr>
          <p:cNvCxnSpPr/>
          <p:nvPr/>
        </p:nvCxnSpPr>
        <p:spPr bwMode="auto">
          <a:xfrm>
            <a:off x="744369" y="7063730"/>
            <a:ext cx="1216935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203B92FC-DC24-4C17-86FB-2C84DDDAD677}"/>
              </a:ext>
            </a:extLst>
          </p:cNvPr>
          <p:cNvSpPr txBox="1"/>
          <p:nvPr/>
        </p:nvSpPr>
        <p:spPr>
          <a:xfrm>
            <a:off x="0" y="7190810"/>
            <a:ext cx="208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出生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F1F8DF0-A5F4-4040-B535-19AB1D5C2BBB}"/>
              </a:ext>
            </a:extLst>
          </p:cNvPr>
          <p:cNvSpPr txBox="1"/>
          <p:nvPr/>
        </p:nvSpPr>
        <p:spPr>
          <a:xfrm>
            <a:off x="11576620" y="7150232"/>
            <a:ext cx="208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往生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___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</a:p>
        </p:txBody>
      </p:sp>
    </p:spTree>
    <p:extLst>
      <p:ext uri="{BB962C8B-B14F-4D97-AF65-F5344CB8AC3E}">
        <p14:creationId xmlns:p14="http://schemas.microsoft.com/office/powerpoint/2010/main" val="749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54C8E00-02D0-4BAC-BCA7-A7F62FDF7537}"/>
              </a:ext>
            </a:extLst>
          </p:cNvPr>
          <p:cNvSpPr txBox="1"/>
          <p:nvPr/>
        </p:nvSpPr>
        <p:spPr>
          <a:xfrm>
            <a:off x="775420" y="438994"/>
            <a:ext cx="103691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1.3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時間剩多少？寫下看到結果的心得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3441DC8-E417-4D95-9405-AA56D7E4321A}"/>
              </a:ext>
            </a:extLst>
          </p:cNvPr>
          <p:cNvSpPr txBox="1"/>
          <p:nvPr/>
        </p:nvSpPr>
        <p:spPr>
          <a:xfrm>
            <a:off x="758784" y="1519114"/>
            <a:ext cx="12025336" cy="61863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5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415380" y="269131"/>
            <a:ext cx="12889432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2.1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我的生活價值觀</a:t>
            </a:r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價值觀量表</a:t>
            </a:r>
            <a:endParaRPr lang="en-US" altLang="zh-TW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面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40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價值觀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，每個價值觀在：的後面都有定義跟描述。請快速的閱讀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流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灠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所有的價值觀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在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每一個價值觀之後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，請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標出它的重要性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如果對你而言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非常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重要就在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的地方打勾或打圈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如果重要就是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B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普通就是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C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不重要就是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D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非常不重要就是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E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你可以分別標出它們的重要性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但是不要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有太多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也不要太多的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E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總而言之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，坦誠地面對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自己的內心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的需求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來標識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即可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639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04D4A390-86D8-452D-8967-7F2FD9B9D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52951"/>
              </p:ext>
            </p:extLst>
          </p:nvPr>
        </p:nvGraphicFramePr>
        <p:xfrm>
          <a:off x="415380" y="799034"/>
          <a:ext cx="12817423" cy="688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9793">
                  <a:extLst>
                    <a:ext uri="{9D8B030D-6E8A-4147-A177-3AD203B41FA5}">
                      <a16:colId xmlns:a16="http://schemas.microsoft.com/office/drawing/2014/main" val="2051660408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104045792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1999523827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271356385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569396358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4253137719"/>
                    </a:ext>
                  </a:extLst>
                </a:gridCol>
              </a:tblGrid>
              <a:tr h="5863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價值觀描述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042324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進步：能很快的有所進展，以優異的工作獲得成長的機會。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685373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冒險：工作上常常保持承擔風險的責任。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85275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美學觀：常常研究、欣賞事物與想法的美。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65714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情感忠貞：被認同為一個組織中的一分子。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73632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藝術原創力：以藝術的形式從事創造性的工作。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613862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問題的挑戰：把不斷鑽研複雜的問題、要求更多的任務、排除麻煩、解決問題當作工作重要的一部份。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78607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改變與多樣性：在工作上常常有改變內容與方式的責任。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47276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社區生活：在一個能讓我常常碰到鄰居，並且可以活躍從事地方政治或服務性活動的城鎮裡居住。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2318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競爭：從事那些能讓我的能力與其他人相對抗的活動。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076511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表達的創造力：凡是表達與我工作相關的想法，無論是用說的、用寫的，我都可以改進，並且能有機會以試驗性或是新創的方法表達。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7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592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04D4A390-86D8-452D-8967-7F2FD9B9D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29337"/>
              </p:ext>
            </p:extLst>
          </p:nvPr>
        </p:nvGraphicFramePr>
        <p:xfrm>
          <a:off x="415380" y="799034"/>
          <a:ext cx="12817423" cy="688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9793">
                  <a:extLst>
                    <a:ext uri="{9D8B030D-6E8A-4147-A177-3AD203B41FA5}">
                      <a16:colId xmlns:a16="http://schemas.microsoft.com/office/drawing/2014/main" val="2051660408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104045792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1999523827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271356385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569396358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4253137719"/>
                    </a:ext>
                  </a:extLst>
                </a:gridCol>
              </a:tblGrid>
              <a:tr h="5863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價值觀描述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042324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創造力</a:t>
                      </a: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一般性</a:t>
                      </a:r>
                      <a:r>
                        <a:rPr 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：創造新的想法、計劃、構造以及任何事情，不要照別人所發明的形式去做。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685373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刺激：經歷高度的刺激感，並常常保持工作的戲劇性。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85275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能幹：在工作的技能與知識上，展示高度的熟悉性，表現超於一般水準的效率。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65714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快節奏：在一個凡事講求迅速完成的環境裡工作。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73632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友誼：工作的結果可導致你與你的工作夥伴發展出親密的私人情誼。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613862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幫助他人：無論是個人、或在小群體裡，都直接的幫助別人。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78607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協助社會：貢獻些什麼，讓這個世界變得更好。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47276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高所得的預期：能夠如我所願的購買生活中無論是必需品或是奢侈品。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2318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獨立性：不需要特別的指導，就有能力識別工作的本質，也不想要遵照指示，或是規定的限制。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076511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影響力：身處在一個可以改變他人態度或觀點的位置上。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7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45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04D4A390-86D8-452D-8967-7F2FD9B9D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953678"/>
              </p:ext>
            </p:extLst>
          </p:nvPr>
        </p:nvGraphicFramePr>
        <p:xfrm>
          <a:off x="415380" y="451691"/>
          <a:ext cx="12817423" cy="7175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9793">
                  <a:extLst>
                    <a:ext uri="{9D8B030D-6E8A-4147-A177-3AD203B41FA5}">
                      <a16:colId xmlns:a16="http://schemas.microsoft.com/office/drawing/2014/main" val="2051660408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104045792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1999523827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271356385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569396358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4253137719"/>
                    </a:ext>
                  </a:extLst>
                </a:gridCol>
              </a:tblGrid>
              <a:tr h="5863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價值觀描述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042324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知識的位階：被人認為是一個知識淵博的人，並且還是個理論家，在自己專業的領域上則是個專家。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685373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平穩的工作：在工作上避免壓力或是不光明磊落的競爭。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85275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知識：讓自己不斷的追尋知識、真理以及理解。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65714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居住環境：找一個可以符合我的生活型態的地方居住，一個可供我閒暇生活的家，以及工作與學習的生活。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73632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做決定：決定如何行動、決定如何訂定策略等，一種需要靠我做判斷的工作。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613862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道德實踐：認為工作是為了實踐想法，這是一件很重要的事。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78607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體能的挑戰：找一個需要體力、速度、精力的工作。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47276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力量與權力：控制整個工作活動，或是部分控制別人的命運。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2318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精確的工作：從事那種有精確的細則、並且需要細心，正確關照細節的任務。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076511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利與得：有強烈累積財富以及其他有形物質的企圖心，無論是透過創造事業、分享紅利、抽取佣金或是其他方式。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7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973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04D4A390-86D8-452D-8967-7F2FD9B9D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10868"/>
              </p:ext>
            </p:extLst>
          </p:nvPr>
        </p:nvGraphicFramePr>
        <p:xfrm>
          <a:off x="487388" y="511002"/>
          <a:ext cx="12817423" cy="7175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9793">
                  <a:extLst>
                    <a:ext uri="{9D8B030D-6E8A-4147-A177-3AD203B41FA5}">
                      <a16:colId xmlns:a16="http://schemas.microsoft.com/office/drawing/2014/main" val="2051660408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104045792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1999523827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271356385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569396358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4253137719"/>
                    </a:ext>
                  </a:extLst>
                </a:gridCol>
              </a:tblGrid>
              <a:tr h="5863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價值觀描述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042324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接觸大眾：每天與人接觸、活動十分頻繁。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685373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認同：工作的表現獲得正面的回應與公眾的認同。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85275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安全感：確定自己工作的穩定性以及合理的收入報償。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65714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穩定性：有一個大部分任務都可預見的例行工作責任，而且長時間之內不會改變。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73632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地位：以工作的本質或是所承擔責任的重大，來獲得朋友、家庭、社會的認同與尊重。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613862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主管：在工作上，有一群屬下為我工作，我是要為整個工作負責的人。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78607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時間上的自由：按照自己的時間來進行工作，沒有特別規定的工作時間。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47276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獨立工作：一個人完成工作，不需要與別人合作。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2318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站在知識的前端：在工作上不斷的研究與發展，無論是在學術、科學或是生意的領域裡，都能產生新知與新主意。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076511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在壓力下工作：在時間壓力下工作，沒有任何的時間與空間允許錯誤的發生。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7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856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04D4A390-86D8-452D-8967-7F2FD9B9D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25378"/>
              </p:ext>
            </p:extLst>
          </p:nvPr>
        </p:nvGraphicFramePr>
        <p:xfrm>
          <a:off x="415380" y="799034"/>
          <a:ext cx="12817423" cy="659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9793">
                  <a:extLst>
                    <a:ext uri="{9D8B030D-6E8A-4147-A177-3AD203B41FA5}">
                      <a16:colId xmlns:a16="http://schemas.microsoft.com/office/drawing/2014/main" val="2051660408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104045792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1999523827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271356385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3569396358"/>
                    </a:ext>
                  </a:extLst>
                </a:gridCol>
                <a:gridCol w="621526">
                  <a:extLst>
                    <a:ext uri="{9D8B030D-6E8A-4147-A177-3AD203B41FA5}">
                      <a16:colId xmlns:a16="http://schemas.microsoft.com/office/drawing/2014/main" val="4253137719"/>
                    </a:ext>
                  </a:extLst>
                </a:gridCol>
              </a:tblGrid>
              <a:tr h="5863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價值觀描述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D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042324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與人一起工作：與群體有密切的工作關係，並且為了共同的目標團隊一起工作。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685373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熱情：熱心、密切、愛心。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785275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儀表：外型的吸引力。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65714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社區活動：政治或是服務性質的計劃。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73632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家庭：關心你所愛的人。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613862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婦女：身體狀況良好。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78607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有趣味：休閒嬉戲。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47276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奉獻：強烈的信仰。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2318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友誼：親密的朋友。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076511"/>
                  </a:ext>
                </a:extLst>
              </a:tr>
              <a:tr h="586301">
                <a:tc>
                  <a:txBody>
                    <a:bodyPr/>
                    <a:lstStyle/>
                    <a:p>
                      <a:pPr marL="342900" marR="36195" lvl="0" indent="-3429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ebdings" panose="05030102010509060703" pitchFamily="18" charset="2"/>
                        <a:buChar char=""/>
                        <a:tabLst>
                          <a:tab pos="11430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個人成長：讓個人發展到極限。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7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38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536243" y="-22682"/>
            <a:ext cx="11832465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盤點生命價值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課程大綱</a:t>
            </a:r>
            <a:endParaRPr lang="en-US" altLang="zh-CN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回憶過去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盤點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人生是不斷地創造回憶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，選擇，追尋，實踐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人生成績單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生命滿意度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時間剩多少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活在當下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望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幸福不是一切，人生還有責任</a:t>
            </a:r>
            <a:r>
              <a:rPr lang="en-US" altLang="zh-CN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CN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2.1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我的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活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價值觀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2.2 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珍惜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今生的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因緣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CN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2.3 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生涯能力檢核表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展望未來</a:t>
            </a:r>
            <a:r>
              <a:rPr lang="en-US" altLang="zh-CN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計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生命價值自己創造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生命目標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行動計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劃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信心力量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09101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415380" y="269131"/>
            <a:ext cx="12817424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2.1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我的生活價值觀</a:t>
            </a:r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價值觀量表</a:t>
            </a:r>
            <a:endParaRPr lang="en-US" altLang="zh-TW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從上表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將你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認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為重要的前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價值觀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填寫在下表中，例如你有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個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就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將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這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7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個全部寫下去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再從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B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當中選出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共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個。如果你的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12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個，那請你刪掉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留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9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個填入下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表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填好以後，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針對事業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家業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、志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業做一個對照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如果你現在的事業可以滿足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那項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價值觀就請打雙圈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部分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滿足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打一個圈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如果不滿足就打三角形。以此類推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家業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、志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業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相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同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。分數高代表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滿足程度越高，就代表目前的發展你會很滿意。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974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217" name="Group 8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25971246"/>
              </p:ext>
            </p:extLst>
          </p:nvPr>
        </p:nvGraphicFramePr>
        <p:xfrm>
          <a:off x="703412" y="680885"/>
          <a:ext cx="12313369" cy="6717018"/>
        </p:xfrm>
        <a:graphic>
          <a:graphicData uri="http://schemas.openxmlformats.org/drawingml/2006/table">
            <a:tbl>
              <a:tblPr/>
              <a:tblGrid>
                <a:gridCol w="640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1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價值觀</a:t>
                      </a:r>
                      <a:r>
                        <a:rPr kumimoji="1" lang="en-US" altLang="zh-TW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最高分的前</a:t>
                      </a:r>
                      <a:r>
                        <a:rPr kumimoji="1" lang="en-US" altLang="zh-TW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9</a:t>
                      </a:r>
                      <a:r>
                        <a:rPr kumimoji="1" lang="zh-TW" alt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項</a:t>
                      </a:r>
                      <a:r>
                        <a:rPr kumimoji="1" lang="en-US" altLang="zh-TW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)</a:t>
                      </a:r>
                      <a:endParaRPr kumimoji="1" lang="zh-TW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事業</a:t>
                      </a: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家業</a:t>
                      </a: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志業</a:t>
                      </a: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107717" marR="107717" marT="53859" marB="538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107717" marR="107717" marT="53859" marB="538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107717" marR="107717" marT="53859" marB="538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marL="107717" marR="107717" marT="53859" marB="538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marL="107717" marR="107717" marT="53859" marB="538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6</a:t>
                      </a:r>
                    </a:p>
                  </a:txBody>
                  <a:tcPr marL="107717" marR="107717" marT="53859" marB="538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7</a:t>
                      </a:r>
                    </a:p>
                  </a:txBody>
                  <a:tcPr marL="107717" marR="107717" marT="53859" marB="538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8</a:t>
                      </a:r>
                    </a:p>
                  </a:txBody>
                  <a:tcPr marL="107717" marR="107717" marT="53859" marB="538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9</a:t>
                      </a:r>
                    </a:p>
                  </a:txBody>
                  <a:tcPr marL="107717" marR="107717" marT="53859" marB="538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◎</a:t>
                      </a:r>
                      <a:r>
                        <a:rPr kumimoji="1" lang="en-US" altLang="zh-TW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=2</a:t>
                      </a:r>
                      <a:r>
                        <a:rPr kumimoji="1" lang="zh-TW" alt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分，○</a:t>
                      </a:r>
                      <a:r>
                        <a:rPr kumimoji="1" lang="en-US" altLang="zh-TW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=1</a:t>
                      </a:r>
                      <a:r>
                        <a:rPr kumimoji="1" lang="zh-TW" alt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分，△</a:t>
                      </a:r>
                      <a:r>
                        <a:rPr kumimoji="1" lang="en-US" altLang="zh-TW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=0</a:t>
                      </a:r>
                      <a:r>
                        <a:rPr kumimoji="1" lang="zh-TW" alt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分，</a:t>
                      </a:r>
                      <a:r>
                        <a:rPr kumimoji="1" lang="zh-TW" altLang="en-US" sz="3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合計</a:t>
                      </a:r>
                    </a:p>
                  </a:txBody>
                  <a:tcPr marL="107717" marR="107717" marT="53859" marB="538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107717" marR="107717" marT="53859" marB="538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415380" y="511002"/>
            <a:ext cx="12169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2.1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我的生活價值觀</a:t>
            </a:r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價值觀量表</a:t>
            </a:r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</a:t>
            </a:r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DD0D533-6C0D-42ED-BD4C-64FD893052A4}"/>
              </a:ext>
            </a:extLst>
          </p:cNvPr>
          <p:cNvSpPr txBox="1"/>
          <p:nvPr/>
        </p:nvSpPr>
        <p:spPr>
          <a:xfrm>
            <a:off x="1495500" y="1519114"/>
            <a:ext cx="11377264" cy="61863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0333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487388" y="150962"/>
            <a:ext cx="13105456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2.2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珍惜今生的因緣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很在意不滿意的因緣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事件分析表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首先請從生活中找出一個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事件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，是你很在意但並不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滿意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的。去思考在這個事件中你的角色，你的期待是什麼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，填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在第一個。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那這件事的結果又是如何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？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與你期待的落差是什麼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？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把它寫下來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寫在第二格。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再來想一想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反省一下，是哪裡出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問題，為什麼沒有辦法讓這個事情符合自己的期待或圓滿，自己有哪裡做的不好，或是有什麼想法障礙了這件事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CN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寫下自己需要修正的習氣，正確的行為應該如何做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7589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487388" y="150962"/>
            <a:ext cx="131774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2.2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珍惜今生的因緣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很在意但不滿意的因緣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事件分析表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20C1E628-9A71-4EBE-B6C4-DA8C9A2A4CA3}"/>
              </a:ext>
            </a:extLst>
          </p:cNvPr>
          <p:cNvGraphicFramePr>
            <a:graphicFrameLocks noGrp="1"/>
          </p:cNvGraphicFramePr>
          <p:nvPr/>
        </p:nvGraphicFramePr>
        <p:xfrm>
          <a:off x="486578" y="943050"/>
          <a:ext cx="12674218" cy="6912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700">
                  <a:extLst>
                    <a:ext uri="{9D8B030D-6E8A-4147-A177-3AD203B41FA5}">
                      <a16:colId xmlns:a16="http://schemas.microsoft.com/office/drawing/2014/main" val="2591431686"/>
                    </a:ext>
                  </a:extLst>
                </a:gridCol>
                <a:gridCol w="11281518">
                  <a:extLst>
                    <a:ext uri="{9D8B030D-6E8A-4147-A177-3AD203B41FA5}">
                      <a16:colId xmlns:a16="http://schemas.microsoft.com/office/drawing/2014/main" val="2280068165"/>
                    </a:ext>
                  </a:extLst>
                </a:gridCol>
              </a:tblGrid>
              <a:tr h="667178">
                <a:tc>
                  <a:txBody>
                    <a:bodyPr/>
                    <a:lstStyle/>
                    <a:p>
                      <a:pPr algn="ctr"/>
                      <a:endParaRPr lang="zh-TW" altLang="en-US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6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說明</a:t>
                      </a:r>
                      <a:r>
                        <a:rPr lang="en-US" altLang="zh-TW" sz="36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en-US" sz="36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描述</a:t>
                      </a:r>
                      <a:r>
                        <a:rPr lang="en-US" altLang="zh-TW" sz="36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en-US" sz="36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想法</a:t>
                      </a:r>
                      <a:r>
                        <a:rPr lang="en-US" altLang="zh-TW" sz="36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en-US" sz="3600" b="1" kern="1200" dirty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做法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165624"/>
                  </a:ext>
                </a:extLst>
              </a:tr>
              <a:tr h="1561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事件</a:t>
                      </a:r>
                      <a:endParaRPr lang="en-US" altLang="zh-TW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600" b="1" kern="1200" dirty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1621636"/>
                  </a:ext>
                </a:extLst>
              </a:tr>
              <a:tr h="1561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</a:t>
                      </a:r>
                      <a:endParaRPr lang="en-US" altLang="zh-TW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落差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4445106"/>
                  </a:ext>
                </a:extLst>
              </a:tr>
              <a:tr h="1561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自省</a:t>
                      </a:r>
                      <a:endParaRPr lang="en-US" altLang="zh-TW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反思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2145508"/>
                  </a:ext>
                </a:extLst>
              </a:tr>
              <a:tr h="1561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習氣</a:t>
                      </a:r>
                      <a:endParaRPr lang="en-US" altLang="zh-TW" sz="3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修正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914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16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415380" y="511002"/>
            <a:ext cx="1310545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2.3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生涯能力檢核表</a:t>
            </a:r>
            <a:endParaRPr lang="en-US" altLang="zh-TW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面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36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項生涯需要具備的能力，如果這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36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項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能力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具足，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你的生涯應該會很滿意。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請用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三分法自我評估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，如果目前這項能力很好就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打雙圈，如果尚可就打一個圈，如果不滿意就打三角形。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針對比較低的能力，要訂定改善的計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劃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。一直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改善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到自己滿意為止。</a:t>
            </a:r>
            <a:endParaRPr lang="en-US" altLang="zh-CN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表中日期</a:t>
            </a:r>
            <a:r>
              <a:rPr lang="en-US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en-US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你可以不定期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自我評核。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每隔</a:t>
            </a:r>
            <a:r>
              <a:rPr lang="en-US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個月或半年或一年檢核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直到滿意為止。</a:t>
            </a:r>
            <a:endParaRPr lang="en-US" altLang="zh-TW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1717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46E145D0-738E-451F-BE5D-4F01D218B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80772"/>
              </p:ext>
            </p:extLst>
          </p:nvPr>
        </p:nvGraphicFramePr>
        <p:xfrm>
          <a:off x="703412" y="727026"/>
          <a:ext cx="12025335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1918025679"/>
                    </a:ext>
                  </a:extLst>
                </a:gridCol>
                <a:gridCol w="3481033">
                  <a:extLst>
                    <a:ext uri="{9D8B030D-6E8A-4147-A177-3AD203B41FA5}">
                      <a16:colId xmlns:a16="http://schemas.microsoft.com/office/drawing/2014/main" val="155608320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4003971386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869647385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1023867408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642343847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4148590155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4153449186"/>
                    </a:ext>
                  </a:extLst>
                </a:gridCol>
              </a:tblGrid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No.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檢核內容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16744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誠心誓願度眾生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146553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正心誓願斷煩惱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50186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信心誓願學法門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24730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實心誓願成佛道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3791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大慈無悔愛無量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791661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大悲無怨願無量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5548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大喜無憂樂無量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32220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大捨無求恩無量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05666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歡喜布施法無畏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35552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常說愛語結好緣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20868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凡事利行益眾生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351961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平等同事霑法喜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6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88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46E145D0-738E-451F-BE5D-4F01D218B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5542"/>
              </p:ext>
            </p:extLst>
          </p:nvPr>
        </p:nvGraphicFramePr>
        <p:xfrm>
          <a:off x="703412" y="727026"/>
          <a:ext cx="12025335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1918025679"/>
                    </a:ext>
                  </a:extLst>
                </a:gridCol>
                <a:gridCol w="3481033">
                  <a:extLst>
                    <a:ext uri="{9D8B030D-6E8A-4147-A177-3AD203B41FA5}">
                      <a16:colId xmlns:a16="http://schemas.microsoft.com/office/drawing/2014/main" val="155608320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4003971386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869647385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1023867408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642343847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4148590155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4153449186"/>
                    </a:ext>
                  </a:extLst>
                </a:gridCol>
              </a:tblGrid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No.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檢核內容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16744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付出無求心感恩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146553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膚慰法親常關懷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50186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茹素齋戒能知足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24730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嚴守戒律六和敬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3791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生忍法忍心安忍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791661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難行難行修善解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5548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聞法薰法長慧命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32220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勇於承擔達使命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05666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調伏情緒能包容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35552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心寬念純心淡定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20868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佛法智慧能分別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351961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說法傳法與時進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6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574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46E145D0-738E-451F-BE5D-4F01D218B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654800"/>
              </p:ext>
            </p:extLst>
          </p:nvPr>
        </p:nvGraphicFramePr>
        <p:xfrm>
          <a:off x="703412" y="727026"/>
          <a:ext cx="12025335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1918025679"/>
                    </a:ext>
                  </a:extLst>
                </a:gridCol>
                <a:gridCol w="3481033">
                  <a:extLst>
                    <a:ext uri="{9D8B030D-6E8A-4147-A177-3AD203B41FA5}">
                      <a16:colId xmlns:a16="http://schemas.microsoft.com/office/drawing/2014/main" val="155608320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4003971386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869647385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1023867408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642343847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4148590155"/>
                    </a:ext>
                  </a:extLst>
                </a:gridCol>
                <a:gridCol w="1304037">
                  <a:extLst>
                    <a:ext uri="{9D8B030D-6E8A-4147-A177-3AD203B41FA5}">
                      <a16:colId xmlns:a16="http://schemas.microsoft.com/office/drawing/2014/main" val="4153449186"/>
                    </a:ext>
                  </a:extLst>
                </a:gridCol>
              </a:tblGrid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No.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檢核內容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日期</a:t>
                      </a:r>
                      <a:r>
                        <a:rPr kumimoji="0" lang="en-US" altLang="zh-TW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endParaRPr kumimoji="0" lang="zh-TW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16744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合心平等最吉祥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146553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和氣弘願最大福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450186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互愛無量最輕安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24730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協力能捨最自在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3791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立體琉璃同心圓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791661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菩提林立同根生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5548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隊組合心耕福田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32220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慧根深植菩薩道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05666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靜思法脈勤行道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35552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傳承法髓弘誓願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20868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慈濟宗門人間路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351961"/>
                  </a:ext>
                </a:extLst>
              </a:tr>
              <a:tr h="5071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悲智雙運無量心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62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43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415380" y="511002"/>
            <a:ext cx="13177464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3.0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展望未來</a:t>
            </a:r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計劃</a:t>
            </a:r>
            <a:endParaRPr lang="en-US" altLang="zh-TW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經過了這麼多的反思，回顧過去，活在當下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接下來是展望未來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你可以將未來要怎麼做的目標寫下來，行動計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劃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寫下來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支持你這樣做的信心力量寫下來。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目標要勇於挑戰，具體明確，可衡量，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附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有完成的時間等等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要符合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定目標的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SMART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原則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行動計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劃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就是你要做什麼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何時做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如何做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你也可以選擇用自己熟悉的表格或形式寫下來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重要的是要有行動計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劃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，也要確實去做，定期檢核。想清楚了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方向正確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做就對了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  <a:p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65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487388" y="366986"/>
            <a:ext cx="12601400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課前作業與小組討論</a:t>
            </a:r>
            <a:endParaRPr lang="en-US" altLang="zh-CN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看完參考影片及老師的說明影片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每個人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先依照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下列的表格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與問題，加以用心撰寫完成，即盤點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自己的生命價值觀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依過去、現在、未來，共有三大題，每一大題有三小題。再加上一題自我觀照，學習總心得，共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題。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en-US" altLang="zh-CN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CN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人一組進行小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討論，每個人可以報告</a:t>
            </a:r>
            <a:r>
              <a:rPr lang="en-US" altLang="zh-CN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分鐘，其他人回饋</a:t>
            </a:r>
            <a:r>
              <a:rPr lang="en-US" altLang="zh-CN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，可有彈性但要控制時間。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本次的重點不是討論，是分享與互相回饋，互為善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知識，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透過分享回饋的過程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更清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楚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自己生命的價值觀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以及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未來的方向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正式上課的時候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選出小組覺得最有代表性的一個人作為發表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你可以使用教案上的</a:t>
            </a:r>
            <a:r>
              <a:rPr lang="en-US" altLang="zh-CN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PPT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，也可以自行修改以及美編，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換上自己喜歡的模板，</a:t>
            </a:r>
            <a:r>
              <a:rPr lang="zh-CN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呈現自己獨特的風格，感恩。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1454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415380" y="511002"/>
            <a:ext cx="12169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3.1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生命目標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寫下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1-3</a:t>
            </a:r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個目標，</a:t>
            </a:r>
            <a:r>
              <a:rPr lang="en-US" altLang="zh-TW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SMART)</a:t>
            </a:r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276085A-5D4E-4DCF-9376-3EA7A61DC44F}"/>
              </a:ext>
            </a:extLst>
          </p:cNvPr>
          <p:cNvSpPr/>
          <p:nvPr/>
        </p:nvSpPr>
        <p:spPr bwMode="auto">
          <a:xfrm>
            <a:off x="487388" y="1591122"/>
            <a:ext cx="12457384" cy="612068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6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84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415380" y="511002"/>
            <a:ext cx="12169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3.2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行動計劃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B3DF275-4AC4-4754-A12C-2F20C209092E}"/>
              </a:ext>
            </a:extLst>
          </p:cNvPr>
          <p:cNvSpPr/>
          <p:nvPr/>
        </p:nvSpPr>
        <p:spPr bwMode="auto">
          <a:xfrm>
            <a:off x="487388" y="1591122"/>
            <a:ext cx="12457384" cy="612068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6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58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468651" y="222970"/>
            <a:ext cx="134654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3.3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信心力量</a:t>
            </a:r>
            <a:endParaRPr lang="en-US" altLang="zh-TW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使命、價值觀、信念的來源，將這些支持你達成人生目標的想法寫下來</a:t>
            </a:r>
            <a:r>
              <a:rPr lang="en-US" altLang="zh-TW" sz="32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5B9DF25-C784-491D-834F-55F608925F15}"/>
              </a:ext>
            </a:extLst>
          </p:cNvPr>
          <p:cNvSpPr/>
          <p:nvPr/>
        </p:nvSpPr>
        <p:spPr bwMode="auto">
          <a:xfrm>
            <a:off x="472767" y="1807146"/>
            <a:ext cx="12457384" cy="5904656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6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82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559396" y="294978"/>
            <a:ext cx="125293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4.0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自我觀照</a:t>
            </a:r>
            <a:endParaRPr lang="en-US" altLang="zh-TW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以旁觀者的角度，看看自己這一次生命價值盤點之旅，你的學習心得，啟發又是如何？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66276F7-311A-47B1-957D-53A6E6D280CD}"/>
              </a:ext>
            </a:extLst>
          </p:cNvPr>
          <p:cNvSpPr/>
          <p:nvPr/>
        </p:nvSpPr>
        <p:spPr bwMode="auto">
          <a:xfrm>
            <a:off x="487388" y="2311202"/>
            <a:ext cx="12457384" cy="54006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6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76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415380" y="222970"/>
            <a:ext cx="12673408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補充說明</a:t>
            </a:r>
            <a:endParaRPr lang="en-US" altLang="zh-TW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以上這些填寫的格子，因為是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PPT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的呈現，為了顧及版面，僅供參考。你可以依據自己填寫的內容跟習慣，調整大小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篇幅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不要拘泥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格式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只有表格的內容格式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與問題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思考方向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要依照作業所要求的，去思考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去填寫</a:t>
            </a:r>
            <a:r>
              <a:rPr kumimoji="0" lang="zh-TW" altLang="en-US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真誠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的面對自己。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至於如何展現的形式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頁數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字體大小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方式等等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可以保有彈性。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填寫過程如果有疑惑，可以提出來發問，也請事先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觀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看一下高老師錄製的填寫說明影片，感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恩。</a:t>
            </a:r>
            <a:endParaRPr lang="zh-TW" altLang="en-US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974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471CE0F-9880-4EC9-9852-21FBAC5D4F5F}"/>
              </a:ext>
            </a:extLst>
          </p:cNvPr>
          <p:cNvSpPr txBox="1"/>
          <p:nvPr/>
        </p:nvSpPr>
        <p:spPr>
          <a:xfrm>
            <a:off x="343372" y="294978"/>
            <a:ext cx="1281742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1.1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人生成績單</a:t>
            </a:r>
            <a:endParaRPr lang="en-US" altLang="zh-CN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32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在人生的旅途上不管你現在是幾歲，回顧一下你的之前的人生，你覺得自己最滿意的事件可以讓它像一張一張的照片一樣浮現，可以畫出來或寫出來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你最滿意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、最自豪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張照片回憶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想想他們是代表了什麼，為什麼你會滿意，對你而言這就意味著什麼？經過這些思考以後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給自己打一個分數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到目前為止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如果滿分是</a:t>
            </a:r>
            <a:r>
              <a:rPr lang="en-US" altLang="zh-CN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CN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分你會給自己幾分。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流程圖: 文件 8">
            <a:extLst>
              <a:ext uri="{FF2B5EF4-FFF2-40B4-BE49-F238E27FC236}">
                <a16:creationId xmlns:a16="http://schemas.microsoft.com/office/drawing/2014/main" id="{3E86D701-4551-4E02-83AD-732A653D8168}"/>
              </a:ext>
            </a:extLst>
          </p:cNvPr>
          <p:cNvSpPr/>
          <p:nvPr/>
        </p:nvSpPr>
        <p:spPr bwMode="auto">
          <a:xfrm>
            <a:off x="10064452" y="458270"/>
            <a:ext cx="2952328" cy="1194141"/>
          </a:xfrm>
          <a:prstGeom prst="flowChartDocumen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44926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kumimoji="0" lang="zh-TW" altLang="en-US" sz="6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241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D440699-2469-4A1C-8EFC-8B007DBFA1F6}"/>
              </a:ext>
            </a:extLst>
          </p:cNvPr>
          <p:cNvSpPr/>
          <p:nvPr/>
        </p:nvSpPr>
        <p:spPr bwMode="auto">
          <a:xfrm>
            <a:off x="631404" y="294978"/>
            <a:ext cx="3816424" cy="3671363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6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5AC21A3-4D62-4DAA-A743-E10C249C3743}"/>
              </a:ext>
            </a:extLst>
          </p:cNvPr>
          <p:cNvSpPr/>
          <p:nvPr/>
        </p:nvSpPr>
        <p:spPr bwMode="auto">
          <a:xfrm>
            <a:off x="4978088" y="310754"/>
            <a:ext cx="3816424" cy="3671363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6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D25861-946A-411A-A33D-79616569ABAD}"/>
              </a:ext>
            </a:extLst>
          </p:cNvPr>
          <p:cNvSpPr/>
          <p:nvPr/>
        </p:nvSpPr>
        <p:spPr bwMode="auto">
          <a:xfrm>
            <a:off x="9324772" y="294978"/>
            <a:ext cx="3816424" cy="3671363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6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BC81003-4695-429E-950F-30F2563CB353}"/>
              </a:ext>
            </a:extLst>
          </p:cNvPr>
          <p:cNvSpPr/>
          <p:nvPr/>
        </p:nvSpPr>
        <p:spPr bwMode="auto">
          <a:xfrm>
            <a:off x="619645" y="4147346"/>
            <a:ext cx="3816424" cy="3671363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6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6499440-1A1A-4C1C-A208-D2D8CE14F677}"/>
              </a:ext>
            </a:extLst>
          </p:cNvPr>
          <p:cNvSpPr/>
          <p:nvPr/>
        </p:nvSpPr>
        <p:spPr bwMode="auto">
          <a:xfrm>
            <a:off x="4966329" y="4163122"/>
            <a:ext cx="3816424" cy="3671363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6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76FC8E0-1423-4442-B2F6-F4673E14F732}"/>
              </a:ext>
            </a:extLst>
          </p:cNvPr>
          <p:cNvSpPr/>
          <p:nvPr/>
        </p:nvSpPr>
        <p:spPr bwMode="auto">
          <a:xfrm>
            <a:off x="9313013" y="4147346"/>
            <a:ext cx="3816424" cy="3671363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TW" altLang="en-US" sz="6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8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54C8E00-02D0-4BAC-BCA7-A7F62FDF7537}"/>
              </a:ext>
            </a:extLst>
          </p:cNvPr>
          <p:cNvSpPr txBox="1"/>
          <p:nvPr/>
        </p:nvSpPr>
        <p:spPr>
          <a:xfrm>
            <a:off x="775420" y="438994"/>
            <a:ext cx="92890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1.2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生命滿意度</a:t>
            </a:r>
            <a:r>
              <a:rPr lang="en-US" altLang="zh-TW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理想的生命之圓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C4CFEDA-8A3B-469D-BC1F-71A7FA0AA647}"/>
              </a:ext>
            </a:extLst>
          </p:cNvPr>
          <p:cNvSpPr txBox="1"/>
          <p:nvPr/>
        </p:nvSpPr>
        <p:spPr>
          <a:xfrm>
            <a:off x="631404" y="1527351"/>
            <a:ext cx="12133348" cy="597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3936" marR="0" lvl="0" indent="-403936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標楷體"/>
                <a:cs typeface="+mn-cs"/>
              </a:rPr>
              <a:t>請將家庭、工作、健康、朋友、精神生活、愛情、休閒、宗教、政治、社會、藝術、學習等人生重要的大事</a:t>
            </a:r>
            <a:r>
              <a:rPr kumimoji="1" lang="zh-TW" altLang="en-US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標楷體"/>
                <a:cs typeface="+mn-cs"/>
              </a:rPr>
              <a:t>，</a:t>
            </a:r>
            <a:r>
              <a:rPr kumimoji="1" lang="zh-TW" alt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標楷體"/>
                <a:cs typeface="+mn-cs"/>
              </a:rPr>
              <a:t>依自己認為占生命中重要性的比例畫在下面的生命之圓。</a:t>
            </a:r>
            <a:r>
              <a:rPr kumimoji="1" lang="en-US" altLang="zh-TW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標楷體"/>
                <a:cs typeface="+mn-cs"/>
              </a:rPr>
              <a:t>(</a:t>
            </a:r>
            <a:r>
              <a:rPr kumimoji="1" lang="zh-TW" alt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標楷體"/>
                <a:cs typeface="+mn-cs"/>
              </a:rPr>
              <a:t>有些項目可不選或是合併，自行定義即可</a:t>
            </a:r>
            <a:r>
              <a:rPr kumimoji="1" lang="en-US" altLang="zh-TW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標楷體"/>
                <a:cs typeface="+mn-cs"/>
              </a:rPr>
              <a:t>)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標楷體"/>
              <a:cs typeface="+mn-cs"/>
            </a:endParaRPr>
          </a:p>
          <a:p>
            <a:pPr marL="403936" marR="0" lvl="0" indent="-403936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標楷體"/>
                <a:cs typeface="+mn-cs"/>
              </a:rPr>
              <a:t>放眼天下，我所關懷的是</a:t>
            </a:r>
            <a:r>
              <a:rPr kumimoji="1" lang="en-US" altLang="zh-TW" sz="4400" b="0" kern="0" dirty="0">
                <a:latin typeface="Tahoma"/>
                <a:ea typeface="標楷體"/>
              </a:rPr>
              <a:t>(</a:t>
            </a:r>
            <a:r>
              <a:rPr kumimoji="1" lang="zh-TW" altLang="en-US" sz="4400" b="0" kern="0" dirty="0">
                <a:latin typeface="Tahoma"/>
                <a:ea typeface="標楷體"/>
              </a:rPr>
              <a:t>議題、對象、事件</a:t>
            </a:r>
            <a:r>
              <a:rPr kumimoji="1" lang="en-US" altLang="zh-TW" sz="4400" b="0" kern="0" dirty="0">
                <a:latin typeface="Tahoma"/>
                <a:ea typeface="標楷體"/>
              </a:rPr>
              <a:t>)</a:t>
            </a:r>
            <a:endParaRPr kumimoji="1" lang="en-US" altLang="zh-TW" sz="4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標楷體"/>
              <a:cs typeface="+mn-cs"/>
            </a:endParaRPr>
          </a:p>
          <a:p>
            <a:pPr marL="403936" marR="0" lvl="0" indent="-403936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1" lang="en-US" altLang="zh-TW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標楷體"/>
                <a:cs typeface="+mn-cs"/>
              </a:rPr>
              <a:t>_____________________________________</a:t>
            </a:r>
          </a:p>
          <a:p>
            <a:pPr marL="403936" marR="0" lvl="0" indent="-403936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1" lang="en-US" altLang="zh-TW" sz="4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標楷體"/>
                <a:cs typeface="+mn-cs"/>
              </a:rPr>
              <a:t>_____________________________________</a:t>
            </a:r>
            <a:endParaRPr kumimoji="1" lang="en-US" altLang="zh-TW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00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E311E072-058F-493F-9D75-1B32B3C32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580" y="306695"/>
            <a:ext cx="7719730" cy="746539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077163" eaLnBrk="1" hangingPunct="1"/>
            <a:endParaRPr kumimoji="1" lang="zh-TW" altLang="en-US" sz="2120" b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7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154" name="Object 2"/>
          <p:cNvGraphicFramePr>
            <a:graphicFrameLocks noChangeAspect="1"/>
          </p:cNvGraphicFramePr>
          <p:nvPr/>
        </p:nvGraphicFramePr>
        <p:xfrm>
          <a:off x="3163401" y="1748535"/>
          <a:ext cx="7953492" cy="5599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圖表" r:id="rId2" imgW="5438596" imgH="3829229" progId="Excel.Sheet.8">
                  <p:embed/>
                </p:oleObj>
              </mc:Choice>
              <mc:Fallback>
                <p:oleObj name="圖表" r:id="rId2" imgW="5438596" imgH="3829229" progId="Excel.Sheet.8">
                  <p:embed/>
                  <p:pic>
                    <p:nvPicPr>
                      <p:cNvPr id="3051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401" y="1748535"/>
                        <a:ext cx="7953492" cy="5599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4519836" y="438994"/>
            <a:ext cx="54726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77163" eaLnBrk="1" hangingPunct="1">
              <a:spcBef>
                <a:spcPct val="50000"/>
              </a:spcBef>
            </a:pPr>
            <a:r>
              <a:rPr kumimoji="1" lang="zh-TW" altLang="en-US" b="0" dirty="0">
                <a:solidFill>
                  <a:srgbClr val="000000"/>
                </a:solidFill>
                <a:latin typeface="+mn-ea"/>
                <a:ea typeface="+mn-ea"/>
              </a:rPr>
              <a:t>生命之圓</a:t>
            </a:r>
            <a:r>
              <a:rPr kumimoji="1" lang="en-US" altLang="zh-TW" b="0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kumimoji="1" lang="zh-TW" altLang="en-US" b="0" dirty="0">
                <a:solidFill>
                  <a:srgbClr val="000000"/>
                </a:solidFill>
                <a:latin typeface="+mn-ea"/>
                <a:ea typeface="+mn-ea"/>
              </a:rPr>
              <a:t>範例</a:t>
            </a:r>
            <a:r>
              <a:rPr kumimoji="1" lang="en-US" altLang="zh-TW" b="0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endParaRPr kumimoji="1" lang="zh-TW" altLang="en-US" b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一年的時間分配</a:t>
            </a:r>
            <a:r>
              <a:rPr lang="en-US" altLang="zh-TW" dirty="0"/>
              <a:t>(</a:t>
            </a:r>
            <a:r>
              <a:rPr lang="zh-TW" altLang="en-US" dirty="0"/>
              <a:t>以小時計算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98" dirty="0"/>
              <a:t>一年 </a:t>
            </a:r>
            <a:r>
              <a:rPr lang="en-US" altLang="zh-TW" sz="3298" dirty="0"/>
              <a:t>365*24=8760 </a:t>
            </a:r>
            <a:r>
              <a:rPr lang="en-US" altLang="zh-TW" sz="3298" dirty="0" err="1"/>
              <a:t>hrs</a:t>
            </a:r>
            <a:endParaRPr lang="en-US" altLang="zh-TW" sz="3298" dirty="0"/>
          </a:p>
          <a:p>
            <a:r>
              <a:rPr lang="zh-TW" altLang="en-US" sz="3298" dirty="0"/>
              <a:t>健康 </a:t>
            </a:r>
            <a:r>
              <a:rPr lang="en-US" altLang="zh-TW" sz="3298" dirty="0"/>
              <a:t>365*___=_____ </a:t>
            </a:r>
            <a:r>
              <a:rPr lang="en-US" altLang="zh-TW" sz="3298" dirty="0" err="1"/>
              <a:t>hrs</a:t>
            </a:r>
            <a:r>
              <a:rPr lang="en-US" altLang="zh-TW" sz="3298" dirty="0"/>
              <a:t> (</a:t>
            </a:r>
            <a:r>
              <a:rPr lang="zh-TW" altLang="en-US" sz="3298" dirty="0"/>
              <a:t>睡</a:t>
            </a:r>
            <a:r>
              <a:rPr lang="en-US" altLang="zh-TW" sz="3298" dirty="0"/>
              <a:t>__+</a:t>
            </a:r>
            <a:r>
              <a:rPr lang="zh-TW" altLang="en-US" sz="3298" dirty="0"/>
              <a:t>吃</a:t>
            </a:r>
            <a:r>
              <a:rPr lang="en-US" altLang="zh-TW" sz="3298" dirty="0"/>
              <a:t>__+</a:t>
            </a:r>
            <a:r>
              <a:rPr lang="zh-TW" altLang="en-US" sz="3298" dirty="0"/>
              <a:t>動</a:t>
            </a:r>
            <a:r>
              <a:rPr lang="en-US" altLang="zh-TW" sz="3298" dirty="0"/>
              <a:t>__) ___%</a:t>
            </a:r>
          </a:p>
          <a:p>
            <a:r>
              <a:rPr lang="zh-TW" altLang="en-US" sz="3298" dirty="0"/>
              <a:t>工作 </a:t>
            </a:r>
            <a:r>
              <a:rPr lang="en-US" altLang="zh-TW" sz="3298" dirty="0"/>
              <a:t>____*___=_____ </a:t>
            </a:r>
            <a:r>
              <a:rPr lang="en-US" altLang="zh-TW" sz="3298" dirty="0" err="1"/>
              <a:t>hrs</a:t>
            </a:r>
            <a:r>
              <a:rPr lang="en-US" altLang="zh-TW" sz="3298" dirty="0"/>
              <a:t> ___%</a:t>
            </a:r>
          </a:p>
          <a:p>
            <a:r>
              <a:rPr lang="zh-TW" altLang="en-US" sz="3298" dirty="0"/>
              <a:t>家庭 </a:t>
            </a:r>
            <a:r>
              <a:rPr lang="en-US" altLang="zh-TW" sz="3298" dirty="0"/>
              <a:t>365*___=_____ </a:t>
            </a:r>
            <a:r>
              <a:rPr lang="en-US" altLang="zh-TW" sz="3298" dirty="0" err="1"/>
              <a:t>hrs</a:t>
            </a:r>
            <a:r>
              <a:rPr lang="en-US" altLang="zh-TW" sz="3298" dirty="0"/>
              <a:t> ___%</a:t>
            </a:r>
          </a:p>
          <a:p>
            <a:r>
              <a:rPr lang="zh-TW" altLang="en-US" sz="3298" dirty="0"/>
              <a:t>家庭 </a:t>
            </a:r>
            <a:r>
              <a:rPr lang="en-US" altLang="zh-TW" sz="3298" dirty="0"/>
              <a:t>___*___=____ </a:t>
            </a:r>
            <a:r>
              <a:rPr lang="en-US" altLang="zh-TW" sz="3298" dirty="0" err="1"/>
              <a:t>hrs</a:t>
            </a:r>
            <a:r>
              <a:rPr lang="en-US" altLang="zh-TW" sz="3298" dirty="0"/>
              <a:t> ___%</a:t>
            </a:r>
          </a:p>
          <a:p>
            <a:r>
              <a:rPr lang="zh-TW" altLang="en-US" sz="3298" dirty="0"/>
              <a:t>朋友 </a:t>
            </a:r>
            <a:r>
              <a:rPr lang="en-US" altLang="zh-TW" sz="3298" dirty="0"/>
              <a:t>___*___=____ </a:t>
            </a:r>
            <a:r>
              <a:rPr lang="en-US" altLang="zh-TW" sz="3298" dirty="0" err="1"/>
              <a:t>hrs</a:t>
            </a:r>
            <a:r>
              <a:rPr lang="en-US" altLang="zh-TW" sz="3298" dirty="0"/>
              <a:t> ___%</a:t>
            </a:r>
          </a:p>
          <a:p>
            <a:r>
              <a:rPr lang="zh-TW" altLang="en-US" sz="3298" dirty="0"/>
              <a:t>精神生活 </a:t>
            </a:r>
            <a:r>
              <a:rPr lang="en-US" altLang="zh-TW" sz="3298" dirty="0"/>
              <a:t>___*___=____ </a:t>
            </a:r>
            <a:r>
              <a:rPr lang="en-US" altLang="zh-TW" sz="3298" dirty="0" err="1"/>
              <a:t>hrs</a:t>
            </a:r>
            <a:r>
              <a:rPr lang="en-US" altLang="zh-TW" sz="3298" dirty="0"/>
              <a:t> ___%</a:t>
            </a:r>
          </a:p>
          <a:p>
            <a:endParaRPr lang="en-US" altLang="zh-TW" sz="3298" dirty="0"/>
          </a:p>
          <a:p>
            <a:endParaRPr lang="en-US" altLang="zh-TW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Times New Roman"/>
        <a:ea typeface="文鼎顏楷"/>
        <a:cs typeface="文鼎顏楷"/>
      </a:majorFont>
      <a:minorFont>
        <a:latin typeface="Times New Roman"/>
        <a:ea typeface="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6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6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文鼎中隸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rategic">
  <a:themeElements>
    <a:clrScheme name="Strategic 13">
      <a:dk1>
        <a:srgbClr val="000000"/>
      </a:dk1>
      <a:lt1>
        <a:srgbClr val="322F6F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ADADBB"/>
      </a:accent3>
      <a:accent4>
        <a:srgbClr val="000000"/>
      </a:accent4>
      <a:accent5>
        <a:srgbClr val="BCBFED"/>
      </a:accent5>
      <a:accent6>
        <a:srgbClr val="C1473A"/>
      </a:accent6>
      <a:hlink>
        <a:srgbClr val="FFFFCC"/>
      </a:hlink>
      <a:folHlink>
        <a:srgbClr val="66FF33"/>
      </a:folHlink>
    </a:clrScheme>
    <a:fontScheme name="Strategic">
      <a:majorFont>
        <a:latin typeface="Times New Roman"/>
        <a:ea typeface="文鼎顏楷"/>
        <a:cs typeface=""/>
      </a:majorFont>
      <a:minorFont>
        <a:latin typeface="Times New Roman"/>
        <a:ea typeface="文鼎粗明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文鼎中圓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文鼎中圓" pitchFamily="49" charset="-12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8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000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9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10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80000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11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29292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1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66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13">
        <a:dk1>
          <a:srgbClr val="000000"/>
        </a:dk1>
        <a:lt1>
          <a:srgbClr val="322F6F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ADADBB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66FF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rategic">
  <a:themeElements>
    <a:clrScheme name="Strategic 13">
      <a:dk1>
        <a:srgbClr val="000000"/>
      </a:dk1>
      <a:lt1>
        <a:srgbClr val="322F6F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ADADBB"/>
      </a:accent3>
      <a:accent4>
        <a:srgbClr val="000000"/>
      </a:accent4>
      <a:accent5>
        <a:srgbClr val="BCBFED"/>
      </a:accent5>
      <a:accent6>
        <a:srgbClr val="C1473A"/>
      </a:accent6>
      <a:hlink>
        <a:srgbClr val="FFFFCC"/>
      </a:hlink>
      <a:folHlink>
        <a:srgbClr val="66FF33"/>
      </a:folHlink>
    </a:clrScheme>
    <a:fontScheme name="Strategic">
      <a:majorFont>
        <a:latin typeface="Times New Roman"/>
        <a:ea typeface="文鼎顏楷"/>
        <a:cs typeface=""/>
      </a:majorFont>
      <a:minorFont>
        <a:latin typeface="Times New Roman"/>
        <a:ea typeface="文鼎粗明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文鼎中圓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7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文鼎中圓" pitchFamily="49" charset="-12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8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000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9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10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80000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11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29292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1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66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13">
        <a:dk1>
          <a:srgbClr val="000000"/>
        </a:dk1>
        <a:lt1>
          <a:srgbClr val="322F6F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ADADBB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66FF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華康隸書體W7"/>
        <a:cs typeface=""/>
      </a:majorFont>
      <a:minorFont>
        <a:latin typeface="Tahoma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20986</TotalTime>
  <Words>2837</Words>
  <Application>Microsoft Office PowerPoint</Application>
  <PresentationFormat>自訂</PresentationFormat>
  <Paragraphs>317</Paragraphs>
  <Slides>34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9" baseType="lpstr">
      <vt:lpstr>文鼎粗明</vt:lpstr>
      <vt:lpstr>文鼎顏楷</vt:lpstr>
      <vt:lpstr>微軟正黑體</vt:lpstr>
      <vt:lpstr>標楷體</vt:lpstr>
      <vt:lpstr>Arial</vt:lpstr>
      <vt:lpstr>Tahoma</vt:lpstr>
      <vt:lpstr>Times New Roman</vt:lpstr>
      <vt:lpstr>Webdings</vt:lpstr>
      <vt:lpstr>Wingdings</vt:lpstr>
      <vt:lpstr>Office 佈景主題</vt:lpstr>
      <vt:lpstr>1_自訂設計</vt:lpstr>
      <vt:lpstr>Strategic</vt:lpstr>
      <vt:lpstr>1_Strategic</vt:lpstr>
      <vt:lpstr>Blends</vt:lpstr>
      <vt:lpstr>圖表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一年的時間分配(以小時計算)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Hsin Wei</dc:creator>
  <cp:lastModifiedBy>明智 高</cp:lastModifiedBy>
  <cp:revision>612</cp:revision>
  <dcterms:modified xsi:type="dcterms:W3CDTF">2021-10-24T12:58:20Z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000800ea18000000000001023620</vt:lpwstr>
  </property>
</Properties>
</file>