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  <p:sldMasterId id="2147483665" r:id="rId2"/>
  </p:sldMasterIdLst>
  <p:notesMasterIdLst>
    <p:notesMasterId r:id="rId6"/>
  </p:notesMasterIdLst>
  <p:sldIdLst>
    <p:sldId id="256" r:id="rId3"/>
    <p:sldId id="341" r:id="rId4"/>
    <p:sldId id="342" r:id="rId5"/>
  </p:sldIdLst>
  <p:sldSz cx="9144000" cy="5143500" type="screen16x9"/>
  <p:notesSz cx="6858000" cy="9144000"/>
  <p:embeddedFontLst>
    <p:embeddedFont>
      <p:font typeface="Microsoft YaHei" panose="020B0503020204020204" pitchFamily="34" charset="-122"/>
      <p:regular r:id="rId7"/>
      <p:bold r:id="rId8"/>
    </p:embeddedFont>
    <p:embeddedFont>
      <p:font typeface="Wingdings 3" panose="05040102010807070707" pitchFamily="18" charset="2"/>
      <p:regular r:id="rId9"/>
    </p:embeddedFont>
    <p:embeddedFont>
      <p:font typeface="Lora" panose="02020500000000000000" charset="0"/>
      <p:regular r:id="rId10"/>
      <p:bold r:id="rId11"/>
      <p:italic r:id="rId12"/>
      <p:boldItalic r:id="rId13"/>
    </p:embeddedFont>
    <p:embeddedFont>
      <p:font typeface="微軟正黑體" panose="020B0604030504040204" pitchFamily="34" charset="-120"/>
      <p:regular r:id="rId14"/>
      <p:bold r:id="rId15"/>
    </p:embeddedFont>
    <p:embeddedFont>
      <p:font typeface="Wingdings 2" panose="05020102010507070707" pitchFamily="18" charset="2"/>
      <p:regular r:id="rId16"/>
    </p:embeddedFont>
    <p:embeddedFont>
      <p:font typeface="Corbel" panose="020B0503020204020204" pitchFamily="34" charset="0"/>
      <p:regular r:id="rId17"/>
      <p:bold r:id="rId18"/>
      <p:italic r:id="rId19"/>
      <p:boldItalic r:id="rId20"/>
    </p:embeddedFont>
    <p:embeddedFont>
      <p:font typeface="標楷體" panose="03000509000000000000" pitchFamily="65" charset="-120"/>
      <p:regular r:id="rId21"/>
    </p:embeddedFont>
    <p:embeddedFont>
      <p:font typeface="宋体" panose="02010600030101010101" pitchFamily="2" charset="-122"/>
      <p:regular r:id="rId22"/>
    </p:embeddedFont>
    <p:embeddedFont>
      <p:font typeface="超研澤顏楷" panose="02010609010101010101" charset="-120"/>
      <p:regular r:id="rId23"/>
    </p:embeddedFont>
    <p:embeddedFont>
      <p:font typeface="Vidaloka" panose="02020500000000000000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6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1E3E31-530E-4E80-974D-9EEAD474F305}" v="5" dt="2024-03-04T06:02:17.594"/>
  </p1510:revLst>
</p1510:revInfo>
</file>

<file path=ppt/tableStyles.xml><?xml version="1.0" encoding="utf-8"?>
<a:tblStyleLst xmlns:a="http://schemas.openxmlformats.org/drawingml/2006/main" def="{544F6C5D-1427-41C1-A197-041D8283ABD9}">
  <a:tblStyle styleId="{544F6C5D-1427-41C1-A197-041D8283AB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8245370-B4C5-4E26-848E-422DCF61350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33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15.fntdata"/><Relationship Id="rId63" Type="http://schemas.microsoft.com/office/2016/11/relationships/changesInfo" Target="changesInfos/changesInfo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font" Target="fonts/font18.fntdata"/><Relationship Id="rId5" Type="http://schemas.openxmlformats.org/officeDocument/2006/relationships/slide" Target="slides/slide3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28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theme" Target="theme/theme1.xml"/><Relationship Id="rId6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明智 高" userId="13106cc9a47d8e8b" providerId="LiveId" clId="{DF1E3E31-530E-4E80-974D-9EEAD474F305}"/>
    <pc:docChg chg="custSel addSld delSld modSld delMainMaster">
      <pc:chgData name="明智 高" userId="13106cc9a47d8e8b" providerId="LiveId" clId="{DF1E3E31-530E-4E80-974D-9EEAD474F305}" dt="2024-03-04T06:02:48.413" v="310" actId="1076"/>
      <pc:docMkLst>
        <pc:docMk/>
      </pc:docMkLst>
      <pc:sldChg chg="addSp delSp modSp mod">
        <pc:chgData name="明智 高" userId="13106cc9a47d8e8b" providerId="LiveId" clId="{DF1E3E31-530E-4E80-974D-9EEAD474F305}" dt="2024-03-03T09:18:02.661" v="114" actId="1076"/>
        <pc:sldMkLst>
          <pc:docMk/>
          <pc:sldMk cId="0" sldId="256"/>
        </pc:sldMkLst>
        <pc:picChg chg="add mod">
          <ac:chgData name="明智 高" userId="13106cc9a47d8e8b" providerId="LiveId" clId="{DF1E3E31-530E-4E80-974D-9EEAD474F305}" dt="2024-03-03T09:18:02.661" v="114" actId="1076"/>
          <ac:picMkLst>
            <pc:docMk/>
            <pc:sldMk cId="0" sldId="256"/>
            <ac:picMk id="4" creationId="{0FDEB8C6-2B61-C1D8-6442-5C535D615623}"/>
          </ac:picMkLst>
        </pc:picChg>
        <pc:picChg chg="del mod">
          <ac:chgData name="明智 高" userId="13106cc9a47d8e8b" providerId="LiveId" clId="{DF1E3E31-530E-4E80-974D-9EEAD474F305}" dt="2024-03-03T09:17:38.053" v="103" actId="478"/>
          <ac:picMkLst>
            <pc:docMk/>
            <pc:sldMk cId="0" sldId="256"/>
            <ac:picMk id="5" creationId="{D656D389-028F-293C-E8FD-1F656F142EBC}"/>
          </ac:picMkLst>
        </pc:picChg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0" sldId="293"/>
        </pc:sldMkLst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0" sldId="294"/>
        </pc:sldMkLst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0" sldId="295"/>
        </pc:sldMkLst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0" sldId="296"/>
        </pc:sldMkLst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0" sldId="306"/>
        </pc:sldMkLst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0" sldId="307"/>
        </pc:sldMkLst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0" sldId="308"/>
        </pc:sldMkLst>
      </pc:sldChg>
      <pc:sldChg chg="modSp mod">
        <pc:chgData name="明智 高" userId="13106cc9a47d8e8b" providerId="LiveId" clId="{DF1E3E31-530E-4E80-974D-9EEAD474F305}" dt="2024-03-03T09:19:33.587" v="118" actId="207"/>
        <pc:sldMkLst>
          <pc:docMk/>
          <pc:sldMk cId="0" sldId="333"/>
        </pc:sldMkLst>
        <pc:spChg chg="mod">
          <ac:chgData name="明智 高" userId="13106cc9a47d8e8b" providerId="LiveId" clId="{DF1E3E31-530E-4E80-974D-9EEAD474F305}" dt="2024-03-03T09:19:33.587" v="118" actId="207"/>
          <ac:spMkLst>
            <pc:docMk/>
            <pc:sldMk cId="0" sldId="333"/>
            <ac:spMk id="80899" creationId="{00000000-0000-0000-0000-000000000000}"/>
          </ac:spMkLst>
        </pc:spChg>
      </pc:sldChg>
      <pc:sldChg chg="modSp mod">
        <pc:chgData name="明智 高" userId="13106cc9a47d8e8b" providerId="LiveId" clId="{DF1E3E31-530E-4E80-974D-9EEAD474F305}" dt="2024-03-03T09:20:24.572" v="120" actId="207"/>
        <pc:sldMkLst>
          <pc:docMk/>
          <pc:sldMk cId="0" sldId="337"/>
        </pc:sldMkLst>
        <pc:spChg chg="mod">
          <ac:chgData name="明智 高" userId="13106cc9a47d8e8b" providerId="LiveId" clId="{DF1E3E31-530E-4E80-974D-9EEAD474F305}" dt="2024-03-03T09:20:24.572" v="120" actId="207"/>
          <ac:spMkLst>
            <pc:docMk/>
            <pc:sldMk cId="0" sldId="337"/>
            <ac:spMk id="136196" creationId="{00000000-0000-0000-0000-000000000000}"/>
          </ac:spMkLst>
        </pc:spChg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0" sldId="422"/>
        </pc:sldMkLst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0" sldId="423"/>
        </pc:sldMkLst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0" sldId="503"/>
        </pc:sldMkLst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0" sldId="533"/>
        </pc:sldMkLst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0" sldId="535"/>
        </pc:sldMkLst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0" sldId="536"/>
        </pc:sldMkLst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0" sldId="538"/>
        </pc:sldMkLst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0" sldId="539"/>
        </pc:sldMkLst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0" sldId="552"/>
        </pc:sldMkLst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0" sldId="942"/>
        </pc:sldMkLst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0" sldId="1010"/>
        </pc:sldMkLst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795403472" sldId="10480"/>
        </pc:sldMkLst>
      </pc:sldChg>
      <pc:sldChg chg="modSp mod">
        <pc:chgData name="明智 高" userId="13106cc9a47d8e8b" providerId="LiveId" clId="{DF1E3E31-530E-4E80-974D-9EEAD474F305}" dt="2024-03-03T09:18:16.477" v="116" actId="1076"/>
        <pc:sldMkLst>
          <pc:docMk/>
          <pc:sldMk cId="3238405485" sldId="10487"/>
        </pc:sldMkLst>
        <pc:spChg chg="mod">
          <ac:chgData name="明智 高" userId="13106cc9a47d8e8b" providerId="LiveId" clId="{DF1E3E31-530E-4E80-974D-9EEAD474F305}" dt="2024-03-03T09:14:26.294" v="74" actId="20577"/>
          <ac:spMkLst>
            <pc:docMk/>
            <pc:sldMk cId="3238405485" sldId="10487"/>
            <ac:spMk id="4" creationId="{85C86B5B-0790-E677-AAC4-32AF9FBAE6AA}"/>
          </ac:spMkLst>
        </pc:spChg>
        <pc:picChg chg="mod">
          <ac:chgData name="明智 高" userId="13106cc9a47d8e8b" providerId="LiveId" clId="{DF1E3E31-530E-4E80-974D-9EEAD474F305}" dt="2024-03-03T09:18:16.477" v="116" actId="1076"/>
          <ac:picMkLst>
            <pc:docMk/>
            <pc:sldMk cId="3238405485" sldId="10487"/>
            <ac:picMk id="7" creationId="{5ABF0ED8-CF21-F10D-5FC5-A3E12791A869}"/>
          </ac:picMkLst>
        </pc:picChg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3645721243" sldId="10510"/>
        </pc:sldMkLst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0" sldId="10514"/>
        </pc:sldMkLst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0" sldId="10515"/>
        </pc:sldMkLst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3022862293" sldId="10516"/>
        </pc:sldMkLst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3586003579" sldId="10517"/>
        </pc:sldMkLst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3545085955" sldId="10518"/>
        </pc:sldMkLst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3414679816" sldId="10519"/>
        </pc:sldMkLst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973381660" sldId="10521"/>
        </pc:sldMkLst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2958612577" sldId="10522"/>
        </pc:sldMkLst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2740873835" sldId="10525"/>
        </pc:sldMkLst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675157652" sldId="10526"/>
        </pc:sldMkLst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328583685" sldId="10527"/>
        </pc:sldMkLst>
      </pc:sldChg>
      <pc:sldChg chg="del">
        <pc:chgData name="明智 高" userId="13106cc9a47d8e8b" providerId="LiveId" clId="{DF1E3E31-530E-4E80-974D-9EEAD474F305}" dt="2024-03-03T09:12:34.835" v="0" actId="47"/>
        <pc:sldMkLst>
          <pc:docMk/>
          <pc:sldMk cId="146019897" sldId="10528"/>
        </pc:sldMkLst>
      </pc:sldChg>
      <pc:sldChg chg="addSp modSp new mod modClrScheme chgLayout">
        <pc:chgData name="明智 高" userId="13106cc9a47d8e8b" providerId="LiveId" clId="{DF1E3E31-530E-4E80-974D-9EEAD474F305}" dt="2024-03-04T05:54:29.525" v="287" actId="1035"/>
        <pc:sldMkLst>
          <pc:docMk/>
          <pc:sldMk cId="571974540" sldId="10542"/>
        </pc:sldMkLst>
        <pc:spChg chg="mod ord">
          <ac:chgData name="明智 高" userId="13106cc9a47d8e8b" providerId="LiveId" clId="{DF1E3E31-530E-4E80-974D-9EEAD474F305}" dt="2024-03-04T05:49:34.531" v="122" actId="700"/>
          <ac:spMkLst>
            <pc:docMk/>
            <pc:sldMk cId="571974540" sldId="10542"/>
            <ac:spMk id="2" creationId="{35C2597E-6943-94FC-8449-49629FCC063F}"/>
          </ac:spMkLst>
        </pc:spChg>
        <pc:spChg chg="add mod">
          <ac:chgData name="明智 高" userId="13106cc9a47d8e8b" providerId="LiveId" clId="{DF1E3E31-530E-4E80-974D-9EEAD474F305}" dt="2024-03-04T05:54:29.525" v="287" actId="1035"/>
          <ac:spMkLst>
            <pc:docMk/>
            <pc:sldMk cId="571974540" sldId="10542"/>
            <ac:spMk id="3" creationId="{F59DBC2E-92AD-5435-9802-B6002FF39886}"/>
          </ac:spMkLst>
        </pc:spChg>
        <pc:picChg chg="add mod ord">
          <ac:chgData name="明智 高" userId="13106cc9a47d8e8b" providerId="LiveId" clId="{DF1E3E31-530E-4E80-974D-9EEAD474F305}" dt="2024-03-04T05:54:29.525" v="287" actId="1035"/>
          <ac:picMkLst>
            <pc:docMk/>
            <pc:sldMk cId="571974540" sldId="10542"/>
            <ac:picMk id="5" creationId="{50086A82-4DDE-6419-43CF-5318BF6F71CF}"/>
          </ac:picMkLst>
        </pc:picChg>
      </pc:sldChg>
      <pc:sldChg chg="addSp delSp modSp new mod modClrScheme chgLayout">
        <pc:chgData name="明智 高" userId="13106cc9a47d8e8b" providerId="LiveId" clId="{DF1E3E31-530E-4E80-974D-9EEAD474F305}" dt="2024-03-04T06:02:48.413" v="310" actId="1076"/>
        <pc:sldMkLst>
          <pc:docMk/>
          <pc:sldMk cId="4147024604" sldId="10543"/>
        </pc:sldMkLst>
        <pc:spChg chg="del">
          <ac:chgData name="明智 高" userId="13106cc9a47d8e8b" providerId="LiveId" clId="{DF1E3E31-530E-4E80-974D-9EEAD474F305}" dt="2024-03-04T06:00:35.717" v="289" actId="700"/>
          <ac:spMkLst>
            <pc:docMk/>
            <pc:sldMk cId="4147024604" sldId="10543"/>
            <ac:spMk id="2" creationId="{634E4549-C3A5-B9A7-C871-7D35AA370921}"/>
          </ac:spMkLst>
        </pc:spChg>
        <pc:spChg chg="del">
          <ac:chgData name="明智 高" userId="13106cc9a47d8e8b" providerId="LiveId" clId="{DF1E3E31-530E-4E80-974D-9EEAD474F305}" dt="2024-03-04T06:00:35.717" v="289" actId="700"/>
          <ac:spMkLst>
            <pc:docMk/>
            <pc:sldMk cId="4147024604" sldId="10543"/>
            <ac:spMk id="3" creationId="{58FEE923-6EE7-D3F1-CFB9-6B9211F505C2}"/>
          </ac:spMkLst>
        </pc:spChg>
        <pc:spChg chg="add del mod">
          <ac:chgData name="明智 高" userId="13106cc9a47d8e8b" providerId="LiveId" clId="{DF1E3E31-530E-4E80-974D-9EEAD474F305}" dt="2024-03-04T06:01:57.905" v="291" actId="478"/>
          <ac:spMkLst>
            <pc:docMk/>
            <pc:sldMk cId="4147024604" sldId="10543"/>
            <ac:spMk id="4" creationId="{1FCA74B8-0116-EBE2-658C-3EE1B8A34078}"/>
          </ac:spMkLst>
        </pc:spChg>
        <pc:picChg chg="add del mod">
          <ac:chgData name="明智 高" userId="13106cc9a47d8e8b" providerId="LiveId" clId="{DF1E3E31-530E-4E80-974D-9EEAD474F305}" dt="2024-03-04T06:02:11.589" v="297" actId="478"/>
          <ac:picMkLst>
            <pc:docMk/>
            <pc:sldMk cId="4147024604" sldId="10543"/>
            <ac:picMk id="6" creationId="{FBCADDF3-A346-E507-75A0-1CE68D9D1D7F}"/>
          </ac:picMkLst>
        </pc:picChg>
        <pc:picChg chg="add mod">
          <ac:chgData name="明智 高" userId="13106cc9a47d8e8b" providerId="LiveId" clId="{DF1E3E31-530E-4E80-974D-9EEAD474F305}" dt="2024-03-04T06:02:48.413" v="310" actId="1076"/>
          <ac:picMkLst>
            <pc:docMk/>
            <pc:sldMk cId="4147024604" sldId="10543"/>
            <ac:picMk id="8" creationId="{08E51871-7D57-1071-DED7-4DBE9BF35292}"/>
          </ac:picMkLst>
        </pc:picChg>
      </pc:sldChg>
      <pc:sldMasterChg chg="del delSldLayout">
        <pc:chgData name="明智 高" userId="13106cc9a47d8e8b" providerId="LiveId" clId="{DF1E3E31-530E-4E80-974D-9EEAD474F305}" dt="2024-03-03T09:12:34.835" v="0" actId="47"/>
        <pc:sldMasterMkLst>
          <pc:docMk/>
          <pc:sldMasterMk cId="1094806715" sldId="2147483679"/>
        </pc:sldMasterMkLst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1094806715" sldId="2147483679"/>
            <pc:sldLayoutMk cId="1840543902" sldId="2147483680"/>
          </pc:sldLayoutMkLst>
        </pc:sldLayoutChg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1094806715" sldId="2147483679"/>
            <pc:sldLayoutMk cId="2023406043" sldId="2147483681"/>
          </pc:sldLayoutMkLst>
        </pc:sldLayoutChg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1094806715" sldId="2147483679"/>
            <pc:sldLayoutMk cId="3432964566" sldId="2147483682"/>
          </pc:sldLayoutMkLst>
        </pc:sldLayoutChg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1094806715" sldId="2147483679"/>
            <pc:sldLayoutMk cId="2198582753" sldId="2147483683"/>
          </pc:sldLayoutMkLst>
        </pc:sldLayoutChg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1094806715" sldId="2147483679"/>
            <pc:sldLayoutMk cId="1547978849" sldId="2147483684"/>
          </pc:sldLayoutMkLst>
        </pc:sldLayoutChg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1094806715" sldId="2147483679"/>
            <pc:sldLayoutMk cId="1271629415" sldId="2147483685"/>
          </pc:sldLayoutMkLst>
        </pc:sldLayoutChg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1094806715" sldId="2147483679"/>
            <pc:sldLayoutMk cId="3600850179" sldId="2147483686"/>
          </pc:sldLayoutMkLst>
        </pc:sldLayoutChg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1094806715" sldId="2147483679"/>
            <pc:sldLayoutMk cId="332187472" sldId="2147483687"/>
          </pc:sldLayoutMkLst>
        </pc:sldLayoutChg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1094806715" sldId="2147483679"/>
            <pc:sldLayoutMk cId="3244125986" sldId="2147483688"/>
          </pc:sldLayoutMkLst>
        </pc:sldLayoutChg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1094806715" sldId="2147483679"/>
            <pc:sldLayoutMk cId="2998265497" sldId="2147483689"/>
          </pc:sldLayoutMkLst>
        </pc:sldLayoutChg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1094806715" sldId="2147483679"/>
            <pc:sldLayoutMk cId="1119126097" sldId="2147483690"/>
          </pc:sldLayoutMkLst>
        </pc:sldLayoutChg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1094806715" sldId="2147483679"/>
            <pc:sldLayoutMk cId="1059975818" sldId="2147483691"/>
          </pc:sldLayoutMkLst>
        </pc:sldLayoutChg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1094806715" sldId="2147483679"/>
            <pc:sldLayoutMk cId="1357603370" sldId="2147483692"/>
          </pc:sldLayoutMkLst>
        </pc:sldLayoutChg>
      </pc:sldMasterChg>
      <pc:sldMasterChg chg="del delSldLayout">
        <pc:chgData name="明智 高" userId="13106cc9a47d8e8b" providerId="LiveId" clId="{DF1E3E31-530E-4E80-974D-9EEAD474F305}" dt="2024-03-03T09:12:34.835" v="0" actId="47"/>
        <pc:sldMasterMkLst>
          <pc:docMk/>
          <pc:sldMasterMk cId="2050090083" sldId="2147483693"/>
        </pc:sldMasterMkLst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2050090083" sldId="2147483693"/>
            <pc:sldLayoutMk cId="1277435825" sldId="2147483694"/>
          </pc:sldLayoutMkLst>
        </pc:sldLayoutChg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2050090083" sldId="2147483693"/>
            <pc:sldLayoutMk cId="1823274982" sldId="2147483695"/>
          </pc:sldLayoutMkLst>
        </pc:sldLayoutChg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2050090083" sldId="2147483693"/>
            <pc:sldLayoutMk cId="4193357416" sldId="2147483696"/>
          </pc:sldLayoutMkLst>
        </pc:sldLayoutChg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2050090083" sldId="2147483693"/>
            <pc:sldLayoutMk cId="1948431990" sldId="2147483697"/>
          </pc:sldLayoutMkLst>
        </pc:sldLayoutChg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2050090083" sldId="2147483693"/>
            <pc:sldLayoutMk cId="2006309694" sldId="2147483698"/>
          </pc:sldLayoutMkLst>
        </pc:sldLayoutChg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2050090083" sldId="2147483693"/>
            <pc:sldLayoutMk cId="2851032612" sldId="2147483699"/>
          </pc:sldLayoutMkLst>
        </pc:sldLayoutChg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2050090083" sldId="2147483693"/>
            <pc:sldLayoutMk cId="1389948939" sldId="2147483700"/>
          </pc:sldLayoutMkLst>
        </pc:sldLayoutChg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2050090083" sldId="2147483693"/>
            <pc:sldLayoutMk cId="1338342352" sldId="2147483701"/>
          </pc:sldLayoutMkLst>
        </pc:sldLayoutChg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2050090083" sldId="2147483693"/>
            <pc:sldLayoutMk cId="1528106242" sldId="2147483702"/>
          </pc:sldLayoutMkLst>
        </pc:sldLayoutChg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2050090083" sldId="2147483693"/>
            <pc:sldLayoutMk cId="1007610530" sldId="2147483703"/>
          </pc:sldLayoutMkLst>
        </pc:sldLayoutChg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2050090083" sldId="2147483693"/>
            <pc:sldLayoutMk cId="2728218489" sldId="2147483704"/>
          </pc:sldLayoutMkLst>
        </pc:sldLayoutChg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2050090083" sldId="2147483693"/>
            <pc:sldLayoutMk cId="2187425686" sldId="2147483705"/>
          </pc:sldLayoutMkLst>
        </pc:sldLayoutChg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2050090083" sldId="2147483693"/>
            <pc:sldLayoutMk cId="1828280050" sldId="2147483706"/>
          </pc:sldLayoutMkLst>
        </pc:sldLayoutChg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2050090083" sldId="2147483693"/>
            <pc:sldLayoutMk cId="3978085603" sldId="2147483707"/>
          </pc:sldLayoutMkLst>
        </pc:sldLayoutChg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2050090083" sldId="2147483693"/>
            <pc:sldLayoutMk cId="2504148735" sldId="2147483708"/>
          </pc:sldLayoutMkLst>
        </pc:sldLayoutChg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2050090083" sldId="2147483693"/>
            <pc:sldLayoutMk cId="190320413" sldId="2147483709"/>
          </pc:sldLayoutMkLst>
        </pc:sldLayoutChg>
        <pc:sldLayoutChg chg="del">
          <pc:chgData name="明智 高" userId="13106cc9a47d8e8b" providerId="LiveId" clId="{DF1E3E31-530E-4E80-974D-9EEAD474F305}" dt="2024-03-03T09:12:34.835" v="0" actId="47"/>
          <pc:sldLayoutMkLst>
            <pc:docMk/>
            <pc:sldMasterMk cId="2050090083" sldId="2147483693"/>
            <pc:sldLayoutMk cId="4279577347" sldId="214748371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55300" y="1117300"/>
            <a:ext cx="4230600" cy="2908800"/>
          </a:xfrm>
          <a:prstGeom prst="rect">
            <a:avLst/>
          </a:prstGeom>
          <a:effectLst>
            <a:outerShdw blurRad="142875" algn="bl" rotWithShape="0">
              <a:srgbClr val="0072FF"/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0" y="301699"/>
            <a:ext cx="8867080" cy="664699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4824" y="384048"/>
            <a:ext cx="7772400" cy="6858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357312"/>
            <a:ext cx="4040188" cy="47982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1357312"/>
            <a:ext cx="4041775" cy="47982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844278"/>
            <a:ext cx="4040188" cy="2969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844278"/>
            <a:ext cx="4041775" cy="296951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C2E-DA05-44C9-A9C7-18C49402DD73}" type="datetimeFigureOut">
              <a:rPr lang="zh-TW" altLang="en-US" smtClean="0"/>
              <a:pPr/>
              <a:t>2024/3/14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6" name="矩形 15"/>
          <p:cNvSpPr/>
          <p:nvPr/>
        </p:nvSpPr>
        <p:spPr>
          <a:xfrm>
            <a:off x="87790" y="510358"/>
            <a:ext cx="45720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矩形 16"/>
          <p:cNvSpPr/>
          <p:nvPr/>
        </p:nvSpPr>
        <p:spPr>
          <a:xfrm>
            <a:off x="47305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矩形 17"/>
          <p:cNvSpPr/>
          <p:nvPr/>
        </p:nvSpPr>
        <p:spPr>
          <a:xfrm>
            <a:off x="28252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矩形 19"/>
          <p:cNvSpPr/>
          <p:nvPr/>
        </p:nvSpPr>
        <p:spPr>
          <a:xfrm flipH="1">
            <a:off x="149770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矩形 20"/>
          <p:cNvSpPr/>
          <p:nvPr/>
        </p:nvSpPr>
        <p:spPr>
          <a:xfrm flipH="1">
            <a:off x="189341" y="510358"/>
            <a:ext cx="27432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矩形 21"/>
          <p:cNvSpPr/>
          <p:nvPr/>
        </p:nvSpPr>
        <p:spPr>
          <a:xfrm flipH="1">
            <a:off x="226682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 flipH="1">
            <a:off x="254934" y="510358"/>
            <a:ext cx="9144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矩形 29"/>
          <p:cNvSpPr/>
          <p:nvPr/>
        </p:nvSpPr>
        <p:spPr>
          <a:xfrm>
            <a:off x="278710" y="510358"/>
            <a:ext cx="36576" cy="27432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01345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384048"/>
            <a:ext cx="7772400" cy="6858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C2E-DA05-44C9-A9C7-18C49402DD73}" type="datetimeFigureOut">
              <a:rPr lang="zh-TW" altLang="en-US" smtClean="0"/>
              <a:pPr/>
              <a:t>2024/3/14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9274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C2E-DA05-44C9-A9C7-18C49402DD73}" type="datetimeFigureOut">
              <a:rPr lang="zh-TW" altLang="en-US" smtClean="0"/>
              <a:pPr/>
              <a:t>2024/3/14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2337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04787"/>
            <a:ext cx="8229600" cy="871538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5800" y="1076325"/>
            <a:ext cx="2514600" cy="3429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3429000" y="1076325"/>
            <a:ext cx="5486400" cy="3429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C2E-DA05-44C9-A9C7-18C49402DD73}" type="datetimeFigureOut">
              <a:rPr lang="zh-TW" altLang="en-US" smtClean="0"/>
              <a:pPr/>
              <a:t>2024/3/14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4015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68032" y="0"/>
            <a:ext cx="8778240" cy="1408528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直線接點 8"/>
          <p:cNvCxnSpPr/>
          <p:nvPr/>
        </p:nvCxnSpPr>
        <p:spPr>
          <a:xfrm flipV="1">
            <a:off x="363195" y="1413771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群組 9"/>
          <p:cNvGrpSpPr/>
          <p:nvPr/>
        </p:nvGrpSpPr>
        <p:grpSpPr>
          <a:xfrm rot="5400000">
            <a:off x="8531177" y="898342"/>
            <a:ext cx="99572" cy="128466"/>
            <a:chOff x="6668087" y="1297746"/>
            <a:chExt cx="161840" cy="156602"/>
          </a:xfrm>
        </p:grpSpPr>
        <p:cxnSp>
          <p:nvCxnSpPr>
            <p:cNvPr id="15" name="直線接點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 bwMode="grayWhite">
          <a:xfrm>
            <a:off x="914400" y="330939"/>
            <a:ext cx="6858000" cy="526312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68032" y="1420336"/>
            <a:ext cx="8778240" cy="3720108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862608"/>
            <a:ext cx="6858000" cy="51435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grpSp>
        <p:nvGrpSpPr>
          <p:cNvPr id="14" name="群組 13"/>
          <p:cNvGrpSpPr/>
          <p:nvPr/>
        </p:nvGrpSpPr>
        <p:grpSpPr>
          <a:xfrm rot="5400000">
            <a:off x="8683577" y="1012642"/>
            <a:ext cx="99572" cy="128466"/>
            <a:chOff x="6668087" y="1297746"/>
            <a:chExt cx="161840" cy="156602"/>
          </a:xfrm>
        </p:grpSpPr>
        <p:cxnSp>
          <p:nvCxnSpPr>
            <p:cNvPr id="11" name="直線接點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接點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接點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群組 17"/>
          <p:cNvGrpSpPr/>
          <p:nvPr/>
        </p:nvGrpSpPr>
        <p:grpSpPr>
          <a:xfrm rot="5400000">
            <a:off x="8336684" y="1090014"/>
            <a:ext cx="99572" cy="128466"/>
            <a:chOff x="6668087" y="1297746"/>
            <a:chExt cx="161840" cy="156602"/>
          </a:xfrm>
        </p:grpSpPr>
        <p:cxnSp>
          <p:nvCxnSpPr>
            <p:cNvPr id="19" name="直線接點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477000" y="41624"/>
            <a:ext cx="2133600" cy="273844"/>
          </a:xfrm>
        </p:spPr>
        <p:txBody>
          <a:bodyPr/>
          <a:lstStyle/>
          <a:p>
            <a:fld id="{9A2CBC2E-DA05-44C9-A9C7-18C49402DD73}" type="datetimeFigureOut">
              <a:rPr lang="zh-TW" altLang="en-US" smtClean="0"/>
              <a:pPr/>
              <a:t>2024/3/14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914400" y="41624"/>
            <a:ext cx="5562600" cy="27384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8610600" y="41624"/>
            <a:ext cx="457200" cy="273844"/>
          </a:xfrm>
        </p:spPr>
        <p:txBody>
          <a:bodyPr/>
          <a:lstStyle/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5950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C2E-DA05-44C9-A9C7-18C49402DD73}" type="datetimeFigureOut">
              <a:rPr lang="zh-TW" altLang="en-US" smtClean="0"/>
              <a:pPr/>
              <a:t>2024/3/14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3312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1981200" cy="4388644"/>
          </a:xfrm>
        </p:spPr>
        <p:txBody>
          <a:bodyPr vert="eaVert" anchor="ctr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05979"/>
            <a:ext cx="5867400" cy="4388644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C2E-DA05-44C9-A9C7-18C49402DD73}" type="datetimeFigureOut">
              <a:rPr lang="zh-TW" altLang="en-US" smtClean="0"/>
              <a:pPr/>
              <a:t>2024/3/14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9493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標題，文字及多媒體項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9" y="463154"/>
            <a:ext cx="7793037" cy="85725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182688" y="1513285"/>
            <a:ext cx="3810000" cy="30861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媒體版面配置區 3"/>
          <p:cNvSpPr>
            <a:spLocks noGrp="1"/>
          </p:cNvSpPr>
          <p:nvPr>
            <p:ph type="media" sz="half" idx="2"/>
          </p:nvPr>
        </p:nvSpPr>
        <p:spPr>
          <a:xfrm>
            <a:off x="5145088" y="1513285"/>
            <a:ext cx="3810000" cy="30861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 dirty="0">
              <a:latin typeface="+mn-lt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582CD-6D99-48F6-9DC0-461E10981602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01646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963" y="205932"/>
            <a:ext cx="8230076" cy="857051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1525A-FE46-499D-8D34-C2AE898E938A}" type="datetime1">
              <a:rPr lang="zh-CN" altLang="en-US"/>
              <a:pPr>
                <a:defRPr/>
              </a:pPr>
              <a:t>2024/3/14</a:t>
            </a:fld>
            <a:endParaRPr lang="zh-CN" altLang="en-US" sz="1349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cs typeface="+mn-ea"/>
              </a:defRPr>
            </a:lvl1pPr>
          </a:lstStyle>
          <a:p>
            <a:pPr>
              <a:defRPr/>
            </a:pPr>
            <a:fld id="{464647AD-A1B2-47B5-9CCD-A6C879E6AE5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363401"/>
      </p:ext>
    </p:extLst>
  </p:cSld>
  <p:clrMapOvr>
    <a:masterClrMapping/>
  </p:clrMapOvr>
  <p:transition advTm="50000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ransparent kids" preserve="1">
  <p:cSld name="1_Blank - Transparent kids">
    <p:bg>
      <p:bgPr>
        <a:gradFill>
          <a:gsLst>
            <a:gs pos="0">
              <a:schemeClr val="accent5"/>
            </a:gs>
            <a:gs pos="19000">
              <a:schemeClr val="accent4"/>
            </a:gs>
            <a:gs pos="45000">
              <a:schemeClr val="accent1"/>
            </a:gs>
            <a:gs pos="100000">
              <a:srgbClr val="20124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3310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Small transparent kids" preserve="1">
  <p:cSld name="1_Blank - Small transparent kids">
    <p:bg>
      <p:bgPr>
        <a:gradFill>
          <a:gsLst>
            <a:gs pos="0">
              <a:schemeClr val="accent1"/>
            </a:gs>
            <a:gs pos="31000">
              <a:srgbClr val="20124D"/>
            </a:gs>
            <a:gs pos="100000">
              <a:schemeClr val="l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6383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Small transparent kids" preserve="1" userDrawn="1">
  <p:cSld name="1_Blank - Small transparent kids">
    <p:bg>
      <p:bgPr>
        <a:gradFill>
          <a:gsLst>
            <a:gs pos="0">
              <a:schemeClr val="accent1"/>
            </a:gs>
            <a:gs pos="31000">
              <a:srgbClr val="20124D"/>
            </a:gs>
            <a:gs pos="100000">
              <a:schemeClr val="lt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Google Shape;19;p5">
            <a:extLst>
              <a:ext uri="{FF2B5EF4-FFF2-40B4-BE49-F238E27FC236}">
                <a16:creationId xmlns:a16="http://schemas.microsoft.com/office/drawing/2014/main" id="{19371EBE-3480-FD24-8059-C346AB5E42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42644" y="158897"/>
            <a:ext cx="7861740" cy="64157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0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 dirty="0"/>
          </a:p>
        </p:txBody>
      </p:sp>
      <p:sp>
        <p:nvSpPr>
          <p:cNvPr id="3" name="Google Shape;20;p5">
            <a:extLst>
              <a:ext uri="{FF2B5EF4-FFF2-40B4-BE49-F238E27FC236}">
                <a16:creationId xmlns:a16="http://schemas.microsoft.com/office/drawing/2014/main" id="{B53ECD3E-0461-D191-28F7-06BBFB6B8B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42644" y="871264"/>
            <a:ext cx="7861740" cy="402152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✦"/>
              <a:defRPr sz="3200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✧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711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EDEBD-CABB-4834-BB03-20D02363EF9B}" type="datetimeFigureOut">
              <a:rPr lang="zh-TW" altLang="en-US" smtClean="0"/>
              <a:t>2024/3/14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AA64C-1B4C-4902-A4FA-6501EAA6B0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2744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C2E-DA05-44C9-A9C7-18C49402DD73}" type="datetimeFigureOut">
              <a:rPr lang="zh-TW" altLang="en-US" smtClean="0"/>
              <a:pPr/>
              <a:t>2024/3/14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2" name="矩形 31"/>
          <p:cNvSpPr/>
          <p:nvPr/>
        </p:nvSpPr>
        <p:spPr>
          <a:xfrm>
            <a:off x="0" y="-1"/>
            <a:ext cx="365760" cy="5140842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>
          <a:xfrm>
            <a:off x="309558" y="510358"/>
            <a:ext cx="45720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矩形 39"/>
          <p:cNvSpPr/>
          <p:nvPr/>
        </p:nvSpPr>
        <p:spPr>
          <a:xfrm>
            <a:off x="269073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矩形 40"/>
          <p:cNvSpPr/>
          <p:nvPr/>
        </p:nvSpPr>
        <p:spPr>
          <a:xfrm>
            <a:off x="250020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矩形 41"/>
          <p:cNvSpPr/>
          <p:nvPr/>
        </p:nvSpPr>
        <p:spPr>
          <a:xfrm>
            <a:off x="221768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914400" y="3257550"/>
            <a:ext cx="7772400" cy="1481328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914400" y="2125980"/>
            <a:ext cx="7772400" cy="113157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56" name="矩形 55"/>
          <p:cNvSpPr/>
          <p:nvPr/>
        </p:nvSpPr>
        <p:spPr>
          <a:xfrm>
            <a:off x="255291" y="3785546"/>
            <a:ext cx="73152" cy="126873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矩形 64"/>
          <p:cNvSpPr/>
          <p:nvPr/>
        </p:nvSpPr>
        <p:spPr>
          <a:xfrm>
            <a:off x="255291" y="3597614"/>
            <a:ext cx="73152" cy="17145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矩形 65"/>
          <p:cNvSpPr/>
          <p:nvPr/>
        </p:nvSpPr>
        <p:spPr>
          <a:xfrm>
            <a:off x="255291" y="3478264"/>
            <a:ext cx="73152" cy="10287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矩形 66"/>
          <p:cNvSpPr/>
          <p:nvPr/>
        </p:nvSpPr>
        <p:spPr>
          <a:xfrm>
            <a:off x="255291" y="3406919"/>
            <a:ext cx="73152" cy="548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2508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itchFamily="34" charset="-120"/>
                <a:ea typeface="微軟正黑體" pitchFamily="34" charset="-120"/>
              </a:defRPr>
            </a:lvl1pPr>
            <a:extLst/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標楷體" pitchFamily="65" charset="-120"/>
                <a:ea typeface="標楷體" pitchFamily="65" charset="-120"/>
              </a:defRPr>
            </a:lvl1pPr>
            <a:extLst/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C2E-DA05-44C9-A9C7-18C49402DD73}" type="datetimeFigureOut">
              <a:rPr lang="zh-TW" altLang="en-US" smtClean="0"/>
              <a:pPr/>
              <a:t>2024/3/14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1066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手繪多邊形 13"/>
          <p:cNvSpPr>
            <a:spLocks/>
          </p:cNvSpPr>
          <p:nvPr/>
        </p:nvSpPr>
        <p:spPr bwMode="auto">
          <a:xfrm>
            <a:off x="4828952" y="805416"/>
            <a:ext cx="4322136" cy="4343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手繪多邊形 14"/>
          <p:cNvSpPr>
            <a:spLocks/>
          </p:cNvSpPr>
          <p:nvPr/>
        </p:nvSpPr>
        <p:spPr bwMode="auto">
          <a:xfrm>
            <a:off x="373966" y="0"/>
            <a:ext cx="5514536" cy="496149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手繪多邊形 12"/>
          <p:cNvSpPr>
            <a:spLocks/>
          </p:cNvSpPr>
          <p:nvPr/>
        </p:nvSpPr>
        <p:spPr bwMode="auto">
          <a:xfrm rot="5236414">
            <a:off x="4976478" y="964110"/>
            <a:ext cx="30861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手繪多邊形 15"/>
          <p:cNvSpPr>
            <a:spLocks/>
          </p:cNvSpPr>
          <p:nvPr/>
        </p:nvSpPr>
        <p:spPr bwMode="auto">
          <a:xfrm>
            <a:off x="5943600" y="0"/>
            <a:ext cx="2743200" cy="3200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手繪多邊形 16"/>
          <p:cNvSpPr>
            <a:spLocks/>
          </p:cNvSpPr>
          <p:nvPr/>
        </p:nvSpPr>
        <p:spPr bwMode="auto">
          <a:xfrm>
            <a:off x="5943600" y="3200400"/>
            <a:ext cx="3200400" cy="8572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手繪多邊形 17"/>
          <p:cNvSpPr>
            <a:spLocks/>
          </p:cNvSpPr>
          <p:nvPr/>
        </p:nvSpPr>
        <p:spPr bwMode="auto">
          <a:xfrm>
            <a:off x="5943600" y="0"/>
            <a:ext cx="1371600" cy="3200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手繪多邊形 18"/>
          <p:cNvSpPr>
            <a:spLocks/>
          </p:cNvSpPr>
          <p:nvPr/>
        </p:nvSpPr>
        <p:spPr bwMode="auto">
          <a:xfrm>
            <a:off x="5948364" y="3184923"/>
            <a:ext cx="2090737" cy="19585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手繪多邊形 19"/>
          <p:cNvSpPr>
            <a:spLocks/>
          </p:cNvSpPr>
          <p:nvPr/>
        </p:nvSpPr>
        <p:spPr bwMode="auto">
          <a:xfrm>
            <a:off x="5943600" y="3200400"/>
            <a:ext cx="16002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>
            <a:off x="5943600" y="1028700"/>
            <a:ext cx="3200400" cy="21717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>
            <a:off x="5943600" y="1314450"/>
            <a:ext cx="3200400" cy="18859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>
            <a:off x="990600" y="3200400"/>
            <a:ext cx="49530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手繪多邊形 23"/>
          <p:cNvSpPr>
            <a:spLocks/>
          </p:cNvSpPr>
          <p:nvPr/>
        </p:nvSpPr>
        <p:spPr bwMode="auto">
          <a:xfrm>
            <a:off x="533400" y="3200400"/>
            <a:ext cx="53340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手繪多邊形 24"/>
          <p:cNvSpPr>
            <a:spLocks/>
          </p:cNvSpPr>
          <p:nvPr/>
        </p:nvSpPr>
        <p:spPr bwMode="auto">
          <a:xfrm>
            <a:off x="366824" y="1828800"/>
            <a:ext cx="5638800" cy="1371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手繪多邊形 25"/>
          <p:cNvSpPr>
            <a:spLocks/>
          </p:cNvSpPr>
          <p:nvPr/>
        </p:nvSpPr>
        <p:spPr bwMode="auto">
          <a:xfrm>
            <a:off x="366824" y="1600200"/>
            <a:ext cx="5638800" cy="1600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手繪多邊形 26"/>
          <p:cNvSpPr>
            <a:spLocks/>
          </p:cNvSpPr>
          <p:nvPr/>
        </p:nvSpPr>
        <p:spPr bwMode="auto">
          <a:xfrm>
            <a:off x="4572000" y="3200400"/>
            <a:ext cx="1371600" cy="19431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06902" y="1013754"/>
            <a:ext cx="5718048" cy="733115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C2E-DA05-44C9-A9C7-18C49402DD73}" type="datetimeFigureOut">
              <a:rPr lang="zh-TW" altLang="en-US" smtClean="0"/>
              <a:pPr/>
              <a:t>2024/3/14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363160" y="301698"/>
            <a:ext cx="8503920" cy="664699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6902" y="384048"/>
            <a:ext cx="8156448" cy="58293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 flipH="1">
            <a:off x="371538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矩形 8"/>
          <p:cNvSpPr/>
          <p:nvPr/>
        </p:nvSpPr>
        <p:spPr>
          <a:xfrm flipH="1">
            <a:off x="411109" y="510358"/>
            <a:ext cx="27432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矩形 9"/>
          <p:cNvSpPr/>
          <p:nvPr/>
        </p:nvSpPr>
        <p:spPr>
          <a:xfrm flipH="1">
            <a:off x="448450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H="1">
            <a:off x="476702" y="510358"/>
            <a:ext cx="9144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500478" y="510358"/>
            <a:ext cx="36576" cy="27432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935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84048"/>
            <a:ext cx="8229600" cy="685800"/>
          </a:xfrm>
        </p:spPr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4344" y="1327876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5344" y="1327876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CBC2E-DA05-44C9-A9C7-18C49402DD73}" type="datetimeFigureOut">
              <a:rPr lang="zh-TW" altLang="en-US" smtClean="0"/>
              <a:pPr/>
              <a:t>2024/3/14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8501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5462700" cy="396300"/>
          </a:xfrm>
          <a:prstGeom prst="rect">
            <a:avLst/>
          </a:prstGeom>
          <a:noFill/>
          <a:ln>
            <a:noFill/>
          </a:ln>
          <a:effectLst>
            <a:outerShdw blurRad="142875" algn="bl" rotWithShape="0">
              <a:srgbClr val="0072FF"/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Vidaloka"/>
              <a:buNone/>
              <a:defRPr sz="3200">
                <a:solidFill>
                  <a:schemeClr val="dk1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8"/>
            <a:ext cx="54627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Lora"/>
              <a:buChar char="✦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Lora"/>
              <a:buChar char="✧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Lora"/>
              <a:buChar char="■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●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○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■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●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○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ora"/>
              <a:buChar char="■"/>
              <a:defRPr sz="240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  <a:effectLst>
            <a:outerShdw blurRad="114300" algn="bl" rotWithShape="0">
              <a:srgbClr val="FFFF00"/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lvl="1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2pPr>
            <a:lvl3pPr lvl="2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3pPr>
            <a:lvl4pPr lvl="3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4pPr>
            <a:lvl5pPr lvl="4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5pPr>
            <a:lvl6pPr lvl="5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6pPr>
            <a:lvl7pPr lvl="6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7pPr>
            <a:lvl8pPr lvl="7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8pPr>
            <a:lvl9pPr lvl="8" algn="r" rtl="0">
              <a:buNone/>
              <a:defRPr sz="1300">
                <a:solidFill>
                  <a:schemeClr val="accent5"/>
                </a:solidFill>
                <a:latin typeface="Vidaloka"/>
                <a:ea typeface="Vidaloka"/>
                <a:cs typeface="Vidaloka"/>
                <a:sym typeface="Vidalok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1" r:id="rId2"/>
    <p:sldLayoutId id="2147483662" r:id="rId3"/>
    <p:sldLayoutId id="2147483663" r:id="rId4"/>
    <p:sldLayoutId id="2147483664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-1"/>
            <a:ext cx="365760" cy="5140842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255291" y="3785546"/>
            <a:ext cx="73152" cy="126873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255291" y="3597614"/>
            <a:ext cx="73152" cy="17145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255291" y="3478264"/>
            <a:ext cx="73152" cy="10287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55291" y="3406919"/>
            <a:ext cx="73152" cy="548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矩形 11"/>
          <p:cNvSpPr/>
          <p:nvPr/>
        </p:nvSpPr>
        <p:spPr>
          <a:xfrm>
            <a:off x="309558" y="510358"/>
            <a:ext cx="45720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矩形 14"/>
          <p:cNvSpPr/>
          <p:nvPr/>
        </p:nvSpPr>
        <p:spPr>
          <a:xfrm>
            <a:off x="269073" y="510358"/>
            <a:ext cx="27432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矩形 15"/>
          <p:cNvSpPr/>
          <p:nvPr/>
        </p:nvSpPr>
        <p:spPr>
          <a:xfrm>
            <a:off x="250020" y="510358"/>
            <a:ext cx="9144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矩形 16"/>
          <p:cNvSpPr/>
          <p:nvPr/>
        </p:nvSpPr>
        <p:spPr>
          <a:xfrm>
            <a:off x="221768" y="510358"/>
            <a:ext cx="9144" cy="27432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914400" y="384048"/>
            <a:ext cx="7772400" cy="6858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914400" y="1337670"/>
            <a:ext cx="7772400" cy="3429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dirty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/>
              <a:t>第二層</a:t>
            </a:r>
          </a:p>
          <a:p>
            <a:pPr lvl="2" eaLnBrk="1" latinLnBrk="0" hangingPunct="1"/>
            <a:r>
              <a:rPr kumimoji="0" lang="zh-TW" altLang="en-US" dirty="0"/>
              <a:t>第三層</a:t>
            </a:r>
          </a:p>
          <a:p>
            <a:pPr lvl="3" eaLnBrk="1" latinLnBrk="0" hangingPunct="1"/>
            <a:r>
              <a:rPr kumimoji="0" lang="zh-TW" altLang="en-US" dirty="0"/>
              <a:t>第四層</a:t>
            </a:r>
          </a:p>
          <a:p>
            <a:pPr lvl="4" eaLnBrk="1" latinLnBrk="0" hangingPunct="1"/>
            <a:r>
              <a:rPr kumimoji="0" lang="zh-TW" altLang="en-US" dirty="0"/>
              <a:t>第五層</a:t>
            </a:r>
            <a:endParaRPr kumimoji="0" lang="en-US" dirty="0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4770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A2CBC2E-DA05-44C9-A9C7-18C49402DD73}" type="datetimeFigureOut">
              <a:rPr lang="zh-TW" altLang="en-US" smtClean="0"/>
              <a:pPr/>
              <a:t>2024/3/14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914400" y="4812507"/>
            <a:ext cx="55626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610600" y="48125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A406E8A-6AE5-4368-AC73-2BBDCC1E3362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0" y="2643758"/>
            <a:ext cx="396000" cy="2499742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0" y="1491630"/>
            <a:ext cx="396000" cy="1152128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/>
          <p:cNvSpPr/>
          <p:nvPr userDrawn="1"/>
        </p:nvSpPr>
        <p:spPr>
          <a:xfrm>
            <a:off x="0" y="627534"/>
            <a:ext cx="396000" cy="864096"/>
          </a:xfrm>
          <a:prstGeom prst="rect">
            <a:avLst/>
          </a:prstGeom>
          <a:solidFill>
            <a:srgbClr val="00ADDC">
              <a:alpha val="67059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 20"/>
          <p:cNvSpPr/>
          <p:nvPr userDrawn="1"/>
        </p:nvSpPr>
        <p:spPr>
          <a:xfrm>
            <a:off x="0" y="0"/>
            <a:ext cx="396000" cy="62753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40857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Microsoft YaHei" panose="020B0503020204020204" pitchFamily="34" charset="-122"/>
          <a:ea typeface="Microsoft YaHei" panose="020B0503020204020204" pitchFamily="34" charset="-122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ctrTitle"/>
          </p:nvPr>
        </p:nvSpPr>
        <p:spPr>
          <a:xfrm>
            <a:off x="167114" y="530722"/>
            <a:ext cx="3980225" cy="290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400" dirty="0">
                <a:solidFill>
                  <a:srgbClr val="FFC000"/>
                </a:solidFill>
                <a:latin typeface="超研澤顏楷" panose="02010609010101010101" pitchFamily="49" charset="-120"/>
                <a:ea typeface="超研澤顏楷" panose="02010609010101010101" pitchFamily="49" charset="-120"/>
                <a:cs typeface="超研澤顏楷" panose="02010609010101010101" pitchFamily="49" charset="-120"/>
              </a:rPr>
              <a:t>時間管理</a:t>
            </a:r>
            <a:r>
              <a:rPr lang="en-US" altLang="zh-TW" sz="4400" dirty="0">
                <a:solidFill>
                  <a:srgbClr val="FFC000"/>
                </a:solidFill>
                <a:latin typeface="超研澤顏楷" panose="02010609010101010101" pitchFamily="49" charset="-120"/>
                <a:ea typeface="超研澤顏楷" panose="02010609010101010101" pitchFamily="49" charset="-120"/>
                <a:cs typeface="超研澤顏楷" panose="02010609010101010101" pitchFamily="49" charset="-120"/>
              </a:rPr>
              <a:t/>
            </a:r>
            <a:br>
              <a:rPr lang="en-US" altLang="zh-TW" sz="4400" dirty="0">
                <a:solidFill>
                  <a:srgbClr val="FFC000"/>
                </a:solidFill>
                <a:latin typeface="超研澤顏楷" panose="02010609010101010101" pitchFamily="49" charset="-120"/>
                <a:ea typeface="超研澤顏楷" panose="02010609010101010101" pitchFamily="49" charset="-120"/>
                <a:cs typeface="超研澤顏楷" panose="02010609010101010101" pitchFamily="49" charset="-120"/>
              </a:rPr>
            </a:br>
            <a:r>
              <a:rPr lang="zh-TW" altLang="en-US" sz="4400" dirty="0">
                <a:solidFill>
                  <a:srgbClr val="FFC000"/>
                </a:solidFill>
                <a:latin typeface="超研澤顏楷" panose="02010609010101010101" pitchFamily="49" charset="-120"/>
                <a:ea typeface="超研澤顏楷" panose="02010609010101010101" pitchFamily="49" charset="-120"/>
                <a:cs typeface="超研澤顏楷" panose="02010609010101010101" pitchFamily="49" charset="-120"/>
              </a:rPr>
              <a:t>價值觀</a:t>
            </a:r>
            <a:endParaRPr lang="en-US" sz="5400" dirty="0">
              <a:solidFill>
                <a:srgbClr val="FFC000"/>
              </a:solidFill>
              <a:latin typeface="超研澤顏楷" panose="02010609010101010101" pitchFamily="49" charset="-120"/>
              <a:ea typeface="超研澤顏楷" panose="02010609010101010101" pitchFamily="49" charset="-120"/>
              <a:cs typeface="超研澤顏楷" panose="02010609010101010101" pitchFamily="49" charset="-120"/>
            </a:endParaRPr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D6D2E6AC-5E12-87D1-ED82-1533B8028032}"/>
              </a:ext>
            </a:extLst>
          </p:cNvPr>
          <p:cNvSpPr txBox="1"/>
          <p:nvPr/>
        </p:nvSpPr>
        <p:spPr>
          <a:xfrm>
            <a:off x="-235931" y="2962468"/>
            <a:ext cx="47863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李淑伶</a:t>
            </a:r>
            <a:r>
              <a:rPr lang="en-US" altLang="zh-TW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明旍</a:t>
            </a:r>
            <a:r>
              <a:rPr lang="en-US" altLang="zh-TW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2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2024</a:t>
            </a:r>
            <a:r>
              <a:rPr lang="zh-TW" altLang="en-US" sz="2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r>
              <a:rPr lang="zh-TW" altLang="en-US" sz="2400" smtClean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zh-TW" altLang="en-US" sz="4400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 descr="一張含有 文字, 卡通, 胭脂紅, 圖形 的圖片&#10;&#10;自動產生的描述">
            <a:extLst>
              <a:ext uri="{FF2B5EF4-FFF2-40B4-BE49-F238E27FC236}">
                <a16:creationId xmlns:a16="http://schemas.microsoft.com/office/drawing/2014/main" id="{0FDEB8C6-2B61-C1D8-6442-5C535D6156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223" y="1029923"/>
            <a:ext cx="4373726" cy="3316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16132"/>
            <a:ext cx="7772400" cy="681644"/>
          </a:xfrm>
        </p:spPr>
        <p:txBody>
          <a:bodyPr/>
          <a:lstStyle/>
          <a:p>
            <a:pPr eaLnBrk="1" hangingPunct="1"/>
            <a:r>
              <a:rPr lang="zh-TW" altLang="en-US" dirty="0"/>
              <a:t>我的價值觀</a:t>
            </a:r>
          </a:p>
        </p:txBody>
      </p:sp>
      <p:sp>
        <p:nvSpPr>
          <p:cNvPr id="13722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90204" y="1155469"/>
            <a:ext cx="8312727" cy="3707475"/>
          </a:xfrm>
        </p:spPr>
        <p:txBody>
          <a:bodyPr>
            <a:noAutofit/>
          </a:bodyPr>
          <a:lstStyle/>
          <a:p>
            <a:pPr marL="68580" indent="0" eaLnBrk="1" hangingPunct="1">
              <a:buNone/>
            </a:pPr>
            <a:r>
              <a:rPr lang="en-US" altLang="zh-TW" sz="3300" dirty="0" smtClean="0"/>
              <a:t>1.</a:t>
            </a:r>
            <a:r>
              <a:rPr lang="zh-TW" altLang="en-US" sz="3300" dirty="0" smtClean="0"/>
              <a:t>陽光普照</a:t>
            </a:r>
            <a:r>
              <a:rPr lang="en-US" altLang="zh-TW" sz="3300" dirty="0" smtClean="0"/>
              <a:t>: </a:t>
            </a:r>
            <a:r>
              <a:rPr lang="zh-TW" altLang="en-US" sz="3300" dirty="0" smtClean="0"/>
              <a:t>日光浴、體能運動</a:t>
            </a:r>
            <a:endParaRPr lang="en-US" altLang="zh-TW" sz="3300" dirty="0"/>
          </a:p>
          <a:p>
            <a:pPr marL="68580" indent="0" eaLnBrk="1" hangingPunct="1">
              <a:buNone/>
            </a:pPr>
            <a:r>
              <a:rPr lang="en-US" altLang="zh-TW" sz="3300" dirty="0" smtClean="0"/>
              <a:t>2.</a:t>
            </a:r>
            <a:r>
              <a:rPr lang="zh-TW" altLang="en-US" sz="3300" dirty="0" smtClean="0"/>
              <a:t>承歡膝下</a:t>
            </a:r>
            <a:r>
              <a:rPr lang="en-US" altLang="zh-TW" sz="3300" dirty="0" smtClean="0"/>
              <a:t>: </a:t>
            </a:r>
            <a:r>
              <a:rPr lang="zh-TW" altLang="en-US" sz="3300" dirty="0" smtClean="0"/>
              <a:t>愉悅母親，喚醒記憶</a:t>
            </a:r>
            <a:endParaRPr lang="en-US" altLang="zh-TW" sz="3300" dirty="0"/>
          </a:p>
          <a:p>
            <a:pPr marL="68580" indent="0" eaLnBrk="1" hangingPunct="1">
              <a:buNone/>
            </a:pPr>
            <a:r>
              <a:rPr lang="en-US" altLang="zh-TW" sz="3300" dirty="0" smtClean="0"/>
              <a:t>3.</a:t>
            </a:r>
            <a:r>
              <a:rPr lang="zh-TW" altLang="en-US" sz="3300" dirty="0" smtClean="0"/>
              <a:t>靜心淨心</a:t>
            </a:r>
            <a:r>
              <a:rPr lang="en-US" altLang="zh-TW" sz="3300" dirty="0" smtClean="0"/>
              <a:t>: </a:t>
            </a:r>
            <a:r>
              <a:rPr lang="zh-TW" altLang="en-US" sz="3300" dirty="0" smtClean="0"/>
              <a:t>正念與放空</a:t>
            </a:r>
            <a:endParaRPr lang="en-US" altLang="zh-TW" sz="3300" dirty="0" smtClean="0"/>
          </a:p>
          <a:p>
            <a:pPr marL="68580" indent="0" eaLnBrk="1" hangingPunct="1">
              <a:buNone/>
            </a:pPr>
            <a:r>
              <a:rPr lang="en-US" altLang="zh-TW" sz="3300" dirty="0" smtClean="0"/>
              <a:t>4.</a:t>
            </a:r>
            <a:r>
              <a:rPr lang="zh-TW" altLang="en-US" sz="3300" dirty="0" smtClean="0"/>
              <a:t>塵靜光生</a:t>
            </a:r>
            <a:r>
              <a:rPr lang="en-US" altLang="zh-TW" sz="3300" dirty="0" smtClean="0"/>
              <a:t>: </a:t>
            </a:r>
            <a:r>
              <a:rPr lang="zh-TW" altLang="en-US" sz="3300" dirty="0" smtClean="0"/>
              <a:t>點亮心靈的燈光，回歸清</a:t>
            </a:r>
            <a:r>
              <a:rPr lang="zh-TW" altLang="en-US" sz="3300" dirty="0"/>
              <a:t>淨的</a:t>
            </a:r>
            <a:endParaRPr lang="en-US" altLang="zh-TW" sz="3300" dirty="0" smtClean="0"/>
          </a:p>
          <a:p>
            <a:pPr marL="68580" indent="0" eaLnBrk="1" hangingPunct="1">
              <a:buNone/>
            </a:pPr>
            <a:r>
              <a:rPr lang="zh-TW" altLang="en-US" sz="3300" dirty="0"/>
              <a:t> </a:t>
            </a:r>
            <a:r>
              <a:rPr lang="zh-TW" altLang="en-US" sz="3300" dirty="0" smtClean="0"/>
              <a:t>           本性，</a:t>
            </a:r>
            <a:r>
              <a:rPr lang="zh-TW" altLang="en-US" sz="3300" dirty="0"/>
              <a:t>不妄想</a:t>
            </a:r>
            <a:r>
              <a:rPr lang="zh-TW" altLang="en-US" sz="3300" dirty="0" smtClean="0"/>
              <a:t>、減少煩惱</a:t>
            </a:r>
            <a:endParaRPr lang="en-US" altLang="zh-TW" sz="3300" dirty="0" smtClean="0"/>
          </a:p>
          <a:p>
            <a:pPr marL="68580" indent="0">
              <a:buNone/>
            </a:pPr>
            <a:r>
              <a:rPr lang="en-US" altLang="zh-TW" sz="3200" dirty="0"/>
              <a:t>5.</a:t>
            </a:r>
            <a:r>
              <a:rPr lang="zh-TW" altLang="en-US" sz="3200" dirty="0"/>
              <a:t>日日有福</a:t>
            </a:r>
            <a:r>
              <a:rPr lang="en-US" altLang="zh-TW" sz="3200" dirty="0"/>
              <a:t>: </a:t>
            </a:r>
            <a:r>
              <a:rPr lang="zh-TW" altLang="en-US" sz="3200" dirty="0"/>
              <a:t>善與愛的匯聚，福氣自然來</a:t>
            </a:r>
            <a:endParaRPr lang="en-US" altLang="zh-TW" sz="3200" dirty="0"/>
          </a:p>
          <a:p>
            <a:pPr marL="68580" indent="0" eaLnBrk="1" hangingPunct="1">
              <a:buNone/>
            </a:pPr>
            <a:endParaRPr lang="en-US" altLang="zh-TW" sz="3300" dirty="0" smtClean="0"/>
          </a:p>
          <a:p>
            <a:pPr marL="68580" indent="0" eaLnBrk="1" hangingPunct="1">
              <a:buNone/>
            </a:pPr>
            <a:r>
              <a:rPr lang="zh-TW" altLang="en-US" sz="3300" dirty="0"/>
              <a:t> </a:t>
            </a:r>
            <a:r>
              <a:rPr lang="zh-TW" altLang="en-US" sz="3300" dirty="0" smtClean="0"/>
              <a:t>           </a:t>
            </a:r>
            <a:endParaRPr lang="en-US" altLang="zh-TW" sz="3300" dirty="0" smtClean="0"/>
          </a:p>
          <a:p>
            <a:pPr marL="68580" indent="0" eaLnBrk="1" hangingPunct="1">
              <a:buNone/>
            </a:pPr>
            <a:endParaRPr lang="en-US" altLang="zh-TW" sz="3300" dirty="0"/>
          </a:p>
          <a:p>
            <a:pPr marL="68580" indent="0" eaLnBrk="1" hangingPunct="1">
              <a:buNone/>
            </a:pPr>
            <a:r>
              <a:rPr lang="en-US" altLang="zh-TW" sz="3300" dirty="0" smtClean="0"/>
              <a:t>                </a:t>
            </a:r>
            <a:r>
              <a:rPr lang="zh-TW" altLang="en-US" sz="3300" dirty="0" smtClean="0"/>
              <a:t>     </a:t>
            </a:r>
            <a:endParaRPr lang="en-US" altLang="zh-TW" sz="3300" dirty="0" smtClean="0"/>
          </a:p>
          <a:p>
            <a:pPr marL="68580" indent="0" eaLnBrk="1" hangingPunct="1">
              <a:buNone/>
            </a:pPr>
            <a:r>
              <a:rPr lang="en-US" altLang="zh-TW" sz="3300" dirty="0" smtClean="0"/>
              <a:t>5.</a:t>
            </a:r>
            <a:r>
              <a:rPr lang="zh-TW" altLang="en-US" sz="3300" dirty="0" smtClean="0"/>
              <a:t>日日有福</a:t>
            </a:r>
            <a:r>
              <a:rPr lang="en-US" altLang="zh-TW" sz="3300" dirty="0" smtClean="0"/>
              <a:t>: </a:t>
            </a:r>
          </a:p>
          <a:p>
            <a:pPr eaLnBrk="1" hangingPunct="1"/>
            <a:r>
              <a:rPr lang="en-US" altLang="zh-TW" sz="3300" dirty="0" smtClean="0"/>
              <a:t>____________________________</a:t>
            </a:r>
            <a:endParaRPr lang="en-US" altLang="zh-TW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4048"/>
            <a:ext cx="7772400" cy="685800"/>
          </a:xfrm>
        </p:spPr>
        <p:txBody>
          <a:bodyPr/>
          <a:lstStyle/>
          <a:p>
            <a:pPr eaLnBrk="1" hangingPunct="1"/>
            <a:r>
              <a:rPr lang="zh-TW" altLang="en-US" dirty="0"/>
              <a:t>我的價值觀</a:t>
            </a:r>
          </a:p>
        </p:txBody>
      </p:sp>
      <p:sp>
        <p:nvSpPr>
          <p:cNvPr id="13824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48393" y="1337670"/>
            <a:ext cx="8271163" cy="3429000"/>
          </a:xfrm>
        </p:spPr>
        <p:txBody>
          <a:bodyPr>
            <a:normAutofit/>
          </a:bodyPr>
          <a:lstStyle/>
          <a:p>
            <a:pPr marL="68580" indent="0" eaLnBrk="1" hangingPunct="1">
              <a:buNone/>
            </a:pPr>
            <a:r>
              <a:rPr lang="en-US" altLang="zh-TW" sz="3300" dirty="0" smtClean="0"/>
              <a:t>6.</a:t>
            </a:r>
            <a:r>
              <a:rPr lang="zh-TW" altLang="en-US" sz="3300" dirty="0" smtClean="0"/>
              <a:t>增廣見聞</a:t>
            </a:r>
            <a:r>
              <a:rPr lang="en-US" altLang="zh-TW" sz="3300" dirty="0" smtClean="0"/>
              <a:t>: </a:t>
            </a:r>
            <a:r>
              <a:rPr lang="zh-TW" altLang="en-US" sz="3300" dirty="0" smtClean="0"/>
              <a:t>透過科技帶我去旅行</a:t>
            </a:r>
            <a:endParaRPr lang="en-US" altLang="zh-TW" sz="3300" dirty="0"/>
          </a:p>
          <a:p>
            <a:pPr marL="68580" indent="0" eaLnBrk="1" hangingPunct="1">
              <a:buNone/>
            </a:pPr>
            <a:r>
              <a:rPr lang="en-US" altLang="zh-TW" sz="3300" dirty="0" smtClean="0"/>
              <a:t>7.</a:t>
            </a:r>
            <a:r>
              <a:rPr lang="zh-TW" altLang="en-US" sz="3300" dirty="0" smtClean="0"/>
              <a:t>舞動奇蹟</a:t>
            </a:r>
            <a:r>
              <a:rPr lang="en-US" altLang="zh-TW" sz="3300" dirty="0" smtClean="0"/>
              <a:t>: </a:t>
            </a:r>
            <a:r>
              <a:rPr lang="zh-TW" altLang="en-US" sz="3300" dirty="0" smtClean="0"/>
              <a:t>經由瑜珈啟動藏在靈魂的語言</a:t>
            </a:r>
            <a:endParaRPr lang="en-US" altLang="zh-TW" sz="3300" dirty="0"/>
          </a:p>
          <a:p>
            <a:pPr marL="68580" indent="0" eaLnBrk="1" hangingPunct="1">
              <a:buNone/>
            </a:pPr>
            <a:r>
              <a:rPr lang="en-US" altLang="zh-TW" sz="3300" dirty="0" smtClean="0"/>
              <a:t>8.</a:t>
            </a:r>
            <a:r>
              <a:rPr lang="zh-TW" altLang="en-US" sz="3300" dirty="0" smtClean="0"/>
              <a:t>學會感恩</a:t>
            </a:r>
            <a:r>
              <a:rPr lang="en-US" altLang="zh-TW" sz="3300" dirty="0" smtClean="0"/>
              <a:t>: </a:t>
            </a:r>
            <a:r>
              <a:rPr lang="zh-TW" altLang="en-US" sz="3300" dirty="0" smtClean="0"/>
              <a:t>無論生活還是生命，都要感恩</a:t>
            </a:r>
            <a:endParaRPr lang="en-US" altLang="zh-TW" sz="3300" dirty="0"/>
          </a:p>
          <a:p>
            <a:pPr marL="68580" indent="0" eaLnBrk="1" hangingPunct="1">
              <a:buNone/>
            </a:pPr>
            <a:r>
              <a:rPr lang="en-US" altLang="zh-TW" sz="3300" dirty="0" smtClean="0"/>
              <a:t>9.</a:t>
            </a:r>
            <a:r>
              <a:rPr lang="zh-TW" altLang="en-US" sz="3300" dirty="0" smtClean="0"/>
              <a:t>情牽一線</a:t>
            </a:r>
            <a:r>
              <a:rPr lang="en-US" altLang="zh-TW" sz="3300" dirty="0" smtClean="0"/>
              <a:t>: </a:t>
            </a:r>
            <a:r>
              <a:rPr lang="zh-TW" altLang="en-US" sz="3300" dirty="0" smtClean="0"/>
              <a:t>科技發達可以線上隨師</a:t>
            </a:r>
            <a:endParaRPr lang="en-US" altLang="zh-TW" sz="3300" dirty="0" smtClean="0"/>
          </a:p>
          <a:p>
            <a:pPr marL="68580" indent="0" eaLnBrk="1" hangingPunct="1">
              <a:buNone/>
            </a:pPr>
            <a:r>
              <a:rPr lang="en-US" altLang="zh-TW" sz="3300" dirty="0" smtClean="0"/>
              <a:t>10.</a:t>
            </a:r>
            <a:r>
              <a:rPr lang="zh-TW" altLang="en-US" sz="3300" dirty="0" smtClean="0"/>
              <a:t>鐵道情</a:t>
            </a:r>
            <a:r>
              <a:rPr lang="en-US" altLang="zh-TW" sz="3300" dirty="0" smtClean="0"/>
              <a:t>: </a:t>
            </a:r>
            <a:r>
              <a:rPr lang="zh-TW" altLang="en-US" sz="3300" dirty="0" smtClean="0"/>
              <a:t>陪伴女兒搭上她喜愛的自強號</a:t>
            </a:r>
            <a:endParaRPr lang="en-US" altLang="zh-TW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Brabantio template">
  <a:themeElements>
    <a:clrScheme name="Custom 347">
      <a:dk1>
        <a:srgbClr val="FFFFFF"/>
      </a:dk1>
      <a:lt1>
        <a:srgbClr val="000000"/>
      </a:lt1>
      <a:dk2>
        <a:srgbClr val="D3D9DF"/>
      </a:dk2>
      <a:lt2>
        <a:srgbClr val="496175"/>
      </a:lt2>
      <a:accent1>
        <a:srgbClr val="1456BB"/>
      </a:accent1>
      <a:accent2>
        <a:srgbClr val="971D4D"/>
      </a:accent2>
      <a:accent3>
        <a:srgbClr val="C92126"/>
      </a:accent3>
      <a:accent4>
        <a:srgbClr val="E4682F"/>
      </a:accent4>
      <a:accent5>
        <a:srgbClr val="EEAD12"/>
      </a:accent5>
      <a:accent6>
        <a:srgbClr val="328EFF"/>
      </a:accent6>
      <a:hlink>
        <a:srgbClr val="7CAEFA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地鐵">
  <a:themeElements>
    <a:clrScheme name="地鐵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地鐵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地鐵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5384</TotalTime>
  <Words>159</Words>
  <Application>Microsoft Office PowerPoint</Application>
  <PresentationFormat>如螢幕大小 (16:9)</PresentationFormat>
  <Paragraphs>22</Paragraphs>
  <Slides>3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</vt:i4>
      </vt:variant>
    </vt:vector>
  </HeadingPairs>
  <TitlesOfParts>
    <vt:vector size="18" baseType="lpstr">
      <vt:lpstr>Wingdings</vt:lpstr>
      <vt:lpstr>Microsoft YaHei</vt:lpstr>
      <vt:lpstr>Wingdings 3</vt:lpstr>
      <vt:lpstr>Arial</vt:lpstr>
      <vt:lpstr>Lora</vt:lpstr>
      <vt:lpstr>微軟正黑體</vt:lpstr>
      <vt:lpstr>Wingdings 2</vt:lpstr>
      <vt:lpstr>Corbel</vt:lpstr>
      <vt:lpstr>標楷體</vt:lpstr>
      <vt:lpstr>宋体</vt:lpstr>
      <vt:lpstr>超研澤顏楷</vt:lpstr>
      <vt:lpstr>新細明體</vt:lpstr>
      <vt:lpstr>Vidaloka</vt:lpstr>
      <vt:lpstr>Brabantio template</vt:lpstr>
      <vt:lpstr>地鐵</vt:lpstr>
      <vt:lpstr>時間管理 價值觀</vt:lpstr>
      <vt:lpstr>我的價值觀</vt:lpstr>
      <vt:lpstr>我的價值觀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薰法安心 讀書會</dc:title>
  <cp:lastModifiedBy>sulin</cp:lastModifiedBy>
  <cp:revision>29</cp:revision>
  <dcterms:modified xsi:type="dcterms:W3CDTF">2024-03-14T05:37:59Z</dcterms:modified>
</cp:coreProperties>
</file>