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93" r:id="rId2"/>
  </p:sldMasterIdLst>
  <p:notesMasterIdLst>
    <p:notesMasterId r:id="rId5"/>
  </p:notesMasterIdLst>
  <p:sldIdLst>
    <p:sldId id="10522" r:id="rId3"/>
    <p:sldId id="10517" r:id="rId4"/>
  </p:sldIdLst>
  <p:sldSz cx="9144000" cy="5143500" type="screen16x9"/>
  <p:notesSz cx="6858000" cy="9144000"/>
  <p:embeddedFontLst>
    <p:embeddedFont>
      <p:font typeface="標楷體" panose="03000509000000000000" pitchFamily="65" charset="-120"/>
      <p:regular r:id="rId6"/>
    </p:embeddedFont>
    <p:embeddedFont>
      <p:font typeface="Vidaloka" panose="02020500000000000000" charset="0"/>
      <p:regular r:id="rId7"/>
    </p:embeddedFont>
    <p:embeddedFont>
      <p:font typeface="Lora" panose="02020500000000000000" charset="0"/>
      <p:regular r:id="rId8"/>
      <p:bold r:id="rId9"/>
      <p:italic r:id="rId10"/>
      <p:boldItalic r:id="rId11"/>
    </p:embeddedFont>
    <p:embeddedFont>
      <p:font typeface="超研澤顏楷" panose="02010609010101010101" charset="-120"/>
      <p:regular r:id="rId12"/>
    </p:embeddedFont>
    <p:embeddedFont>
      <p:font typeface="Franklin Gothic Book" panose="020B0503020102020204" pitchFamily="34" charset="0"/>
      <p:regular r:id="rId13"/>
      <p:italic r:id="rId14"/>
    </p:embeddedFont>
    <p:embeddedFont>
      <p:font typeface="Perpetua" panose="02020502060401020303" pitchFamily="18" charset="0"/>
      <p:regular r:id="rId15"/>
      <p:bold r:id="rId16"/>
      <p:italic r:id="rId17"/>
      <p:boldItalic r:id="rId18"/>
    </p:embeddedFont>
    <p:embeddedFont>
      <p:font typeface="微軟正黑體" panose="020B0604030504040204" pitchFamily="34" charset="-120"/>
      <p:regular r:id="rId19"/>
      <p:bold r:id="rId20"/>
    </p:embeddedFont>
    <p:embeddedFont>
      <p:font typeface="Wingdings 2" panose="05020102010507070707" pitchFamily="18" charset="2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5A849C-642D-4D87-8ECA-00CA562D285B}" v="14" dt="2024-03-03T09:03:26.403"/>
    <p1510:client id="{E6F261F0-ADEA-4A9E-9776-2851B4322F4F}" v="3" dt="2024-03-04T05:59:21.938"/>
  </p1510:revLst>
</p1510:revInfo>
</file>

<file path=ppt/tableStyles.xml><?xml version="1.0" encoding="utf-8"?>
<a:tblStyleLst xmlns:a="http://schemas.openxmlformats.org/drawingml/2006/main" def="{544F6C5D-1427-41C1-A197-041D8283ABD9}">
  <a:tblStyle styleId="{544F6C5D-1427-41C1-A197-041D8283AB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8245370-B4C5-4E26-848E-422DCF61350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1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16.fntdata"/><Relationship Id="rId68" Type="http://schemas.microsoft.com/office/2015/10/relationships/revisionInfo" Target="revisionInfo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6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明智 高" userId="13106cc9a47d8e8b" providerId="LiveId" clId="{E6F261F0-ADEA-4A9E-9776-2851B4322F4F}"/>
    <pc:docChg chg="custSel addSld delSld modSld sldOrd">
      <pc:chgData name="明智 高" userId="13106cc9a47d8e8b" providerId="LiveId" clId="{E6F261F0-ADEA-4A9E-9776-2851B4322F4F}" dt="2024-03-04T06:47:32.716" v="97"/>
      <pc:docMkLst>
        <pc:docMk/>
      </pc:docMkLst>
      <pc:sldChg chg="del">
        <pc:chgData name="明智 高" userId="13106cc9a47d8e8b" providerId="LiveId" clId="{E6F261F0-ADEA-4A9E-9776-2851B4322F4F}" dt="2024-03-03T09:23:13.471" v="0" actId="47"/>
        <pc:sldMkLst>
          <pc:docMk/>
          <pc:sldMk cId="0" sldId="256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0" sldId="333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0" sldId="334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0" sldId="335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0" sldId="336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0" sldId="337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0" sldId="338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0" sldId="339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0" sldId="340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0" sldId="341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0" sldId="342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0" sldId="343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3058298946" sldId="623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3021916943" sldId="624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3238405485" sldId="10487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1259349155" sldId="10507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3764488470" sldId="10508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472392362" sldId="10509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1771304003" sldId="10524"/>
        </pc:sldMkLst>
      </pc:sldChg>
      <pc:sldChg chg="modSp mod">
        <pc:chgData name="明智 高" userId="13106cc9a47d8e8b" providerId="LiveId" clId="{E6F261F0-ADEA-4A9E-9776-2851B4322F4F}" dt="2024-03-03T09:24:29.398" v="5" actId="108"/>
        <pc:sldMkLst>
          <pc:docMk/>
          <pc:sldMk cId="675157652" sldId="10526"/>
        </pc:sldMkLst>
        <pc:spChg chg="mod">
          <ac:chgData name="明智 高" userId="13106cc9a47d8e8b" providerId="LiveId" clId="{E6F261F0-ADEA-4A9E-9776-2851B4322F4F}" dt="2024-03-03T09:24:29.398" v="5" actId="108"/>
          <ac:spMkLst>
            <pc:docMk/>
            <pc:sldMk cId="675157652" sldId="10526"/>
            <ac:spMk id="7" creationId="{5A38EBB7-78A5-DA39-431D-C8AC9C426576}"/>
          </ac:spMkLst>
        </pc:spChg>
      </pc:sldChg>
      <pc:sldChg chg="modSp mod">
        <pc:chgData name="明智 高" userId="13106cc9a47d8e8b" providerId="LiveId" clId="{E6F261F0-ADEA-4A9E-9776-2851B4322F4F}" dt="2024-03-03T09:24:36.318" v="13" actId="1038"/>
        <pc:sldMkLst>
          <pc:docMk/>
          <pc:sldMk cId="328583685" sldId="10527"/>
        </pc:sldMkLst>
        <pc:spChg chg="mod">
          <ac:chgData name="明智 高" userId="13106cc9a47d8e8b" providerId="LiveId" clId="{E6F261F0-ADEA-4A9E-9776-2851B4322F4F}" dt="2024-03-03T09:24:36.318" v="13" actId="1038"/>
          <ac:spMkLst>
            <pc:docMk/>
            <pc:sldMk cId="328583685" sldId="10527"/>
            <ac:spMk id="5" creationId="{F8B49541-2634-5B0C-0A06-867A0ABC23C2}"/>
          </ac:spMkLst>
        </pc:spChg>
      </pc:sldChg>
      <pc:sldChg chg="modSp mod">
        <pc:chgData name="明智 高" userId="13106cc9a47d8e8b" providerId="LiveId" clId="{E6F261F0-ADEA-4A9E-9776-2851B4322F4F}" dt="2024-03-03T09:24:25.539" v="4" actId="122"/>
        <pc:sldMkLst>
          <pc:docMk/>
          <pc:sldMk cId="146019897" sldId="10528"/>
        </pc:sldMkLst>
        <pc:spChg chg="mod">
          <ac:chgData name="明智 高" userId="13106cc9a47d8e8b" providerId="LiveId" clId="{E6F261F0-ADEA-4A9E-9776-2851B4322F4F}" dt="2024-03-03T09:24:25.539" v="4" actId="122"/>
          <ac:spMkLst>
            <pc:docMk/>
            <pc:sldMk cId="146019897" sldId="10528"/>
            <ac:spMk id="5" creationId="{37FD481E-D6F3-1E51-9A34-60C8680308A3}"/>
          </ac:spMkLst>
        </pc:spChg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3606873610" sldId="10529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1461871357" sldId="10530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1892803860" sldId="10532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1811545626" sldId="10533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3200909070" sldId="10534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599377769" sldId="10535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2166694592" sldId="10536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4237051626" sldId="10537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2118462224" sldId="10538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2461002296" sldId="10539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303817613" sldId="10540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3816030694" sldId="10541"/>
        </pc:sldMkLst>
      </pc:sldChg>
      <pc:sldChg chg="addSp delSp modSp mod ord">
        <pc:chgData name="明智 高" userId="13106cc9a47d8e8b" providerId="LiveId" clId="{E6F261F0-ADEA-4A9E-9776-2851B4322F4F}" dt="2024-03-04T06:47:32.716" v="97"/>
        <pc:sldMkLst>
          <pc:docMk/>
          <pc:sldMk cId="571974540" sldId="10542"/>
        </pc:sldMkLst>
        <pc:spChg chg="mod">
          <ac:chgData name="明智 高" userId="13106cc9a47d8e8b" providerId="LiveId" clId="{E6F261F0-ADEA-4A9E-9776-2851B4322F4F}" dt="2024-03-04T05:57:58.366" v="45" actId="13822"/>
          <ac:spMkLst>
            <pc:docMk/>
            <pc:sldMk cId="571974540" sldId="10542"/>
            <ac:spMk id="3" creationId="{F59DBC2E-92AD-5435-9802-B6002FF39886}"/>
          </ac:spMkLst>
        </pc:spChg>
        <pc:picChg chg="del">
          <ac:chgData name="明智 高" userId="13106cc9a47d8e8b" providerId="LiveId" clId="{E6F261F0-ADEA-4A9E-9776-2851B4322F4F}" dt="2024-03-04T05:55:52.114" v="35" actId="478"/>
          <ac:picMkLst>
            <pc:docMk/>
            <pc:sldMk cId="571974540" sldId="10542"/>
            <ac:picMk id="5" creationId="{50086A82-4DDE-6419-43CF-5318BF6F71CF}"/>
          </ac:picMkLst>
        </pc:picChg>
        <pc:picChg chg="add mod ord">
          <ac:chgData name="明智 高" userId="13106cc9a47d8e8b" providerId="LiveId" clId="{E6F261F0-ADEA-4A9E-9776-2851B4322F4F}" dt="2024-03-04T05:58:13.596" v="80" actId="1038"/>
          <ac:picMkLst>
            <pc:docMk/>
            <pc:sldMk cId="571974540" sldId="10542"/>
            <ac:picMk id="6" creationId="{B8C06E0C-3F1E-8419-7959-A32B9D0D7C1A}"/>
          </ac:picMkLst>
        </pc:picChg>
      </pc:sldChg>
      <pc:sldChg chg="addSp delSp modSp new mod modClrScheme chgLayout">
        <pc:chgData name="明智 高" userId="13106cc9a47d8e8b" providerId="LiveId" clId="{E6F261F0-ADEA-4A9E-9776-2851B4322F4F}" dt="2024-03-04T05:59:48.234" v="95" actId="1076"/>
        <pc:sldMkLst>
          <pc:docMk/>
          <pc:sldMk cId="1844603314" sldId="10543"/>
        </pc:sldMkLst>
        <pc:spChg chg="del">
          <ac:chgData name="明智 高" userId="13106cc9a47d8e8b" providerId="LiveId" clId="{E6F261F0-ADEA-4A9E-9776-2851B4322F4F}" dt="2024-03-04T05:58:52.868" v="82" actId="700"/>
          <ac:spMkLst>
            <pc:docMk/>
            <pc:sldMk cId="1844603314" sldId="10543"/>
            <ac:spMk id="2" creationId="{760A6C01-3983-FC4C-E64D-5321E67FF977}"/>
          </ac:spMkLst>
        </pc:spChg>
        <pc:spChg chg="del">
          <ac:chgData name="明智 高" userId="13106cc9a47d8e8b" providerId="LiveId" clId="{E6F261F0-ADEA-4A9E-9776-2851B4322F4F}" dt="2024-03-04T05:58:52.868" v="82" actId="700"/>
          <ac:spMkLst>
            <pc:docMk/>
            <pc:sldMk cId="1844603314" sldId="10543"/>
            <ac:spMk id="3" creationId="{8B50A457-1E51-A1EF-5148-EAA283FB1248}"/>
          </ac:spMkLst>
        </pc:spChg>
        <pc:picChg chg="add mod">
          <ac:chgData name="明智 高" userId="13106cc9a47d8e8b" providerId="LiveId" clId="{E6F261F0-ADEA-4A9E-9776-2851B4322F4F}" dt="2024-03-04T05:59:48.234" v="95" actId="1076"/>
          <ac:picMkLst>
            <pc:docMk/>
            <pc:sldMk cId="1844603314" sldId="10543"/>
            <ac:picMk id="5" creationId="{C171B364-7D61-E733-243A-66D039FA8A5A}"/>
          </ac:picMkLst>
        </pc:picChg>
      </pc:sldChg>
      <pc:sldMasterChg chg="delSldLayout">
        <pc:chgData name="明智 高" userId="13106cc9a47d8e8b" providerId="LiveId" clId="{E6F261F0-ADEA-4A9E-9776-2851B4322F4F}" dt="2024-03-03T09:23:13.471" v="0" actId="47"/>
        <pc:sldMasterMkLst>
          <pc:docMk/>
          <pc:sldMasterMk cId="0" sldId="2147483659"/>
        </pc:sldMasterMkLst>
        <pc:sldLayoutChg chg="del">
          <pc:chgData name="明智 高" userId="13106cc9a47d8e8b" providerId="LiveId" clId="{E6F261F0-ADEA-4A9E-9776-2851B4322F4F}" dt="2024-03-03T09:23:13.471" v="0" actId="47"/>
          <pc:sldLayoutMkLst>
            <pc:docMk/>
            <pc:sldMasterMk cId="0" sldId="2147483659"/>
            <pc:sldLayoutMk cId="0" sldId="214748364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275B9EAE-89B8-D9B5-8429-08C91EAA6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>
            <a:extLst>
              <a:ext uri="{FF2B5EF4-FFF2-40B4-BE49-F238E27FC236}">
                <a16:creationId xmlns:a16="http://schemas.microsoft.com/office/drawing/2014/main" id="{FF2E90AA-74FD-5A02-6FB3-A4BBDC2EB4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>
            <a:extLst>
              <a:ext uri="{FF2B5EF4-FFF2-40B4-BE49-F238E27FC236}">
                <a16:creationId xmlns:a16="http://schemas.microsoft.com/office/drawing/2014/main" id="{A4554160-E9D5-AA78-3365-16B7431BE5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118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ansparent kids" preserve="1">
  <p:cSld name="1_Blank - Transparent kids">
    <p:bg>
      <p:bgPr>
        <a:gradFill>
          <a:gsLst>
            <a:gs pos="0">
              <a:schemeClr val="accent5"/>
            </a:gs>
            <a:gs pos="19000">
              <a:schemeClr val="accent4"/>
            </a:gs>
            <a:gs pos="45000">
              <a:schemeClr val="accent1"/>
            </a:gs>
            <a:gs pos="100000">
              <a:srgbClr val="20124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31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03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948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38342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12" name="矩形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13" name="矩形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28106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7610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218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10382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28750"/>
            <a:ext cx="4038600" cy="30861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4648200" y="1428750"/>
            <a:ext cx="4038600" cy="30861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0D98B3E4-8469-47B7-859E-4086B3F52AB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742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00151"/>
            <a:ext cx="4038600" cy="16418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418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2956322"/>
            <a:ext cx="4038600" cy="16418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2956322"/>
            <a:ext cx="4038600" cy="16418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833B8B7F-3C45-479E-9975-A9B74DD3C03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320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378700" cy="8572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809625" y="1660922"/>
            <a:ext cx="7958138" cy="291107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09625" y="478036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32138" y="4782741"/>
            <a:ext cx="30861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89714" y="4782741"/>
            <a:ext cx="2193925" cy="342900"/>
          </a:xfrm>
        </p:spPr>
        <p:txBody>
          <a:bodyPr/>
          <a:lstStyle>
            <a:lvl1pPr>
              <a:defRPr/>
            </a:lvl1pPr>
          </a:lstStyle>
          <a:p>
            <a:fld id="{94CA05C4-CEA7-4811-B688-DB6F759F381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9577347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mall transparent kids" preserve="1">
  <p:cSld name="1_Blank - Small transparent kids">
    <p:bg>
      <p:bgPr>
        <a:gradFill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638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mall transparent kids" preserve="1" userDrawn="1">
  <p:cSld name="1_Blank - Small transparent kids">
    <p:bg>
      <p:bgPr>
        <a:gradFill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Google Shape;19;p5">
            <a:extLst>
              <a:ext uri="{FF2B5EF4-FFF2-40B4-BE49-F238E27FC236}">
                <a16:creationId xmlns:a16="http://schemas.microsoft.com/office/drawing/2014/main" id="{19371EBE-3480-FD24-8059-C346AB5E42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2644" y="158897"/>
            <a:ext cx="7861740" cy="6415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20;p5">
            <a:extLst>
              <a:ext uri="{FF2B5EF4-FFF2-40B4-BE49-F238E27FC236}">
                <a16:creationId xmlns:a16="http://schemas.microsoft.com/office/drawing/2014/main" id="{B53ECD3E-0461-D191-28F7-06BBFB6B8B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2644" y="871264"/>
            <a:ext cx="7861740" cy="402152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✦"/>
              <a:defRPr sz="3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✧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711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EDEBD-CABB-4834-BB03-20D02363EF9B}" type="datetimeFigureOut">
              <a:rPr lang="zh-TW" altLang="en-US" smtClean="0"/>
              <a:t>2024/3/15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64C-1B4C-4902-A4FA-6501EAA6B0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74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050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2024/3/15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10" name="矩形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11" name="矩形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7435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>
            <a:lvl1pPr>
              <a:defRPr sz="3200">
                <a:latin typeface="標楷體" pitchFamily="65" charset="-120"/>
                <a:ea typeface="標楷體" pitchFamily="65" charset="-120"/>
              </a:defRPr>
            </a:lvl1pPr>
            <a:lvl2pPr>
              <a:defRPr sz="28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2327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050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8" name="矩形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9" name="矩形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3357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843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630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8"/>
            <a:ext cx="54627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Lora"/>
              <a:buChar char="✦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ora"/>
              <a:buChar char="✧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○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○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114300" algn="bl" rotWithShape="0">
              <a:srgbClr val="FFFF00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050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2024/3/15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09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9" r:id="rId13"/>
    <p:sldLayoutId id="2147483710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71450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71450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1450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71450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>
          <a:extLst>
            <a:ext uri="{FF2B5EF4-FFF2-40B4-BE49-F238E27FC236}">
              <a16:creationId xmlns:a16="http://schemas.microsoft.com/office/drawing/2014/main" id="{D9AAF34B-E0B1-42FB-ACEE-DF9986CDF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>
            <a:extLst>
              <a:ext uri="{FF2B5EF4-FFF2-40B4-BE49-F238E27FC236}">
                <a16:creationId xmlns:a16="http://schemas.microsoft.com/office/drawing/2014/main" id="{2611EBCC-2D83-A23C-D4F2-7D1637FA1B4C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59935" y="530225"/>
            <a:ext cx="3979863" cy="290988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顏楷" panose="02010609010101010101" pitchFamily="49" charset="-120"/>
              </a:rPr>
              <a:t>時間管理</a:t>
            </a:r>
            <a:r>
              <a:rPr lang="en-US" altLang="zh-TW" sz="60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顏楷" panose="02010609010101010101" pitchFamily="49" charset="-120"/>
              </a:rPr>
              <a:t/>
            </a:r>
            <a:br>
              <a:rPr lang="en-US" altLang="zh-TW" sz="60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顏楷" panose="02010609010101010101" pitchFamily="49" charset="-120"/>
              </a:rPr>
            </a:b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顏楷" panose="02010609010101010101" pitchFamily="49" charset="-120"/>
              </a:rPr>
              <a:t>使命宣言</a:t>
            </a:r>
            <a:endParaRPr lang="en-US" sz="54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  <a:cs typeface="超研澤顏楷" panose="02010609010101010101" pitchFamily="49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9B09B3C-C7FD-B792-5E38-FE8A496C5DC3}"/>
              </a:ext>
            </a:extLst>
          </p:cNvPr>
          <p:cNvSpPr txBox="1"/>
          <p:nvPr/>
        </p:nvSpPr>
        <p:spPr>
          <a:xfrm>
            <a:off x="-235931" y="2962468"/>
            <a:ext cx="4786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李淑伶</a:t>
            </a:r>
            <a:r>
              <a:rPr kumimoji="0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明旍</a:t>
            </a:r>
            <a:r>
              <a:rPr kumimoji="0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)</a:t>
            </a:r>
            <a:endParaRPr kumimoji="0" lang="en-US" altLang="zh-TW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2024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年</a:t>
            </a: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3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月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15</a:t>
            </a: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日</a:t>
            </a:r>
            <a:endParaRPr kumimoji="0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  <p:pic>
        <p:nvPicPr>
          <p:cNvPr id="7" name="圖片 6" descr="一張含有 螢幕擷取畫面, 服裝, 卡通, 電腦 的圖片&#10;&#10;自動產生的描述">
            <a:extLst>
              <a:ext uri="{FF2B5EF4-FFF2-40B4-BE49-F238E27FC236}">
                <a16:creationId xmlns:a16="http://schemas.microsoft.com/office/drawing/2014/main" id="{2293398B-D35D-0EB5-799B-BE9A9DAA8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664" y="1209024"/>
            <a:ext cx="3979863" cy="2090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861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4C4C0-4A9D-8F39-3424-4A9FEF829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>
            <a:extLst>
              <a:ext uri="{FF2B5EF4-FFF2-40B4-BE49-F238E27FC236}">
                <a16:creationId xmlns:a16="http://schemas.microsoft.com/office/drawing/2014/main" id="{76D8DF28-B567-FDA2-2802-1A247E0CF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我的使命宣言</a:t>
            </a:r>
          </a:p>
        </p:txBody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317B5606-BA4C-79A3-670C-4B5CC14E93A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914400" y="1085850"/>
            <a:ext cx="7772400" cy="3993356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600" u="sng" dirty="0"/>
              <a:t>莫忘初發</a:t>
            </a:r>
            <a:r>
              <a:rPr lang="zh-TW" altLang="en-US" sz="3600" u="sng" dirty="0" smtClean="0"/>
              <a:t>心</a:t>
            </a:r>
            <a:endParaRPr lang="en-US" altLang="zh-TW" sz="3600" u="sng" dirty="0" smtClean="0"/>
          </a:p>
          <a:p>
            <a:pPr eaLnBrk="1" hangingPunct="1"/>
            <a:r>
              <a:rPr lang="zh-TW" altLang="en-US" sz="3600" u="sng" dirty="0"/>
              <a:t>人生</a:t>
            </a:r>
            <a:r>
              <a:rPr lang="zh-TW" altLang="en-US" sz="3600" u="sng" dirty="0" smtClean="0"/>
              <a:t>方向</a:t>
            </a:r>
            <a:r>
              <a:rPr lang="zh-TW" altLang="en-US" sz="3600" u="sng" dirty="0"/>
              <a:t>一直都在</a:t>
            </a:r>
            <a:endParaRPr lang="en-US" altLang="zh-TW" sz="3600" u="sng" dirty="0" smtClean="0"/>
          </a:p>
          <a:p>
            <a:pPr eaLnBrk="1" hangingPunct="1"/>
            <a:r>
              <a:rPr lang="zh-TW" altLang="en-US" sz="3600" u="sng" dirty="0"/>
              <a:t>守志奉道 其</a:t>
            </a:r>
            <a:r>
              <a:rPr lang="zh-TW" altLang="en-US" sz="3600" u="sng" dirty="0" smtClean="0"/>
              <a:t>道甚大</a:t>
            </a:r>
            <a:endParaRPr lang="en-US" altLang="zh-TW" sz="3600" u="sng" dirty="0" smtClean="0"/>
          </a:p>
          <a:p>
            <a:pPr eaLnBrk="1" hangingPunct="1"/>
            <a:r>
              <a:rPr lang="zh-TW" altLang="en-US" sz="3600" u="sng" dirty="0"/>
              <a:t>聽著佛經 跟著上人 修著</a:t>
            </a:r>
            <a:r>
              <a:rPr lang="zh-TW" altLang="en-US" sz="3600" u="sng" dirty="0" smtClean="0"/>
              <a:t>自己</a:t>
            </a:r>
            <a:endParaRPr lang="en-US" altLang="zh-TW" sz="3600" u="sng" dirty="0" smtClean="0"/>
          </a:p>
          <a:p>
            <a:pPr eaLnBrk="1" hangingPunct="1"/>
            <a:r>
              <a:rPr lang="zh-TW" altLang="en-US" sz="3600" u="sng" dirty="0"/>
              <a:t>感恩 尊重 </a:t>
            </a:r>
            <a:r>
              <a:rPr lang="zh-TW" altLang="en-US" sz="3600" u="sng" dirty="0" smtClean="0"/>
              <a:t>愛</a:t>
            </a:r>
            <a:endParaRPr lang="en-US" altLang="zh-TW" sz="3600" u="sng" dirty="0" smtClean="0"/>
          </a:p>
          <a:p>
            <a:pPr eaLnBrk="1" hangingPunct="1"/>
            <a:r>
              <a:rPr lang="zh-TW" altLang="en-US" sz="3600" u="sng" dirty="0"/>
              <a:t>智慧花開的人生</a:t>
            </a:r>
            <a:endParaRPr lang="en-US" altLang="zh-TW" sz="3600" u="sng" dirty="0"/>
          </a:p>
        </p:txBody>
      </p:sp>
    </p:spTree>
    <p:extLst>
      <p:ext uri="{BB962C8B-B14F-4D97-AF65-F5344CB8AC3E}">
        <p14:creationId xmlns:p14="http://schemas.microsoft.com/office/powerpoint/2010/main" val="358600357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rabantio template">
  <a:themeElements>
    <a:clrScheme name="Custom 347">
      <a:dk1>
        <a:srgbClr val="FFFFFF"/>
      </a:dk1>
      <a:lt1>
        <a:srgbClr val="000000"/>
      </a:lt1>
      <a:dk2>
        <a:srgbClr val="D3D9DF"/>
      </a:dk2>
      <a:lt2>
        <a:srgbClr val="496175"/>
      </a:lt2>
      <a:accent1>
        <a:srgbClr val="1456BB"/>
      </a:accent1>
      <a:accent2>
        <a:srgbClr val="971D4D"/>
      </a:accent2>
      <a:accent3>
        <a:srgbClr val="C92126"/>
      </a:accent3>
      <a:accent4>
        <a:srgbClr val="E4682F"/>
      </a:accent4>
      <a:accent5>
        <a:srgbClr val="EEAD12"/>
      </a:accent5>
      <a:accent6>
        <a:srgbClr val="328EFF"/>
      </a:accent6>
      <a:hlink>
        <a:srgbClr val="7CAEF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5256</TotalTime>
  <Words>51</Words>
  <Application>Microsoft Office PowerPoint</Application>
  <PresentationFormat>如螢幕大小 (16:9)</PresentationFormat>
  <Paragraphs>10</Paragraphs>
  <Slides>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</vt:i4>
      </vt:variant>
    </vt:vector>
  </HeadingPairs>
  <TitlesOfParts>
    <vt:vector size="14" baseType="lpstr">
      <vt:lpstr>標楷體</vt:lpstr>
      <vt:lpstr>Vidaloka</vt:lpstr>
      <vt:lpstr>Lora</vt:lpstr>
      <vt:lpstr>超研澤顏楷</vt:lpstr>
      <vt:lpstr>Franklin Gothic Book</vt:lpstr>
      <vt:lpstr>Perpetua</vt:lpstr>
      <vt:lpstr>微軟正黑體</vt:lpstr>
      <vt:lpstr>新細明體</vt:lpstr>
      <vt:lpstr>Arial</vt:lpstr>
      <vt:lpstr>Wingdings 2</vt:lpstr>
      <vt:lpstr>Brabantio template</vt:lpstr>
      <vt:lpstr>公正</vt:lpstr>
      <vt:lpstr>時間管理 使命宣言</vt:lpstr>
      <vt:lpstr>我的使命宣言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薰法安心 讀書會</dc:title>
  <cp:lastModifiedBy>sulin</cp:lastModifiedBy>
  <cp:revision>5</cp:revision>
  <dcterms:modified xsi:type="dcterms:W3CDTF">2024-03-15T02:05:50Z</dcterms:modified>
</cp:coreProperties>
</file>