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7" r:id="rId3"/>
    <p:sldId id="262" r:id="rId4"/>
    <p:sldId id="271" r:id="rId5"/>
    <p:sldId id="272" r:id="rId6"/>
    <p:sldId id="273" r:id="rId7"/>
    <p:sldId id="263" r:id="rId8"/>
    <p:sldId id="266" r:id="rId9"/>
    <p:sldId id="267" r:id="rId10"/>
    <p:sldId id="268" r:id="rId11"/>
    <p:sldId id="264" r:id="rId12"/>
    <p:sldId id="269" r:id="rId13"/>
    <p:sldId id="270" r:id="rId14"/>
    <p:sldId id="276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94660"/>
  </p:normalViewPr>
  <p:slideViewPr>
    <p:cSldViewPr snapToGrid="0">
      <p:cViewPr varScale="1">
        <p:scale>
          <a:sx n="92" d="100"/>
          <a:sy n="92" d="100"/>
        </p:scale>
        <p:origin x="91" y="8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高明智" userId="13106cc9a47d8e8b" providerId="LiveId" clId="{F427182E-A75A-4585-B771-2506FBCBEEB6}"/>
    <pc:docChg chg="addSld delSld modSld">
      <pc:chgData name="高明智" userId="13106cc9a47d8e8b" providerId="LiveId" clId="{F427182E-A75A-4585-B771-2506FBCBEEB6}" dt="2018-03-11T02:07:27.708" v="102"/>
      <pc:docMkLst>
        <pc:docMk/>
      </pc:docMkLst>
      <pc:sldChg chg="modSp">
        <pc:chgData name="高明智" userId="13106cc9a47d8e8b" providerId="LiveId" clId="{F427182E-A75A-4585-B771-2506FBCBEEB6}" dt="2018-03-11T01:54:06.619" v="20"/>
        <pc:sldMkLst>
          <pc:docMk/>
          <pc:sldMk cId="1782260038" sldId="256"/>
        </pc:sldMkLst>
        <pc:spChg chg="mod">
          <ac:chgData name="高明智" userId="13106cc9a47d8e8b" providerId="LiveId" clId="{F427182E-A75A-4585-B771-2506FBCBEEB6}" dt="2018-03-11T01:54:06.619" v="20"/>
          <ac:spMkLst>
            <pc:docMk/>
            <pc:sldMk cId="1782260038" sldId="256"/>
            <ac:spMk id="3" creationId="{740038A3-32F3-44FD-8351-3A2876AAA532}"/>
          </ac:spMkLst>
        </pc:spChg>
      </pc:sldChg>
      <pc:sldChg chg="del">
        <pc:chgData name="高明智" userId="13106cc9a47d8e8b" providerId="LiveId" clId="{F427182E-A75A-4585-B771-2506FBCBEEB6}" dt="2018-03-11T01:48:57.300" v="1" actId="2696"/>
        <pc:sldMkLst>
          <pc:docMk/>
          <pc:sldMk cId="3116284779" sldId="257"/>
        </pc:sldMkLst>
      </pc:sldChg>
      <pc:sldChg chg="del">
        <pc:chgData name="高明智" userId="13106cc9a47d8e8b" providerId="LiveId" clId="{F427182E-A75A-4585-B771-2506FBCBEEB6}" dt="2018-03-11T01:48:57.316" v="3" actId="2696"/>
        <pc:sldMkLst>
          <pc:docMk/>
          <pc:sldMk cId="2019945818" sldId="258"/>
        </pc:sldMkLst>
      </pc:sldChg>
      <pc:sldChg chg="del">
        <pc:chgData name="高明智" userId="13106cc9a47d8e8b" providerId="LiveId" clId="{F427182E-A75A-4585-B771-2506FBCBEEB6}" dt="2018-03-11T01:48:57.316" v="2" actId="2696"/>
        <pc:sldMkLst>
          <pc:docMk/>
          <pc:sldMk cId="1166079447" sldId="259"/>
        </pc:sldMkLst>
      </pc:sldChg>
      <pc:sldChg chg="del">
        <pc:chgData name="高明智" userId="13106cc9a47d8e8b" providerId="LiveId" clId="{F427182E-A75A-4585-B771-2506FBCBEEB6}" dt="2018-03-11T01:48:57.316" v="4" actId="2696"/>
        <pc:sldMkLst>
          <pc:docMk/>
          <pc:sldMk cId="3415241184" sldId="260"/>
        </pc:sldMkLst>
      </pc:sldChg>
      <pc:sldChg chg="modSp">
        <pc:chgData name="高明智" userId="13106cc9a47d8e8b" providerId="LiveId" clId="{F427182E-A75A-4585-B771-2506FBCBEEB6}" dt="2018-03-11T02:01:32.845" v="79" actId="14100"/>
        <pc:sldMkLst>
          <pc:docMk/>
          <pc:sldMk cId="3221763918" sldId="262"/>
        </pc:sldMkLst>
        <pc:spChg chg="mod">
          <ac:chgData name="高明智" userId="13106cc9a47d8e8b" providerId="LiveId" clId="{F427182E-A75A-4585-B771-2506FBCBEEB6}" dt="2018-03-11T02:01:32.845" v="79" actId="14100"/>
          <ac:spMkLst>
            <pc:docMk/>
            <pc:sldMk cId="3221763918" sldId="262"/>
            <ac:spMk id="2" creationId="{A5B65F56-03C7-4CBA-8A49-6888D8A3DBD9}"/>
          </ac:spMkLst>
        </pc:spChg>
      </pc:sldChg>
      <pc:sldChg chg="del">
        <pc:chgData name="高明智" userId="13106cc9a47d8e8b" providerId="LiveId" clId="{F427182E-A75A-4585-B771-2506FBCBEEB6}" dt="2018-03-11T01:48:57.300" v="0" actId="2696"/>
        <pc:sldMkLst>
          <pc:docMk/>
          <pc:sldMk cId="2197472661" sldId="274"/>
        </pc:sldMkLst>
      </pc:sldChg>
      <pc:sldChg chg="addSp modSp">
        <pc:chgData name="高明智" userId="13106cc9a47d8e8b" providerId="LiveId" clId="{F427182E-A75A-4585-B771-2506FBCBEEB6}" dt="2018-03-11T02:01:12.128" v="70" actId="1076"/>
        <pc:sldMkLst>
          <pc:docMk/>
          <pc:sldMk cId="3365856903" sldId="276"/>
        </pc:sldMkLst>
        <pc:spChg chg="mod">
          <ac:chgData name="高明智" userId="13106cc9a47d8e8b" providerId="LiveId" clId="{F427182E-A75A-4585-B771-2506FBCBEEB6}" dt="2018-03-11T02:00:34.364" v="64" actId="14100"/>
          <ac:spMkLst>
            <pc:docMk/>
            <pc:sldMk cId="3365856903" sldId="276"/>
            <ac:spMk id="2" creationId="{A5B65F56-03C7-4CBA-8A49-6888D8A3DBD9}"/>
          </ac:spMkLst>
        </pc:spChg>
        <pc:spChg chg="mod">
          <ac:chgData name="高明智" userId="13106cc9a47d8e8b" providerId="LiveId" clId="{F427182E-A75A-4585-B771-2506FBCBEEB6}" dt="2018-03-11T02:01:04.286" v="69" actId="1076"/>
          <ac:spMkLst>
            <pc:docMk/>
            <pc:sldMk cId="3365856903" sldId="276"/>
            <ac:spMk id="4" creationId="{E451CEC5-CC31-49AE-9124-3245FBF22A61}"/>
          </ac:spMkLst>
        </pc:spChg>
        <pc:spChg chg="add mod">
          <ac:chgData name="高明智" userId="13106cc9a47d8e8b" providerId="LiveId" clId="{F427182E-A75A-4585-B771-2506FBCBEEB6}" dt="2018-03-11T02:01:12.128" v="70" actId="1076"/>
          <ac:spMkLst>
            <pc:docMk/>
            <pc:sldMk cId="3365856903" sldId="276"/>
            <ac:spMk id="5" creationId="{1137BF5A-DFAD-4EF1-91D2-6BEC714C646F}"/>
          </ac:spMkLst>
        </pc:spChg>
      </pc:sldChg>
      <pc:sldChg chg="addSp delSp modSp add">
        <pc:chgData name="高明智" userId="13106cc9a47d8e8b" providerId="LiveId" clId="{F427182E-A75A-4585-B771-2506FBCBEEB6}" dt="2018-03-11T02:07:27.708" v="102"/>
        <pc:sldMkLst>
          <pc:docMk/>
          <pc:sldMk cId="3324938372" sldId="277"/>
        </pc:sldMkLst>
        <pc:spChg chg="del">
          <ac:chgData name="高明智" userId="13106cc9a47d8e8b" providerId="LiveId" clId="{F427182E-A75A-4585-B771-2506FBCBEEB6}" dt="2018-03-11T02:06:25.894" v="81"/>
          <ac:spMkLst>
            <pc:docMk/>
            <pc:sldMk cId="3324938372" sldId="277"/>
            <ac:spMk id="2" creationId="{0F0285DE-03E9-4647-951B-6F2D9A6027BD}"/>
          </ac:spMkLst>
        </pc:spChg>
        <pc:spChg chg="del">
          <ac:chgData name="高明智" userId="13106cc9a47d8e8b" providerId="LiveId" clId="{F427182E-A75A-4585-B771-2506FBCBEEB6}" dt="2018-03-11T02:06:25.894" v="81"/>
          <ac:spMkLst>
            <pc:docMk/>
            <pc:sldMk cId="3324938372" sldId="277"/>
            <ac:spMk id="3" creationId="{5C0C7FEF-00A5-450E-B5EB-22E6D18248FF}"/>
          </ac:spMkLst>
        </pc:spChg>
        <pc:spChg chg="add mod">
          <ac:chgData name="高明智" userId="13106cc9a47d8e8b" providerId="LiveId" clId="{F427182E-A75A-4585-B771-2506FBCBEEB6}" dt="2018-03-11T02:07:17.632" v="98" actId="1076"/>
          <ac:spMkLst>
            <pc:docMk/>
            <pc:sldMk cId="3324938372" sldId="277"/>
            <ac:spMk id="4" creationId="{7B204D82-09A2-46BA-A4CD-FFEE5E1F02B1}"/>
          </ac:spMkLst>
        </pc:spChg>
        <pc:spChg chg="add mod">
          <ac:chgData name="高明智" userId="13106cc9a47d8e8b" providerId="LiveId" clId="{F427182E-A75A-4585-B771-2506FBCBEEB6}" dt="2018-03-11T02:07:27.708" v="102"/>
          <ac:spMkLst>
            <pc:docMk/>
            <pc:sldMk cId="3324938372" sldId="277"/>
            <ac:spMk id="5" creationId="{F8333E1C-7292-49AC-B68B-C370C611EF62}"/>
          </ac:spMkLst>
        </pc:spChg>
      </pc:sldChg>
      <pc:sldChg chg="del">
        <pc:chgData name="高明智" userId="13106cc9a47d8e8b" providerId="LiveId" clId="{F427182E-A75A-4585-B771-2506FBCBEEB6}" dt="2018-03-11T01:48:57.347" v="14" actId="2696"/>
        <pc:sldMkLst>
          <pc:docMk/>
          <pc:sldMk cId="3883537167" sldId="277"/>
        </pc:sldMkLst>
      </pc:sldChg>
      <pc:sldChg chg="del">
        <pc:chgData name="高明智" userId="13106cc9a47d8e8b" providerId="LiveId" clId="{F427182E-A75A-4585-B771-2506FBCBEEB6}" dt="2018-03-11T01:48:57.316" v="5" actId="2696"/>
        <pc:sldMkLst>
          <pc:docMk/>
          <pc:sldMk cId="2374115137" sldId="279"/>
        </pc:sldMkLst>
      </pc:sldChg>
      <pc:sldChg chg="del">
        <pc:chgData name="高明智" userId="13106cc9a47d8e8b" providerId="LiveId" clId="{F427182E-A75A-4585-B771-2506FBCBEEB6}" dt="2018-03-11T01:48:57.316" v="6" actId="2696"/>
        <pc:sldMkLst>
          <pc:docMk/>
          <pc:sldMk cId="13542333" sldId="280"/>
        </pc:sldMkLst>
      </pc:sldChg>
      <pc:sldChg chg="del">
        <pc:chgData name="高明智" userId="13106cc9a47d8e8b" providerId="LiveId" clId="{F427182E-A75A-4585-B771-2506FBCBEEB6}" dt="2018-03-11T01:48:57.331" v="7" actId="2696"/>
        <pc:sldMkLst>
          <pc:docMk/>
          <pc:sldMk cId="2380958926" sldId="281"/>
        </pc:sldMkLst>
      </pc:sldChg>
      <pc:sldChg chg="del">
        <pc:chgData name="高明智" userId="13106cc9a47d8e8b" providerId="LiveId" clId="{F427182E-A75A-4585-B771-2506FBCBEEB6}" dt="2018-03-11T01:48:57.331" v="8" actId="2696"/>
        <pc:sldMkLst>
          <pc:docMk/>
          <pc:sldMk cId="3121123700" sldId="282"/>
        </pc:sldMkLst>
      </pc:sldChg>
      <pc:sldChg chg="del">
        <pc:chgData name="高明智" userId="13106cc9a47d8e8b" providerId="LiveId" clId="{F427182E-A75A-4585-B771-2506FBCBEEB6}" dt="2018-03-11T01:48:57.331" v="9" actId="2696"/>
        <pc:sldMkLst>
          <pc:docMk/>
          <pc:sldMk cId="733555667" sldId="283"/>
        </pc:sldMkLst>
      </pc:sldChg>
      <pc:sldChg chg="del">
        <pc:chgData name="高明智" userId="13106cc9a47d8e8b" providerId="LiveId" clId="{F427182E-A75A-4585-B771-2506FBCBEEB6}" dt="2018-03-11T01:48:57.331" v="10" actId="2696"/>
        <pc:sldMkLst>
          <pc:docMk/>
          <pc:sldMk cId="681388294" sldId="284"/>
        </pc:sldMkLst>
      </pc:sldChg>
      <pc:sldChg chg="del">
        <pc:chgData name="高明智" userId="13106cc9a47d8e8b" providerId="LiveId" clId="{F427182E-A75A-4585-B771-2506FBCBEEB6}" dt="2018-03-11T01:48:57.331" v="11" actId="2696"/>
        <pc:sldMkLst>
          <pc:docMk/>
          <pc:sldMk cId="896853347" sldId="291"/>
        </pc:sldMkLst>
      </pc:sldChg>
      <pc:sldChg chg="del">
        <pc:chgData name="高明智" userId="13106cc9a47d8e8b" providerId="LiveId" clId="{F427182E-A75A-4585-B771-2506FBCBEEB6}" dt="2018-03-11T01:48:57.347" v="13" actId="2696"/>
        <pc:sldMkLst>
          <pc:docMk/>
          <pc:sldMk cId="857417591" sldId="292"/>
        </pc:sldMkLst>
      </pc:sldChg>
      <pc:sldChg chg="del">
        <pc:chgData name="高明智" userId="13106cc9a47d8e8b" providerId="LiveId" clId="{F427182E-A75A-4585-B771-2506FBCBEEB6}" dt="2018-03-11T01:48:57.347" v="12" actId="2696"/>
        <pc:sldMkLst>
          <pc:docMk/>
          <pc:sldMk cId="4066426931" sldId="29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89D0A6-8840-4369-9F2C-8C19C21FFC5F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9339671-833D-4812-BF45-515DC7A02D65}">
      <dgm:prSet phldrT="[文字]" custT="1"/>
      <dgm:spPr/>
      <dgm:t>
        <a:bodyPr/>
        <a:lstStyle/>
        <a:p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環境</a:t>
          </a:r>
          <a:r>
            <a: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人心淨化、社會祥和</a:t>
          </a:r>
          <a:r>
            <a: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8D66755-E4B7-4783-B8DC-7D8D3B8F46DA}" type="parTrans" cxnId="{0E7C7729-67AF-4D29-932E-B338619200C3}">
      <dgm:prSet/>
      <dgm:spPr/>
      <dgm:t>
        <a:bodyPr/>
        <a:lstStyle/>
        <a:p>
          <a:endParaRPr lang="zh-TW" altLang="en-US"/>
        </a:p>
      </dgm:t>
    </dgm:pt>
    <dgm:pt modelId="{CE3DE516-D6B7-47FE-BD6D-9D8DD8CCF76E}" type="sibTrans" cxnId="{0E7C7729-67AF-4D29-932E-B338619200C3}">
      <dgm:prSet/>
      <dgm:spPr/>
      <dgm:t>
        <a:bodyPr/>
        <a:lstStyle/>
        <a:p>
          <a:endParaRPr lang="zh-TW" altLang="en-US"/>
        </a:p>
      </dgm:t>
    </dgm:pt>
    <dgm:pt modelId="{62E749CA-B263-4336-835D-A2879002BF40}">
      <dgm:prSet phldrT="[文字]" custT="1"/>
      <dgm:spPr/>
      <dgm:t>
        <a:bodyPr/>
        <a:lstStyle/>
        <a:p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工作</a:t>
          </a:r>
          <a:r>
            <a: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有興趣與熟練</a:t>
          </a:r>
          <a:r>
            <a: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A09BAE3-8EC1-4E0B-849B-91B151F40128}" type="parTrans" cxnId="{3DCD7BBB-65FD-4DE4-BAE5-3861D0923025}">
      <dgm:prSet/>
      <dgm:spPr/>
      <dgm:t>
        <a:bodyPr/>
        <a:lstStyle/>
        <a:p>
          <a:endParaRPr lang="zh-TW" altLang="en-US"/>
        </a:p>
      </dgm:t>
    </dgm:pt>
    <dgm:pt modelId="{EE614811-ED61-4267-87AA-FC0A7382C230}" type="sibTrans" cxnId="{3DCD7BBB-65FD-4DE4-BAE5-3861D0923025}">
      <dgm:prSet/>
      <dgm:spPr/>
      <dgm:t>
        <a:bodyPr/>
        <a:lstStyle/>
        <a:p>
          <a:endParaRPr lang="zh-TW" altLang="en-US"/>
        </a:p>
      </dgm:t>
    </dgm:pt>
    <dgm:pt modelId="{7FE8D7AD-2B90-4CBD-B94A-E4CA7AE58B06}">
      <dgm:prSet phldrT="[文字]" custT="1"/>
      <dgm:spPr/>
      <dgm:t>
        <a:bodyPr/>
        <a:lstStyle/>
        <a:p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組織</a:t>
          </a:r>
          <a:r>
            <a: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學習型組織</a:t>
          </a:r>
          <a:r>
            <a: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F39BC29-9883-43DF-8147-89CEC7410E82}" type="parTrans" cxnId="{BAF269C5-0345-411E-B84D-3A0902E95427}">
      <dgm:prSet/>
      <dgm:spPr/>
      <dgm:t>
        <a:bodyPr/>
        <a:lstStyle/>
        <a:p>
          <a:endParaRPr lang="zh-TW" altLang="en-US"/>
        </a:p>
      </dgm:t>
    </dgm:pt>
    <dgm:pt modelId="{A88EFFEB-722C-4111-A789-3ED51030675D}" type="sibTrans" cxnId="{BAF269C5-0345-411E-B84D-3A0902E95427}">
      <dgm:prSet/>
      <dgm:spPr/>
      <dgm:t>
        <a:bodyPr/>
        <a:lstStyle/>
        <a:p>
          <a:endParaRPr lang="zh-TW" altLang="en-US"/>
        </a:p>
      </dgm:t>
    </dgm:pt>
    <dgm:pt modelId="{56FC13C0-670A-4D6D-817C-F5DD85B175BF}">
      <dgm:prSet phldrT="[文字]" custT="1"/>
      <dgm:spPr/>
      <dgm:t>
        <a:bodyPr/>
        <a:lstStyle/>
        <a:p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個人   </a:t>
          </a:r>
          <a:r>
            <a: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自我驅動</a:t>
          </a:r>
          <a:r>
            <a: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930B354-F77B-4E53-A9BE-6AFB51D0576D}" type="parTrans" cxnId="{4E9FBB21-CA6A-406B-8586-73298409361A}">
      <dgm:prSet/>
      <dgm:spPr/>
      <dgm:t>
        <a:bodyPr/>
        <a:lstStyle/>
        <a:p>
          <a:endParaRPr lang="zh-TW" altLang="en-US"/>
        </a:p>
      </dgm:t>
    </dgm:pt>
    <dgm:pt modelId="{46352437-50A7-4151-B1B5-0E2BDE020A70}" type="sibTrans" cxnId="{4E9FBB21-CA6A-406B-8586-73298409361A}">
      <dgm:prSet/>
      <dgm:spPr/>
      <dgm:t>
        <a:bodyPr/>
        <a:lstStyle/>
        <a:p>
          <a:endParaRPr lang="zh-TW" altLang="en-US"/>
        </a:p>
      </dgm:t>
    </dgm:pt>
    <dgm:pt modelId="{5FD002CE-AB23-455D-9401-3E8ABE94D92B}" type="pres">
      <dgm:prSet presAssocID="{4E89D0A6-8840-4369-9F2C-8C19C21FFC5F}" presName="Name0" presStyleCnt="0">
        <dgm:presLayoutVars>
          <dgm:chMax val="7"/>
          <dgm:resizeHandles val="exact"/>
        </dgm:presLayoutVars>
      </dgm:prSet>
      <dgm:spPr/>
    </dgm:pt>
    <dgm:pt modelId="{7194B481-0ED9-4EAD-B02D-3377D0DC571A}" type="pres">
      <dgm:prSet presAssocID="{4E89D0A6-8840-4369-9F2C-8C19C21FFC5F}" presName="comp1" presStyleCnt="0"/>
      <dgm:spPr/>
    </dgm:pt>
    <dgm:pt modelId="{1357755E-AF27-4324-80C5-A83AFCDD67A5}" type="pres">
      <dgm:prSet presAssocID="{4E89D0A6-8840-4369-9F2C-8C19C21FFC5F}" presName="circle1" presStyleLbl="node1" presStyleIdx="0" presStyleCnt="4"/>
      <dgm:spPr/>
    </dgm:pt>
    <dgm:pt modelId="{3604D02D-D9FA-4724-9ACC-D5AEF3385988}" type="pres">
      <dgm:prSet presAssocID="{4E89D0A6-8840-4369-9F2C-8C19C21FFC5F}" presName="c1text" presStyleLbl="node1" presStyleIdx="0" presStyleCnt="4">
        <dgm:presLayoutVars>
          <dgm:bulletEnabled val="1"/>
        </dgm:presLayoutVars>
      </dgm:prSet>
      <dgm:spPr/>
    </dgm:pt>
    <dgm:pt modelId="{8AB4F9C3-E65C-41DF-A832-FB4877225CDF}" type="pres">
      <dgm:prSet presAssocID="{4E89D0A6-8840-4369-9F2C-8C19C21FFC5F}" presName="comp2" presStyleCnt="0"/>
      <dgm:spPr/>
    </dgm:pt>
    <dgm:pt modelId="{BD278091-7A61-4C26-AD58-31896F3FC25A}" type="pres">
      <dgm:prSet presAssocID="{4E89D0A6-8840-4369-9F2C-8C19C21FFC5F}" presName="circle2" presStyleLbl="node1" presStyleIdx="1" presStyleCnt="4"/>
      <dgm:spPr/>
    </dgm:pt>
    <dgm:pt modelId="{835A07C8-5E24-4D2E-9F1A-27D77BD8A9E6}" type="pres">
      <dgm:prSet presAssocID="{4E89D0A6-8840-4369-9F2C-8C19C21FFC5F}" presName="c2text" presStyleLbl="node1" presStyleIdx="1" presStyleCnt="4">
        <dgm:presLayoutVars>
          <dgm:bulletEnabled val="1"/>
        </dgm:presLayoutVars>
      </dgm:prSet>
      <dgm:spPr/>
    </dgm:pt>
    <dgm:pt modelId="{77FED680-C7BC-4963-93B1-D5FD4DC1ED42}" type="pres">
      <dgm:prSet presAssocID="{4E89D0A6-8840-4369-9F2C-8C19C21FFC5F}" presName="comp3" presStyleCnt="0"/>
      <dgm:spPr/>
    </dgm:pt>
    <dgm:pt modelId="{5BFE5A76-79A9-43F8-AB3C-987CE50C7808}" type="pres">
      <dgm:prSet presAssocID="{4E89D0A6-8840-4369-9F2C-8C19C21FFC5F}" presName="circle3" presStyleLbl="node1" presStyleIdx="2" presStyleCnt="4"/>
      <dgm:spPr/>
    </dgm:pt>
    <dgm:pt modelId="{18AA7449-E8D8-4B60-A7F3-F4B5DAB17601}" type="pres">
      <dgm:prSet presAssocID="{4E89D0A6-8840-4369-9F2C-8C19C21FFC5F}" presName="c3text" presStyleLbl="node1" presStyleIdx="2" presStyleCnt="4">
        <dgm:presLayoutVars>
          <dgm:bulletEnabled val="1"/>
        </dgm:presLayoutVars>
      </dgm:prSet>
      <dgm:spPr/>
    </dgm:pt>
    <dgm:pt modelId="{1B9FFC4A-3487-4ED7-9792-5BDA97DF5957}" type="pres">
      <dgm:prSet presAssocID="{4E89D0A6-8840-4369-9F2C-8C19C21FFC5F}" presName="comp4" presStyleCnt="0"/>
      <dgm:spPr/>
    </dgm:pt>
    <dgm:pt modelId="{DBB94A7E-C831-42D2-AE75-8E77FC0EF7A8}" type="pres">
      <dgm:prSet presAssocID="{4E89D0A6-8840-4369-9F2C-8C19C21FFC5F}" presName="circle4" presStyleLbl="node1" presStyleIdx="3" presStyleCnt="4"/>
      <dgm:spPr/>
    </dgm:pt>
    <dgm:pt modelId="{A1D010D7-6EA4-4E1C-8AF1-100DDFEA4FCF}" type="pres">
      <dgm:prSet presAssocID="{4E89D0A6-8840-4369-9F2C-8C19C21FFC5F}" presName="c4text" presStyleLbl="node1" presStyleIdx="3" presStyleCnt="4">
        <dgm:presLayoutVars>
          <dgm:bulletEnabled val="1"/>
        </dgm:presLayoutVars>
      </dgm:prSet>
      <dgm:spPr/>
    </dgm:pt>
  </dgm:ptLst>
  <dgm:cxnLst>
    <dgm:cxn modelId="{79925301-5604-4B20-876E-3E503CB18F55}" type="presOf" srcId="{7FE8D7AD-2B90-4CBD-B94A-E4CA7AE58B06}" destId="{5BFE5A76-79A9-43F8-AB3C-987CE50C7808}" srcOrd="0" destOrd="0" presId="urn:microsoft.com/office/officeart/2005/8/layout/venn2"/>
    <dgm:cxn modelId="{4E9FBB21-CA6A-406B-8586-73298409361A}" srcId="{4E89D0A6-8840-4369-9F2C-8C19C21FFC5F}" destId="{56FC13C0-670A-4D6D-817C-F5DD85B175BF}" srcOrd="3" destOrd="0" parTransId="{6930B354-F77B-4E53-A9BE-6AFB51D0576D}" sibTransId="{46352437-50A7-4151-B1B5-0E2BDE020A70}"/>
    <dgm:cxn modelId="{0E7C7729-67AF-4D29-932E-B338619200C3}" srcId="{4E89D0A6-8840-4369-9F2C-8C19C21FFC5F}" destId="{49339671-833D-4812-BF45-515DC7A02D65}" srcOrd="0" destOrd="0" parTransId="{F8D66755-E4B7-4783-B8DC-7D8D3B8F46DA}" sibTransId="{CE3DE516-D6B7-47FE-BD6D-9D8DD8CCF76E}"/>
    <dgm:cxn modelId="{E344EB37-9784-48BB-88E3-B8DE28D36F89}" type="presOf" srcId="{7FE8D7AD-2B90-4CBD-B94A-E4CA7AE58B06}" destId="{18AA7449-E8D8-4B60-A7F3-F4B5DAB17601}" srcOrd="1" destOrd="0" presId="urn:microsoft.com/office/officeart/2005/8/layout/venn2"/>
    <dgm:cxn modelId="{A5800C3C-4400-4C16-A50B-BCB87EAAE32A}" type="presOf" srcId="{62E749CA-B263-4336-835D-A2879002BF40}" destId="{835A07C8-5E24-4D2E-9F1A-27D77BD8A9E6}" srcOrd="1" destOrd="0" presId="urn:microsoft.com/office/officeart/2005/8/layout/venn2"/>
    <dgm:cxn modelId="{AEBB5C41-D5DF-47F6-BD3E-93D6EAD2BF09}" type="presOf" srcId="{49339671-833D-4812-BF45-515DC7A02D65}" destId="{3604D02D-D9FA-4724-9ACC-D5AEF3385988}" srcOrd="1" destOrd="0" presId="urn:microsoft.com/office/officeart/2005/8/layout/venn2"/>
    <dgm:cxn modelId="{59C99075-24CE-4BED-B940-7B163A5AC608}" type="presOf" srcId="{4E89D0A6-8840-4369-9F2C-8C19C21FFC5F}" destId="{5FD002CE-AB23-455D-9401-3E8ABE94D92B}" srcOrd="0" destOrd="0" presId="urn:microsoft.com/office/officeart/2005/8/layout/venn2"/>
    <dgm:cxn modelId="{6A685378-0B9F-4F75-93FE-5986BC9894F0}" type="presOf" srcId="{62E749CA-B263-4336-835D-A2879002BF40}" destId="{BD278091-7A61-4C26-AD58-31896F3FC25A}" srcOrd="0" destOrd="0" presId="urn:microsoft.com/office/officeart/2005/8/layout/venn2"/>
    <dgm:cxn modelId="{067DE784-CF3F-49E0-ADCD-D1B1C4C55E27}" type="presOf" srcId="{49339671-833D-4812-BF45-515DC7A02D65}" destId="{1357755E-AF27-4324-80C5-A83AFCDD67A5}" srcOrd="0" destOrd="0" presId="urn:microsoft.com/office/officeart/2005/8/layout/venn2"/>
    <dgm:cxn modelId="{3DCD7BBB-65FD-4DE4-BAE5-3861D0923025}" srcId="{4E89D0A6-8840-4369-9F2C-8C19C21FFC5F}" destId="{62E749CA-B263-4336-835D-A2879002BF40}" srcOrd="1" destOrd="0" parTransId="{AA09BAE3-8EC1-4E0B-849B-91B151F40128}" sibTransId="{EE614811-ED61-4267-87AA-FC0A7382C230}"/>
    <dgm:cxn modelId="{BAF269C5-0345-411E-B84D-3A0902E95427}" srcId="{4E89D0A6-8840-4369-9F2C-8C19C21FFC5F}" destId="{7FE8D7AD-2B90-4CBD-B94A-E4CA7AE58B06}" srcOrd="2" destOrd="0" parTransId="{4F39BC29-9883-43DF-8147-89CEC7410E82}" sibTransId="{A88EFFEB-722C-4111-A789-3ED51030675D}"/>
    <dgm:cxn modelId="{1507ACF8-F6DA-4C31-AA44-76747F8EB51E}" type="presOf" srcId="{56FC13C0-670A-4D6D-817C-F5DD85B175BF}" destId="{A1D010D7-6EA4-4E1C-8AF1-100DDFEA4FCF}" srcOrd="1" destOrd="0" presId="urn:microsoft.com/office/officeart/2005/8/layout/venn2"/>
    <dgm:cxn modelId="{6DDE47FE-7A5F-43D1-A779-17EBBB168741}" type="presOf" srcId="{56FC13C0-670A-4D6D-817C-F5DD85B175BF}" destId="{DBB94A7E-C831-42D2-AE75-8E77FC0EF7A8}" srcOrd="0" destOrd="0" presId="urn:microsoft.com/office/officeart/2005/8/layout/venn2"/>
    <dgm:cxn modelId="{0904AE1B-B4F2-4D94-A9C9-EC6F85ED0590}" type="presParOf" srcId="{5FD002CE-AB23-455D-9401-3E8ABE94D92B}" destId="{7194B481-0ED9-4EAD-B02D-3377D0DC571A}" srcOrd="0" destOrd="0" presId="urn:microsoft.com/office/officeart/2005/8/layout/venn2"/>
    <dgm:cxn modelId="{DD426C88-1D30-4B2C-A6C0-A1854F8377F0}" type="presParOf" srcId="{7194B481-0ED9-4EAD-B02D-3377D0DC571A}" destId="{1357755E-AF27-4324-80C5-A83AFCDD67A5}" srcOrd="0" destOrd="0" presId="urn:microsoft.com/office/officeart/2005/8/layout/venn2"/>
    <dgm:cxn modelId="{0954560C-AEBE-4FCF-8008-FC83410A3C2F}" type="presParOf" srcId="{7194B481-0ED9-4EAD-B02D-3377D0DC571A}" destId="{3604D02D-D9FA-4724-9ACC-D5AEF3385988}" srcOrd="1" destOrd="0" presId="urn:microsoft.com/office/officeart/2005/8/layout/venn2"/>
    <dgm:cxn modelId="{A7A2E32E-B4C7-4543-BD26-ED74FF7CDBE6}" type="presParOf" srcId="{5FD002CE-AB23-455D-9401-3E8ABE94D92B}" destId="{8AB4F9C3-E65C-41DF-A832-FB4877225CDF}" srcOrd="1" destOrd="0" presId="urn:microsoft.com/office/officeart/2005/8/layout/venn2"/>
    <dgm:cxn modelId="{D981901B-3936-4238-9577-8134F08768A4}" type="presParOf" srcId="{8AB4F9C3-E65C-41DF-A832-FB4877225CDF}" destId="{BD278091-7A61-4C26-AD58-31896F3FC25A}" srcOrd="0" destOrd="0" presId="urn:microsoft.com/office/officeart/2005/8/layout/venn2"/>
    <dgm:cxn modelId="{60BB9E8A-A449-40AF-8BBA-46D9DA2B5938}" type="presParOf" srcId="{8AB4F9C3-E65C-41DF-A832-FB4877225CDF}" destId="{835A07C8-5E24-4D2E-9F1A-27D77BD8A9E6}" srcOrd="1" destOrd="0" presId="urn:microsoft.com/office/officeart/2005/8/layout/venn2"/>
    <dgm:cxn modelId="{1C31DE52-4D43-4673-98FD-747D74FE6347}" type="presParOf" srcId="{5FD002CE-AB23-455D-9401-3E8ABE94D92B}" destId="{77FED680-C7BC-4963-93B1-D5FD4DC1ED42}" srcOrd="2" destOrd="0" presId="urn:microsoft.com/office/officeart/2005/8/layout/venn2"/>
    <dgm:cxn modelId="{8DE0D44E-C3F5-458F-AF83-8663D8034C39}" type="presParOf" srcId="{77FED680-C7BC-4963-93B1-D5FD4DC1ED42}" destId="{5BFE5A76-79A9-43F8-AB3C-987CE50C7808}" srcOrd="0" destOrd="0" presId="urn:microsoft.com/office/officeart/2005/8/layout/venn2"/>
    <dgm:cxn modelId="{860639C8-80A8-45CD-A6C6-B5D806544F7C}" type="presParOf" srcId="{77FED680-C7BC-4963-93B1-D5FD4DC1ED42}" destId="{18AA7449-E8D8-4B60-A7F3-F4B5DAB17601}" srcOrd="1" destOrd="0" presId="urn:microsoft.com/office/officeart/2005/8/layout/venn2"/>
    <dgm:cxn modelId="{0DAA9924-66C3-416D-B52B-7CCD21970991}" type="presParOf" srcId="{5FD002CE-AB23-455D-9401-3E8ABE94D92B}" destId="{1B9FFC4A-3487-4ED7-9792-5BDA97DF5957}" srcOrd="3" destOrd="0" presId="urn:microsoft.com/office/officeart/2005/8/layout/venn2"/>
    <dgm:cxn modelId="{26D2C761-D1C5-4AE7-A06B-9A6B9005E286}" type="presParOf" srcId="{1B9FFC4A-3487-4ED7-9792-5BDA97DF5957}" destId="{DBB94A7E-C831-42D2-AE75-8E77FC0EF7A8}" srcOrd="0" destOrd="0" presId="urn:microsoft.com/office/officeart/2005/8/layout/venn2"/>
    <dgm:cxn modelId="{F13A51A1-B6FC-4E41-9C87-20B86D94FCCA}" type="presParOf" srcId="{1B9FFC4A-3487-4ED7-9792-5BDA97DF5957}" destId="{A1D010D7-6EA4-4E1C-8AF1-100DDFEA4FC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EF512E-D349-4F08-AEE9-46DD49A75A51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B16A741-A6F3-4262-A93B-33B3053AA1D4}">
      <dgm:prSet phldrT="[文字]" custT="1"/>
      <dgm:spPr>
        <a:solidFill>
          <a:schemeClr val="accent3"/>
        </a:solidFill>
      </dgm:spPr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網路科技</a:t>
          </a:r>
        </a:p>
      </dgm:t>
    </dgm:pt>
    <dgm:pt modelId="{4598A5FA-283A-4E4F-B31E-E04A8B8FA9D0}" type="parTrans" cxnId="{E0D192AB-EE16-475D-9C56-B84E89C9A577}">
      <dgm:prSet/>
      <dgm:spPr/>
      <dgm:t>
        <a:bodyPr/>
        <a:lstStyle/>
        <a:p>
          <a:endParaRPr lang="zh-TW" altLang="en-US"/>
        </a:p>
      </dgm:t>
    </dgm:pt>
    <dgm:pt modelId="{945FC237-2C38-4B8F-85A2-0B86AB33ACA9}" type="sibTrans" cxnId="{E0D192AB-EE16-475D-9C56-B84E89C9A577}">
      <dgm:prSet/>
      <dgm:spPr/>
      <dgm:t>
        <a:bodyPr/>
        <a:lstStyle/>
        <a:p>
          <a:endParaRPr lang="zh-TW" altLang="en-US"/>
        </a:p>
      </dgm:t>
    </dgm:pt>
    <dgm:pt modelId="{4015EDC5-B5ED-4AA5-BE99-D232247648B4}">
      <dgm:prSet phldrT="[文字]" custT="1"/>
      <dgm:spPr>
        <a:solidFill>
          <a:schemeClr val="accent5"/>
        </a:solidFill>
      </dgm:spPr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探索教育</a:t>
          </a:r>
        </a:p>
      </dgm:t>
    </dgm:pt>
    <dgm:pt modelId="{514298D9-F3F6-49F0-AACF-AF21D53F1461}" type="parTrans" cxnId="{B27C05C2-F16B-49A2-A017-9EA92EECD024}">
      <dgm:prSet/>
      <dgm:spPr/>
      <dgm:t>
        <a:bodyPr/>
        <a:lstStyle/>
        <a:p>
          <a:endParaRPr lang="zh-TW" altLang="en-US"/>
        </a:p>
      </dgm:t>
    </dgm:pt>
    <dgm:pt modelId="{DA919936-A2B3-4B84-A86B-14A335D84487}" type="sibTrans" cxnId="{B27C05C2-F16B-49A2-A017-9EA92EECD024}">
      <dgm:prSet/>
      <dgm:spPr/>
      <dgm:t>
        <a:bodyPr/>
        <a:lstStyle/>
        <a:p>
          <a:endParaRPr lang="zh-TW" altLang="en-US"/>
        </a:p>
      </dgm:t>
    </dgm:pt>
    <dgm:pt modelId="{B801890E-1F1E-4137-A235-6B4762C9568F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心理科學</a:t>
          </a:r>
        </a:p>
      </dgm:t>
    </dgm:pt>
    <dgm:pt modelId="{9C730699-8E1A-40F8-9683-CA5C2F200AEA}" type="parTrans" cxnId="{CB4AA30E-F07D-48F1-9C83-704EB42FBCD0}">
      <dgm:prSet/>
      <dgm:spPr/>
      <dgm:t>
        <a:bodyPr/>
        <a:lstStyle/>
        <a:p>
          <a:endParaRPr lang="zh-TW" altLang="en-US"/>
        </a:p>
      </dgm:t>
    </dgm:pt>
    <dgm:pt modelId="{9E8D1955-19E5-499E-9783-18A14523EE3C}" type="sibTrans" cxnId="{CB4AA30E-F07D-48F1-9C83-704EB42FBCD0}">
      <dgm:prSet/>
      <dgm:spPr/>
      <dgm:t>
        <a:bodyPr/>
        <a:lstStyle/>
        <a:p>
          <a:endParaRPr lang="zh-TW" altLang="en-US"/>
        </a:p>
      </dgm:t>
    </dgm:pt>
    <dgm:pt modelId="{8B799F96-C621-4F00-ADD1-B740066A938F}">
      <dgm:prSet custT="1"/>
      <dgm:spPr>
        <a:solidFill>
          <a:schemeClr val="accent2"/>
        </a:solidFill>
      </dgm:spPr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慈濟人文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93D4F8-EAA4-44DB-BC12-1B9568AC851C}" type="parTrans" cxnId="{E4E7234A-84C0-4F9B-B543-7690BEB9C302}">
      <dgm:prSet/>
      <dgm:spPr/>
      <dgm:t>
        <a:bodyPr/>
        <a:lstStyle/>
        <a:p>
          <a:endParaRPr lang="zh-TW" altLang="en-US"/>
        </a:p>
      </dgm:t>
    </dgm:pt>
    <dgm:pt modelId="{AD36BA29-2A59-4329-8346-D5F1F98D242D}" type="sibTrans" cxnId="{E4E7234A-84C0-4F9B-B543-7690BEB9C302}">
      <dgm:prSet/>
      <dgm:spPr/>
      <dgm:t>
        <a:bodyPr/>
        <a:lstStyle/>
        <a:p>
          <a:endParaRPr lang="zh-TW" altLang="en-US"/>
        </a:p>
      </dgm:t>
    </dgm:pt>
    <dgm:pt modelId="{EB99EBCE-9AAD-44E6-B538-010A4D42ABF6}" type="pres">
      <dgm:prSet presAssocID="{CBEF512E-D349-4F08-AEE9-46DD49A75A51}" presName="Name0" presStyleCnt="0">
        <dgm:presLayoutVars>
          <dgm:chMax val="7"/>
          <dgm:resizeHandles val="exact"/>
        </dgm:presLayoutVars>
      </dgm:prSet>
      <dgm:spPr/>
    </dgm:pt>
    <dgm:pt modelId="{BE510CF4-4359-4793-A208-59C705AEA9C3}" type="pres">
      <dgm:prSet presAssocID="{CBEF512E-D349-4F08-AEE9-46DD49A75A51}" presName="comp1" presStyleCnt="0"/>
      <dgm:spPr/>
    </dgm:pt>
    <dgm:pt modelId="{1F097028-F044-4116-A22A-A37F96669154}" type="pres">
      <dgm:prSet presAssocID="{CBEF512E-D349-4F08-AEE9-46DD49A75A51}" presName="circle1" presStyleLbl="node1" presStyleIdx="0" presStyleCnt="4"/>
      <dgm:spPr/>
    </dgm:pt>
    <dgm:pt modelId="{76ED7023-929C-41C8-A1D8-A120781CF93F}" type="pres">
      <dgm:prSet presAssocID="{CBEF512E-D349-4F08-AEE9-46DD49A75A51}" presName="c1text" presStyleLbl="node1" presStyleIdx="0" presStyleCnt="4">
        <dgm:presLayoutVars>
          <dgm:bulletEnabled val="1"/>
        </dgm:presLayoutVars>
      </dgm:prSet>
      <dgm:spPr/>
    </dgm:pt>
    <dgm:pt modelId="{98BED3B4-0095-41BC-932B-BB7D2E5D028B}" type="pres">
      <dgm:prSet presAssocID="{CBEF512E-D349-4F08-AEE9-46DD49A75A51}" presName="comp2" presStyleCnt="0"/>
      <dgm:spPr/>
    </dgm:pt>
    <dgm:pt modelId="{681EAAB8-8859-4A82-8829-9D05E5FC565B}" type="pres">
      <dgm:prSet presAssocID="{CBEF512E-D349-4F08-AEE9-46DD49A75A51}" presName="circle2" presStyleLbl="node1" presStyleIdx="1" presStyleCnt="4"/>
      <dgm:spPr/>
    </dgm:pt>
    <dgm:pt modelId="{A2373629-A84D-4BC8-A138-0516552E4B0B}" type="pres">
      <dgm:prSet presAssocID="{CBEF512E-D349-4F08-AEE9-46DD49A75A51}" presName="c2text" presStyleLbl="node1" presStyleIdx="1" presStyleCnt="4">
        <dgm:presLayoutVars>
          <dgm:bulletEnabled val="1"/>
        </dgm:presLayoutVars>
      </dgm:prSet>
      <dgm:spPr/>
    </dgm:pt>
    <dgm:pt modelId="{1D3ACF89-F315-4FD6-91A1-F9BB181F9918}" type="pres">
      <dgm:prSet presAssocID="{CBEF512E-D349-4F08-AEE9-46DD49A75A51}" presName="comp3" presStyleCnt="0"/>
      <dgm:spPr/>
    </dgm:pt>
    <dgm:pt modelId="{D7851849-4A46-4A0C-94F3-4126352F6E0E}" type="pres">
      <dgm:prSet presAssocID="{CBEF512E-D349-4F08-AEE9-46DD49A75A51}" presName="circle3" presStyleLbl="node1" presStyleIdx="2" presStyleCnt="4"/>
      <dgm:spPr/>
    </dgm:pt>
    <dgm:pt modelId="{181AEA8E-9287-4127-97B5-E42E6BB72579}" type="pres">
      <dgm:prSet presAssocID="{CBEF512E-D349-4F08-AEE9-46DD49A75A51}" presName="c3text" presStyleLbl="node1" presStyleIdx="2" presStyleCnt="4">
        <dgm:presLayoutVars>
          <dgm:bulletEnabled val="1"/>
        </dgm:presLayoutVars>
      </dgm:prSet>
      <dgm:spPr/>
    </dgm:pt>
    <dgm:pt modelId="{9AFC87CF-939B-4893-9396-E4E3928776EE}" type="pres">
      <dgm:prSet presAssocID="{CBEF512E-D349-4F08-AEE9-46DD49A75A51}" presName="comp4" presStyleCnt="0"/>
      <dgm:spPr/>
    </dgm:pt>
    <dgm:pt modelId="{0B9F8734-B426-4824-8413-11D02B45C872}" type="pres">
      <dgm:prSet presAssocID="{CBEF512E-D349-4F08-AEE9-46DD49A75A51}" presName="circle4" presStyleLbl="node1" presStyleIdx="3" presStyleCnt="4"/>
      <dgm:spPr/>
    </dgm:pt>
    <dgm:pt modelId="{940F40CB-6F48-49DE-9AD2-28D18AC1E4C4}" type="pres">
      <dgm:prSet presAssocID="{CBEF512E-D349-4F08-AEE9-46DD49A75A51}" presName="c4text" presStyleLbl="node1" presStyleIdx="3" presStyleCnt="4">
        <dgm:presLayoutVars>
          <dgm:bulletEnabled val="1"/>
        </dgm:presLayoutVars>
      </dgm:prSet>
      <dgm:spPr/>
    </dgm:pt>
  </dgm:ptLst>
  <dgm:cxnLst>
    <dgm:cxn modelId="{CB4AA30E-F07D-48F1-9C83-704EB42FBCD0}" srcId="{CBEF512E-D349-4F08-AEE9-46DD49A75A51}" destId="{B801890E-1F1E-4137-A235-6B4762C9568F}" srcOrd="2" destOrd="0" parTransId="{9C730699-8E1A-40F8-9683-CA5C2F200AEA}" sibTransId="{9E8D1955-19E5-499E-9783-18A14523EE3C}"/>
    <dgm:cxn modelId="{5B04130F-5C7B-45C2-B634-A1E39D3E17F5}" type="presOf" srcId="{B801890E-1F1E-4137-A235-6B4762C9568F}" destId="{D7851849-4A46-4A0C-94F3-4126352F6E0E}" srcOrd="0" destOrd="0" presId="urn:microsoft.com/office/officeart/2005/8/layout/venn2"/>
    <dgm:cxn modelId="{0DE9991D-23A4-40FD-B993-53899D41BDEC}" type="presOf" srcId="{B801890E-1F1E-4137-A235-6B4762C9568F}" destId="{181AEA8E-9287-4127-97B5-E42E6BB72579}" srcOrd="1" destOrd="0" presId="urn:microsoft.com/office/officeart/2005/8/layout/venn2"/>
    <dgm:cxn modelId="{ED740A29-92C3-4195-85F0-95108D54EB36}" type="presOf" srcId="{4015EDC5-B5ED-4AA5-BE99-D232247648B4}" destId="{A2373629-A84D-4BC8-A138-0516552E4B0B}" srcOrd="1" destOrd="0" presId="urn:microsoft.com/office/officeart/2005/8/layout/venn2"/>
    <dgm:cxn modelId="{1A85DD46-3FF2-4123-B526-F39D7B747A22}" type="presOf" srcId="{6B16A741-A6F3-4262-A93B-33B3053AA1D4}" destId="{1F097028-F044-4116-A22A-A37F96669154}" srcOrd="0" destOrd="0" presId="urn:microsoft.com/office/officeart/2005/8/layout/venn2"/>
    <dgm:cxn modelId="{E4E7234A-84C0-4F9B-B543-7690BEB9C302}" srcId="{CBEF512E-D349-4F08-AEE9-46DD49A75A51}" destId="{8B799F96-C621-4F00-ADD1-B740066A938F}" srcOrd="3" destOrd="0" parTransId="{6193D4F8-EAA4-44DB-BC12-1B9568AC851C}" sibTransId="{AD36BA29-2A59-4329-8346-D5F1F98D242D}"/>
    <dgm:cxn modelId="{702FF06A-D8C3-4261-BF33-D53B95AC9AC9}" type="presOf" srcId="{6B16A741-A6F3-4262-A93B-33B3053AA1D4}" destId="{76ED7023-929C-41C8-A1D8-A120781CF93F}" srcOrd="1" destOrd="0" presId="urn:microsoft.com/office/officeart/2005/8/layout/venn2"/>
    <dgm:cxn modelId="{BACC9050-F2E2-42AA-87A0-2EFC3E182661}" type="presOf" srcId="{8B799F96-C621-4F00-ADD1-B740066A938F}" destId="{0B9F8734-B426-4824-8413-11D02B45C872}" srcOrd="0" destOrd="0" presId="urn:microsoft.com/office/officeart/2005/8/layout/venn2"/>
    <dgm:cxn modelId="{A5842F75-1ADF-4448-A22A-703C292252A6}" type="presOf" srcId="{4015EDC5-B5ED-4AA5-BE99-D232247648B4}" destId="{681EAAB8-8859-4A82-8829-9D05E5FC565B}" srcOrd="0" destOrd="0" presId="urn:microsoft.com/office/officeart/2005/8/layout/venn2"/>
    <dgm:cxn modelId="{5E4AAF80-7D1B-4FAA-BF1F-2DCED2FADB9C}" type="presOf" srcId="{8B799F96-C621-4F00-ADD1-B740066A938F}" destId="{940F40CB-6F48-49DE-9AD2-28D18AC1E4C4}" srcOrd="1" destOrd="0" presId="urn:microsoft.com/office/officeart/2005/8/layout/venn2"/>
    <dgm:cxn modelId="{72D2958A-60D0-4F6D-88CE-3387CF3D781F}" type="presOf" srcId="{CBEF512E-D349-4F08-AEE9-46DD49A75A51}" destId="{EB99EBCE-9AAD-44E6-B538-010A4D42ABF6}" srcOrd="0" destOrd="0" presId="urn:microsoft.com/office/officeart/2005/8/layout/venn2"/>
    <dgm:cxn modelId="{E0D192AB-EE16-475D-9C56-B84E89C9A577}" srcId="{CBEF512E-D349-4F08-AEE9-46DD49A75A51}" destId="{6B16A741-A6F3-4262-A93B-33B3053AA1D4}" srcOrd="0" destOrd="0" parTransId="{4598A5FA-283A-4E4F-B31E-E04A8B8FA9D0}" sibTransId="{945FC237-2C38-4B8F-85A2-0B86AB33ACA9}"/>
    <dgm:cxn modelId="{B27C05C2-F16B-49A2-A017-9EA92EECD024}" srcId="{CBEF512E-D349-4F08-AEE9-46DD49A75A51}" destId="{4015EDC5-B5ED-4AA5-BE99-D232247648B4}" srcOrd="1" destOrd="0" parTransId="{514298D9-F3F6-49F0-AACF-AF21D53F1461}" sibTransId="{DA919936-A2B3-4B84-A86B-14A335D84487}"/>
    <dgm:cxn modelId="{49C2009F-8283-4217-8D02-5DC10B120FB7}" type="presParOf" srcId="{EB99EBCE-9AAD-44E6-B538-010A4D42ABF6}" destId="{BE510CF4-4359-4793-A208-59C705AEA9C3}" srcOrd="0" destOrd="0" presId="urn:microsoft.com/office/officeart/2005/8/layout/venn2"/>
    <dgm:cxn modelId="{8E1C617B-4222-4E6D-8E49-3986FEDA66BA}" type="presParOf" srcId="{BE510CF4-4359-4793-A208-59C705AEA9C3}" destId="{1F097028-F044-4116-A22A-A37F96669154}" srcOrd="0" destOrd="0" presId="urn:microsoft.com/office/officeart/2005/8/layout/venn2"/>
    <dgm:cxn modelId="{E96D8530-B5C0-4F92-A623-ED9BAA32568C}" type="presParOf" srcId="{BE510CF4-4359-4793-A208-59C705AEA9C3}" destId="{76ED7023-929C-41C8-A1D8-A120781CF93F}" srcOrd="1" destOrd="0" presId="urn:microsoft.com/office/officeart/2005/8/layout/venn2"/>
    <dgm:cxn modelId="{513B0850-F29D-4BD9-84D3-C97E2A7A7818}" type="presParOf" srcId="{EB99EBCE-9AAD-44E6-B538-010A4D42ABF6}" destId="{98BED3B4-0095-41BC-932B-BB7D2E5D028B}" srcOrd="1" destOrd="0" presId="urn:microsoft.com/office/officeart/2005/8/layout/venn2"/>
    <dgm:cxn modelId="{097CDBBA-2CAE-47D3-897C-9BD10DF4332E}" type="presParOf" srcId="{98BED3B4-0095-41BC-932B-BB7D2E5D028B}" destId="{681EAAB8-8859-4A82-8829-9D05E5FC565B}" srcOrd="0" destOrd="0" presId="urn:microsoft.com/office/officeart/2005/8/layout/venn2"/>
    <dgm:cxn modelId="{68CA059E-D720-492C-8146-127EED6E9938}" type="presParOf" srcId="{98BED3B4-0095-41BC-932B-BB7D2E5D028B}" destId="{A2373629-A84D-4BC8-A138-0516552E4B0B}" srcOrd="1" destOrd="0" presId="urn:microsoft.com/office/officeart/2005/8/layout/venn2"/>
    <dgm:cxn modelId="{4028862D-0B89-4628-9BC1-FAFA816D40DC}" type="presParOf" srcId="{EB99EBCE-9AAD-44E6-B538-010A4D42ABF6}" destId="{1D3ACF89-F315-4FD6-91A1-F9BB181F9918}" srcOrd="2" destOrd="0" presId="urn:microsoft.com/office/officeart/2005/8/layout/venn2"/>
    <dgm:cxn modelId="{8B595C8E-1182-410F-81FA-D0A3EBCDC999}" type="presParOf" srcId="{1D3ACF89-F315-4FD6-91A1-F9BB181F9918}" destId="{D7851849-4A46-4A0C-94F3-4126352F6E0E}" srcOrd="0" destOrd="0" presId="urn:microsoft.com/office/officeart/2005/8/layout/venn2"/>
    <dgm:cxn modelId="{BAF31096-5F86-4A33-9AC7-883E52590570}" type="presParOf" srcId="{1D3ACF89-F315-4FD6-91A1-F9BB181F9918}" destId="{181AEA8E-9287-4127-97B5-E42E6BB72579}" srcOrd="1" destOrd="0" presId="urn:microsoft.com/office/officeart/2005/8/layout/venn2"/>
    <dgm:cxn modelId="{38C5BE03-5F5C-42FF-BE44-D1E2D2B32A7E}" type="presParOf" srcId="{EB99EBCE-9AAD-44E6-B538-010A4D42ABF6}" destId="{9AFC87CF-939B-4893-9396-E4E3928776EE}" srcOrd="3" destOrd="0" presId="urn:microsoft.com/office/officeart/2005/8/layout/venn2"/>
    <dgm:cxn modelId="{2AE5FC89-3946-406C-BEEE-9A042C25C6E8}" type="presParOf" srcId="{9AFC87CF-939B-4893-9396-E4E3928776EE}" destId="{0B9F8734-B426-4824-8413-11D02B45C872}" srcOrd="0" destOrd="0" presId="urn:microsoft.com/office/officeart/2005/8/layout/venn2"/>
    <dgm:cxn modelId="{203BBC2C-71F8-407F-BCD2-C882EFCCBB7B}" type="presParOf" srcId="{9AFC87CF-939B-4893-9396-E4E3928776EE}" destId="{940F40CB-6F48-49DE-9AD2-28D18AC1E4C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B645AA-C841-47C3-8924-2102B65CE670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1E08940-D593-4F96-A81C-1B5AA96EB1EA}">
      <dgm:prSet phldrT="[文字]"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學習型組織</a:t>
          </a:r>
        </a:p>
      </dgm:t>
    </dgm:pt>
    <dgm:pt modelId="{9C9788E1-E2A8-4B10-B174-16467C993495}" type="parTrans" cxnId="{5B80629C-1BE2-4273-ABA4-FBADA586ECC9}">
      <dgm:prSet/>
      <dgm:spPr/>
      <dgm:t>
        <a:bodyPr/>
        <a:lstStyle/>
        <a:p>
          <a:endParaRPr lang="zh-TW" altLang="en-US"/>
        </a:p>
      </dgm:t>
    </dgm:pt>
    <dgm:pt modelId="{DB1C38C2-C7C5-487B-BED6-899131F495F0}" type="sibTrans" cxnId="{5B80629C-1BE2-4273-ABA4-FBADA586ECC9}">
      <dgm:prSet/>
      <dgm:spPr/>
      <dgm:t>
        <a:bodyPr/>
        <a:lstStyle/>
        <a:p>
          <a:endParaRPr lang="zh-TW" altLang="en-US"/>
        </a:p>
      </dgm:t>
    </dgm:pt>
    <dgm:pt modelId="{AB397B47-A16A-4DB5-968B-22F116F73292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慈濟人文</a:t>
          </a:r>
        </a:p>
      </dgm:t>
    </dgm:pt>
    <dgm:pt modelId="{C92E0E89-9484-42AB-A310-1DE2DBE9066E}" type="parTrans" cxnId="{78D601E1-900C-49BD-841C-2CB09C544AA8}">
      <dgm:prSet/>
      <dgm:spPr/>
      <dgm:t>
        <a:bodyPr/>
        <a:lstStyle/>
        <a:p>
          <a:endParaRPr lang="zh-TW" altLang="en-US"/>
        </a:p>
      </dgm:t>
    </dgm:pt>
    <dgm:pt modelId="{904518A4-6D50-4D21-98CE-9234E173B513}" type="sibTrans" cxnId="{78D601E1-900C-49BD-841C-2CB09C544AA8}">
      <dgm:prSet/>
      <dgm:spPr/>
      <dgm:t>
        <a:bodyPr/>
        <a:lstStyle/>
        <a:p>
          <a:endParaRPr lang="zh-TW" altLang="en-US"/>
        </a:p>
      </dgm:t>
    </dgm:pt>
    <dgm:pt modelId="{8F5FBFF0-B8B5-4296-9292-5534C32C52C1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心理科學</a:t>
          </a:r>
        </a:p>
      </dgm:t>
    </dgm:pt>
    <dgm:pt modelId="{6C75981D-0C1A-43CD-9471-0B740E4836C5}" type="parTrans" cxnId="{87E8F404-2FFE-48A9-BC3D-9235D7EF8041}">
      <dgm:prSet/>
      <dgm:spPr/>
      <dgm:t>
        <a:bodyPr/>
        <a:lstStyle/>
        <a:p>
          <a:endParaRPr lang="zh-TW" altLang="en-US"/>
        </a:p>
      </dgm:t>
    </dgm:pt>
    <dgm:pt modelId="{87BF19E5-4D64-4B8D-9CE4-794F22AF704C}" type="sibTrans" cxnId="{87E8F404-2FFE-48A9-BC3D-9235D7EF8041}">
      <dgm:prSet/>
      <dgm:spPr/>
      <dgm:t>
        <a:bodyPr/>
        <a:lstStyle/>
        <a:p>
          <a:endParaRPr lang="zh-TW" altLang="en-US"/>
        </a:p>
      </dgm:t>
    </dgm:pt>
    <dgm:pt modelId="{526CCCDE-5F1E-4860-BFBA-F191B4F2E28C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探索教育</a:t>
          </a:r>
        </a:p>
      </dgm:t>
    </dgm:pt>
    <dgm:pt modelId="{2F638EF3-3BC5-4978-B033-8A5C53EE4E72}" type="parTrans" cxnId="{72D6D1B0-156F-4605-A443-D853218A35E0}">
      <dgm:prSet/>
      <dgm:spPr/>
      <dgm:t>
        <a:bodyPr/>
        <a:lstStyle/>
        <a:p>
          <a:endParaRPr lang="zh-TW" altLang="en-US"/>
        </a:p>
      </dgm:t>
    </dgm:pt>
    <dgm:pt modelId="{6943E258-EBC2-4303-A0B6-FB7EA41F0AF8}" type="sibTrans" cxnId="{72D6D1B0-156F-4605-A443-D853218A35E0}">
      <dgm:prSet/>
      <dgm:spPr/>
      <dgm:t>
        <a:bodyPr/>
        <a:lstStyle/>
        <a:p>
          <a:endParaRPr lang="zh-TW" altLang="en-US"/>
        </a:p>
      </dgm:t>
    </dgm:pt>
    <dgm:pt modelId="{9722264B-F1AB-45F5-BDD7-C2B28D22928F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自我驅動</a:t>
          </a:r>
          <a:endParaRPr lang="zh-TW" altLang="en-US" sz="23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80954B-F2DB-41FA-AA0A-79CB765F12EC}" type="parTrans" cxnId="{5A220091-BC18-4F89-8A34-62ACD1C3746E}">
      <dgm:prSet/>
      <dgm:spPr/>
      <dgm:t>
        <a:bodyPr/>
        <a:lstStyle/>
        <a:p>
          <a:endParaRPr lang="zh-TW" altLang="en-US"/>
        </a:p>
      </dgm:t>
    </dgm:pt>
    <dgm:pt modelId="{8555CCAE-EF49-4470-97F2-046F87508D28}" type="sibTrans" cxnId="{5A220091-BC18-4F89-8A34-62ACD1C3746E}">
      <dgm:prSet/>
      <dgm:spPr/>
      <dgm:t>
        <a:bodyPr/>
        <a:lstStyle/>
        <a:p>
          <a:endParaRPr lang="zh-TW" altLang="en-US"/>
        </a:p>
      </dgm:t>
    </dgm:pt>
    <dgm:pt modelId="{84D058BC-DC66-46EA-9F9C-7C608A803B51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網路科技</a:t>
          </a:r>
        </a:p>
      </dgm:t>
    </dgm:pt>
    <dgm:pt modelId="{D7032C6C-B3B9-4919-B65C-88A59886EF85}" type="parTrans" cxnId="{4B7052C4-71EE-4094-88A7-B3F9B81BA709}">
      <dgm:prSet/>
      <dgm:spPr/>
      <dgm:t>
        <a:bodyPr/>
        <a:lstStyle/>
        <a:p>
          <a:endParaRPr lang="zh-TW" altLang="en-US"/>
        </a:p>
      </dgm:t>
    </dgm:pt>
    <dgm:pt modelId="{33FA3941-95EF-48C1-B2B6-7BD7438DDCB5}" type="sibTrans" cxnId="{4B7052C4-71EE-4094-88A7-B3F9B81BA709}">
      <dgm:prSet/>
      <dgm:spPr/>
      <dgm:t>
        <a:bodyPr/>
        <a:lstStyle/>
        <a:p>
          <a:endParaRPr lang="zh-TW" altLang="en-US"/>
        </a:p>
      </dgm:t>
    </dgm:pt>
    <dgm:pt modelId="{B22C54F8-3D45-4A6C-8501-516AF7FA0414}" type="pres">
      <dgm:prSet presAssocID="{5BB645AA-C841-47C3-8924-2102B65CE67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CACBB80-5D62-4625-ADA4-00ADC4990971}" type="pres">
      <dgm:prSet presAssocID="{B1E08940-D593-4F96-A81C-1B5AA96EB1EA}" presName="centerShape" presStyleLbl="node0" presStyleIdx="0" presStyleCnt="1"/>
      <dgm:spPr/>
    </dgm:pt>
    <dgm:pt modelId="{47A954B9-A96C-49BD-A281-D0ADEE5CCAA5}" type="pres">
      <dgm:prSet presAssocID="{AB397B47-A16A-4DB5-968B-22F116F73292}" presName="node" presStyleLbl="node1" presStyleIdx="0" presStyleCnt="5">
        <dgm:presLayoutVars>
          <dgm:bulletEnabled val="1"/>
        </dgm:presLayoutVars>
      </dgm:prSet>
      <dgm:spPr/>
    </dgm:pt>
    <dgm:pt modelId="{EF49B643-DAFB-426A-A386-DF402B79D8D4}" type="pres">
      <dgm:prSet presAssocID="{AB397B47-A16A-4DB5-968B-22F116F73292}" presName="dummy" presStyleCnt="0"/>
      <dgm:spPr/>
    </dgm:pt>
    <dgm:pt modelId="{E91D64ED-815D-439B-91AA-2551EDD75068}" type="pres">
      <dgm:prSet presAssocID="{904518A4-6D50-4D21-98CE-9234E173B513}" presName="sibTrans" presStyleLbl="sibTrans2D1" presStyleIdx="0" presStyleCnt="5"/>
      <dgm:spPr/>
    </dgm:pt>
    <dgm:pt modelId="{FF97B35F-EFEE-4D3D-83D5-98B5FE04FB58}" type="pres">
      <dgm:prSet presAssocID="{84D058BC-DC66-46EA-9F9C-7C608A803B51}" presName="node" presStyleLbl="node1" presStyleIdx="1" presStyleCnt="5">
        <dgm:presLayoutVars>
          <dgm:bulletEnabled val="1"/>
        </dgm:presLayoutVars>
      </dgm:prSet>
      <dgm:spPr/>
    </dgm:pt>
    <dgm:pt modelId="{47D07F0F-7A88-4FDF-A565-6054998C30AD}" type="pres">
      <dgm:prSet presAssocID="{84D058BC-DC66-46EA-9F9C-7C608A803B51}" presName="dummy" presStyleCnt="0"/>
      <dgm:spPr/>
    </dgm:pt>
    <dgm:pt modelId="{5C8AD0E3-E7AF-4342-9BCF-058DAD1BF739}" type="pres">
      <dgm:prSet presAssocID="{33FA3941-95EF-48C1-B2B6-7BD7438DDCB5}" presName="sibTrans" presStyleLbl="sibTrans2D1" presStyleIdx="1" presStyleCnt="5"/>
      <dgm:spPr/>
    </dgm:pt>
    <dgm:pt modelId="{93C3EB6D-0533-4F8E-9C33-23C31694C88E}" type="pres">
      <dgm:prSet presAssocID="{8F5FBFF0-B8B5-4296-9292-5534C32C52C1}" presName="node" presStyleLbl="node1" presStyleIdx="2" presStyleCnt="5">
        <dgm:presLayoutVars>
          <dgm:bulletEnabled val="1"/>
        </dgm:presLayoutVars>
      </dgm:prSet>
      <dgm:spPr/>
    </dgm:pt>
    <dgm:pt modelId="{27263572-D417-4B2B-97D3-6305582C9825}" type="pres">
      <dgm:prSet presAssocID="{8F5FBFF0-B8B5-4296-9292-5534C32C52C1}" presName="dummy" presStyleCnt="0"/>
      <dgm:spPr/>
    </dgm:pt>
    <dgm:pt modelId="{BB5027C3-3E41-44B3-A9BD-97353A92CB42}" type="pres">
      <dgm:prSet presAssocID="{87BF19E5-4D64-4B8D-9CE4-794F22AF704C}" presName="sibTrans" presStyleLbl="sibTrans2D1" presStyleIdx="2" presStyleCnt="5"/>
      <dgm:spPr/>
    </dgm:pt>
    <dgm:pt modelId="{8A6B504F-370E-4480-A1B6-72DDBA27A531}" type="pres">
      <dgm:prSet presAssocID="{526CCCDE-5F1E-4860-BFBA-F191B4F2E28C}" presName="node" presStyleLbl="node1" presStyleIdx="3" presStyleCnt="5">
        <dgm:presLayoutVars>
          <dgm:bulletEnabled val="1"/>
        </dgm:presLayoutVars>
      </dgm:prSet>
      <dgm:spPr/>
    </dgm:pt>
    <dgm:pt modelId="{005BBB5D-FEBE-450A-A4D8-F1AE527AE452}" type="pres">
      <dgm:prSet presAssocID="{526CCCDE-5F1E-4860-BFBA-F191B4F2E28C}" presName="dummy" presStyleCnt="0"/>
      <dgm:spPr/>
    </dgm:pt>
    <dgm:pt modelId="{9D1A8637-AF1A-400D-81C7-C404CD6C01C1}" type="pres">
      <dgm:prSet presAssocID="{6943E258-EBC2-4303-A0B6-FB7EA41F0AF8}" presName="sibTrans" presStyleLbl="sibTrans2D1" presStyleIdx="3" presStyleCnt="5"/>
      <dgm:spPr/>
    </dgm:pt>
    <dgm:pt modelId="{B26895AE-ADF1-4337-8C19-F42C7A6B2191}" type="pres">
      <dgm:prSet presAssocID="{9722264B-F1AB-45F5-BDD7-C2B28D22928F}" presName="node" presStyleLbl="node1" presStyleIdx="4" presStyleCnt="5">
        <dgm:presLayoutVars>
          <dgm:bulletEnabled val="1"/>
        </dgm:presLayoutVars>
      </dgm:prSet>
      <dgm:spPr/>
    </dgm:pt>
    <dgm:pt modelId="{6458D5B4-937E-47CD-8D4D-2390B3DB1FD1}" type="pres">
      <dgm:prSet presAssocID="{9722264B-F1AB-45F5-BDD7-C2B28D22928F}" presName="dummy" presStyleCnt="0"/>
      <dgm:spPr/>
    </dgm:pt>
    <dgm:pt modelId="{DB130361-4CE9-491F-9FFD-E55516A8F69E}" type="pres">
      <dgm:prSet presAssocID="{8555CCAE-EF49-4470-97F2-046F87508D28}" presName="sibTrans" presStyleLbl="sibTrans2D1" presStyleIdx="4" presStyleCnt="5"/>
      <dgm:spPr/>
    </dgm:pt>
  </dgm:ptLst>
  <dgm:cxnLst>
    <dgm:cxn modelId="{87E8F404-2FFE-48A9-BC3D-9235D7EF8041}" srcId="{B1E08940-D593-4F96-A81C-1B5AA96EB1EA}" destId="{8F5FBFF0-B8B5-4296-9292-5534C32C52C1}" srcOrd="2" destOrd="0" parTransId="{6C75981D-0C1A-43CD-9471-0B740E4836C5}" sibTransId="{87BF19E5-4D64-4B8D-9CE4-794F22AF704C}"/>
    <dgm:cxn modelId="{4E66E011-DA80-4285-B8DA-24760676D7EC}" type="presOf" srcId="{8F5FBFF0-B8B5-4296-9292-5534C32C52C1}" destId="{93C3EB6D-0533-4F8E-9C33-23C31694C88E}" srcOrd="0" destOrd="0" presId="urn:microsoft.com/office/officeart/2005/8/layout/radial6"/>
    <dgm:cxn modelId="{051C0B18-B839-4185-B725-BE4477031D1F}" type="presOf" srcId="{B1E08940-D593-4F96-A81C-1B5AA96EB1EA}" destId="{CCACBB80-5D62-4625-ADA4-00ADC4990971}" srcOrd="0" destOrd="0" presId="urn:microsoft.com/office/officeart/2005/8/layout/radial6"/>
    <dgm:cxn modelId="{898D0066-580F-4A6E-B245-678CDA8B3C09}" type="presOf" srcId="{AB397B47-A16A-4DB5-968B-22F116F73292}" destId="{47A954B9-A96C-49BD-A281-D0ADEE5CCAA5}" srcOrd="0" destOrd="0" presId="urn:microsoft.com/office/officeart/2005/8/layout/radial6"/>
    <dgm:cxn modelId="{86793E52-7E6A-42DE-92AD-8435889BBE63}" type="presOf" srcId="{526CCCDE-5F1E-4860-BFBA-F191B4F2E28C}" destId="{8A6B504F-370E-4480-A1B6-72DDBA27A531}" srcOrd="0" destOrd="0" presId="urn:microsoft.com/office/officeart/2005/8/layout/radial6"/>
    <dgm:cxn modelId="{0DB84F7E-57BF-4B87-B266-84E53A4932F6}" type="presOf" srcId="{5BB645AA-C841-47C3-8924-2102B65CE670}" destId="{B22C54F8-3D45-4A6C-8501-516AF7FA0414}" srcOrd="0" destOrd="0" presId="urn:microsoft.com/office/officeart/2005/8/layout/radial6"/>
    <dgm:cxn modelId="{27E56B84-E7C0-4BA5-9388-BEF6E9B6E7A3}" type="presOf" srcId="{904518A4-6D50-4D21-98CE-9234E173B513}" destId="{E91D64ED-815D-439B-91AA-2551EDD75068}" srcOrd="0" destOrd="0" presId="urn:microsoft.com/office/officeart/2005/8/layout/radial6"/>
    <dgm:cxn modelId="{FE006A8A-3A1A-4A5F-A307-495A4B56C483}" type="presOf" srcId="{33FA3941-95EF-48C1-B2B6-7BD7438DDCB5}" destId="{5C8AD0E3-E7AF-4342-9BCF-058DAD1BF739}" srcOrd="0" destOrd="0" presId="urn:microsoft.com/office/officeart/2005/8/layout/radial6"/>
    <dgm:cxn modelId="{5A220091-BC18-4F89-8A34-62ACD1C3746E}" srcId="{B1E08940-D593-4F96-A81C-1B5AA96EB1EA}" destId="{9722264B-F1AB-45F5-BDD7-C2B28D22928F}" srcOrd="4" destOrd="0" parTransId="{A980954B-F2DB-41FA-AA0A-79CB765F12EC}" sibTransId="{8555CCAE-EF49-4470-97F2-046F87508D28}"/>
    <dgm:cxn modelId="{84077C97-55FB-4B54-B85C-5A42915C84CB}" type="presOf" srcId="{84D058BC-DC66-46EA-9F9C-7C608A803B51}" destId="{FF97B35F-EFEE-4D3D-83D5-98B5FE04FB58}" srcOrd="0" destOrd="0" presId="urn:microsoft.com/office/officeart/2005/8/layout/radial6"/>
    <dgm:cxn modelId="{5B80629C-1BE2-4273-ABA4-FBADA586ECC9}" srcId="{5BB645AA-C841-47C3-8924-2102B65CE670}" destId="{B1E08940-D593-4F96-A81C-1B5AA96EB1EA}" srcOrd="0" destOrd="0" parTransId="{9C9788E1-E2A8-4B10-B174-16467C993495}" sibTransId="{DB1C38C2-C7C5-487B-BED6-899131F495F0}"/>
    <dgm:cxn modelId="{A1825DA0-4302-482C-955C-6C8BB459EFA2}" type="presOf" srcId="{8555CCAE-EF49-4470-97F2-046F87508D28}" destId="{DB130361-4CE9-491F-9FFD-E55516A8F69E}" srcOrd="0" destOrd="0" presId="urn:microsoft.com/office/officeart/2005/8/layout/radial6"/>
    <dgm:cxn modelId="{FDD97CAD-4050-4E9C-96C6-E57410FE7E57}" type="presOf" srcId="{6943E258-EBC2-4303-A0B6-FB7EA41F0AF8}" destId="{9D1A8637-AF1A-400D-81C7-C404CD6C01C1}" srcOrd="0" destOrd="0" presId="urn:microsoft.com/office/officeart/2005/8/layout/radial6"/>
    <dgm:cxn modelId="{72D6D1B0-156F-4605-A443-D853218A35E0}" srcId="{B1E08940-D593-4F96-A81C-1B5AA96EB1EA}" destId="{526CCCDE-5F1E-4860-BFBA-F191B4F2E28C}" srcOrd="3" destOrd="0" parTransId="{2F638EF3-3BC5-4978-B033-8A5C53EE4E72}" sibTransId="{6943E258-EBC2-4303-A0B6-FB7EA41F0AF8}"/>
    <dgm:cxn modelId="{EBE2FABA-11C2-4E37-B668-294AB6DD2552}" type="presOf" srcId="{87BF19E5-4D64-4B8D-9CE4-794F22AF704C}" destId="{BB5027C3-3E41-44B3-A9BD-97353A92CB42}" srcOrd="0" destOrd="0" presId="urn:microsoft.com/office/officeart/2005/8/layout/radial6"/>
    <dgm:cxn modelId="{4B7052C4-71EE-4094-88A7-B3F9B81BA709}" srcId="{B1E08940-D593-4F96-A81C-1B5AA96EB1EA}" destId="{84D058BC-DC66-46EA-9F9C-7C608A803B51}" srcOrd="1" destOrd="0" parTransId="{D7032C6C-B3B9-4919-B65C-88A59886EF85}" sibTransId="{33FA3941-95EF-48C1-B2B6-7BD7438DDCB5}"/>
    <dgm:cxn modelId="{78D601E1-900C-49BD-841C-2CB09C544AA8}" srcId="{B1E08940-D593-4F96-A81C-1B5AA96EB1EA}" destId="{AB397B47-A16A-4DB5-968B-22F116F73292}" srcOrd="0" destOrd="0" parTransId="{C92E0E89-9484-42AB-A310-1DE2DBE9066E}" sibTransId="{904518A4-6D50-4D21-98CE-9234E173B513}"/>
    <dgm:cxn modelId="{840D04E2-DA95-4AF6-8B52-B6F844E981EC}" type="presOf" srcId="{9722264B-F1AB-45F5-BDD7-C2B28D22928F}" destId="{B26895AE-ADF1-4337-8C19-F42C7A6B2191}" srcOrd="0" destOrd="0" presId="urn:microsoft.com/office/officeart/2005/8/layout/radial6"/>
    <dgm:cxn modelId="{A25C2FAE-BC72-4A51-8867-57975C4D843F}" type="presParOf" srcId="{B22C54F8-3D45-4A6C-8501-516AF7FA0414}" destId="{CCACBB80-5D62-4625-ADA4-00ADC4990971}" srcOrd="0" destOrd="0" presId="urn:microsoft.com/office/officeart/2005/8/layout/radial6"/>
    <dgm:cxn modelId="{B06242EB-38F8-4C5C-8BCC-9EABE9C32688}" type="presParOf" srcId="{B22C54F8-3D45-4A6C-8501-516AF7FA0414}" destId="{47A954B9-A96C-49BD-A281-D0ADEE5CCAA5}" srcOrd="1" destOrd="0" presId="urn:microsoft.com/office/officeart/2005/8/layout/radial6"/>
    <dgm:cxn modelId="{CFE7BF65-00D3-4F6D-ABAB-7A5D4140487D}" type="presParOf" srcId="{B22C54F8-3D45-4A6C-8501-516AF7FA0414}" destId="{EF49B643-DAFB-426A-A386-DF402B79D8D4}" srcOrd="2" destOrd="0" presId="urn:microsoft.com/office/officeart/2005/8/layout/radial6"/>
    <dgm:cxn modelId="{622E28B6-B469-4636-9CBB-6F07F316ABC1}" type="presParOf" srcId="{B22C54F8-3D45-4A6C-8501-516AF7FA0414}" destId="{E91D64ED-815D-439B-91AA-2551EDD75068}" srcOrd="3" destOrd="0" presId="urn:microsoft.com/office/officeart/2005/8/layout/radial6"/>
    <dgm:cxn modelId="{605793CB-B4B6-4568-A6C5-68E81376BE83}" type="presParOf" srcId="{B22C54F8-3D45-4A6C-8501-516AF7FA0414}" destId="{FF97B35F-EFEE-4D3D-83D5-98B5FE04FB58}" srcOrd="4" destOrd="0" presId="urn:microsoft.com/office/officeart/2005/8/layout/radial6"/>
    <dgm:cxn modelId="{79B9FE12-4A62-48E8-8F8A-D3378C6AF2AF}" type="presParOf" srcId="{B22C54F8-3D45-4A6C-8501-516AF7FA0414}" destId="{47D07F0F-7A88-4FDF-A565-6054998C30AD}" srcOrd="5" destOrd="0" presId="urn:microsoft.com/office/officeart/2005/8/layout/radial6"/>
    <dgm:cxn modelId="{E4E7B6F2-8990-401F-ABCD-29AA33D5DFF3}" type="presParOf" srcId="{B22C54F8-3D45-4A6C-8501-516AF7FA0414}" destId="{5C8AD0E3-E7AF-4342-9BCF-058DAD1BF739}" srcOrd="6" destOrd="0" presId="urn:microsoft.com/office/officeart/2005/8/layout/radial6"/>
    <dgm:cxn modelId="{69744CD0-1EE2-4CFF-9A4F-CE895FD37D82}" type="presParOf" srcId="{B22C54F8-3D45-4A6C-8501-516AF7FA0414}" destId="{93C3EB6D-0533-4F8E-9C33-23C31694C88E}" srcOrd="7" destOrd="0" presId="urn:microsoft.com/office/officeart/2005/8/layout/radial6"/>
    <dgm:cxn modelId="{4605D622-B008-4964-9022-4BADC7BD2F1A}" type="presParOf" srcId="{B22C54F8-3D45-4A6C-8501-516AF7FA0414}" destId="{27263572-D417-4B2B-97D3-6305582C9825}" srcOrd="8" destOrd="0" presId="urn:microsoft.com/office/officeart/2005/8/layout/radial6"/>
    <dgm:cxn modelId="{ECEB462A-61B1-4BC8-A375-9CFD62003876}" type="presParOf" srcId="{B22C54F8-3D45-4A6C-8501-516AF7FA0414}" destId="{BB5027C3-3E41-44B3-A9BD-97353A92CB42}" srcOrd="9" destOrd="0" presId="urn:microsoft.com/office/officeart/2005/8/layout/radial6"/>
    <dgm:cxn modelId="{EFB268A0-F86A-42DE-90B0-11F0DA6BE817}" type="presParOf" srcId="{B22C54F8-3D45-4A6C-8501-516AF7FA0414}" destId="{8A6B504F-370E-4480-A1B6-72DDBA27A531}" srcOrd="10" destOrd="0" presId="urn:microsoft.com/office/officeart/2005/8/layout/radial6"/>
    <dgm:cxn modelId="{135A110B-FDBF-4A23-B6ED-8BB73C56A7D5}" type="presParOf" srcId="{B22C54F8-3D45-4A6C-8501-516AF7FA0414}" destId="{005BBB5D-FEBE-450A-A4D8-F1AE527AE452}" srcOrd="11" destOrd="0" presId="urn:microsoft.com/office/officeart/2005/8/layout/radial6"/>
    <dgm:cxn modelId="{0BDBA647-9055-4881-8960-C3345BF62D5D}" type="presParOf" srcId="{B22C54F8-3D45-4A6C-8501-516AF7FA0414}" destId="{9D1A8637-AF1A-400D-81C7-C404CD6C01C1}" srcOrd="12" destOrd="0" presId="urn:microsoft.com/office/officeart/2005/8/layout/radial6"/>
    <dgm:cxn modelId="{0D5217ED-A817-477D-B57B-4C183FE5D61B}" type="presParOf" srcId="{B22C54F8-3D45-4A6C-8501-516AF7FA0414}" destId="{B26895AE-ADF1-4337-8C19-F42C7A6B2191}" srcOrd="13" destOrd="0" presId="urn:microsoft.com/office/officeart/2005/8/layout/radial6"/>
    <dgm:cxn modelId="{B65EBDA0-E4CE-4113-A20A-3C0ACB551E0E}" type="presParOf" srcId="{B22C54F8-3D45-4A6C-8501-516AF7FA0414}" destId="{6458D5B4-937E-47CD-8D4D-2390B3DB1FD1}" srcOrd="14" destOrd="0" presId="urn:microsoft.com/office/officeart/2005/8/layout/radial6"/>
    <dgm:cxn modelId="{3555F0A2-C7C8-4FA4-9801-11C70140774B}" type="presParOf" srcId="{B22C54F8-3D45-4A6C-8501-516AF7FA0414}" destId="{DB130361-4CE9-491F-9FFD-E55516A8F69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7FE5557-F223-4918-8E3E-F51DEF37B4A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A05D4CF-81E2-4B88-8559-548ADAD2B993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自我管理</a:t>
          </a:r>
        </a:p>
      </dgm:t>
    </dgm:pt>
    <dgm:pt modelId="{068A21D3-DC34-4FE4-B9A4-592214DD988C}" type="parTrans" cxnId="{FF5D1414-3C83-473D-995C-A71D19100E58}">
      <dgm:prSet/>
      <dgm:spPr/>
      <dgm:t>
        <a:bodyPr/>
        <a:lstStyle/>
        <a:p>
          <a:endParaRPr lang="zh-TW" altLang="en-US"/>
        </a:p>
      </dgm:t>
    </dgm:pt>
    <dgm:pt modelId="{DCBA7DEF-2ED7-4ED3-BEED-8D15E471AA2E}" type="sibTrans" cxnId="{FF5D1414-3C83-473D-995C-A71D19100E58}">
      <dgm:prSet/>
      <dgm:spPr/>
      <dgm:t>
        <a:bodyPr/>
        <a:lstStyle/>
        <a:p>
          <a:endParaRPr lang="zh-TW" altLang="en-US"/>
        </a:p>
      </dgm:t>
    </dgm:pt>
    <dgm:pt modelId="{43384CF7-FBBB-4C49-9F44-7A678E9E160E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自我省視</a:t>
          </a:r>
        </a:p>
      </dgm:t>
    </dgm:pt>
    <dgm:pt modelId="{3F2846F8-651B-4967-9108-DF88CBCAB194}" type="parTrans" cxnId="{70CD491C-BD5B-46F6-955D-1A7222BDB7BD}">
      <dgm:prSet/>
      <dgm:spPr/>
      <dgm:t>
        <a:bodyPr/>
        <a:lstStyle/>
        <a:p>
          <a:endParaRPr lang="zh-TW" altLang="en-US"/>
        </a:p>
      </dgm:t>
    </dgm:pt>
    <dgm:pt modelId="{015FB4A2-285D-46DC-A3B1-EC0CA71A8C1D}" type="sibTrans" cxnId="{70CD491C-BD5B-46F6-955D-1A7222BDB7BD}">
      <dgm:prSet/>
      <dgm:spPr/>
      <dgm:t>
        <a:bodyPr/>
        <a:lstStyle/>
        <a:p>
          <a:endParaRPr lang="zh-TW" altLang="en-US"/>
        </a:p>
      </dgm:t>
    </dgm:pt>
    <dgm:pt modelId="{AFF64AC5-C6F5-4A45-967A-3F986C2FF8A9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自我激勵</a:t>
          </a:r>
        </a:p>
      </dgm:t>
    </dgm:pt>
    <dgm:pt modelId="{83E7E523-FE25-4B89-8232-A0B19C12A292}" type="parTrans" cxnId="{B4A24FD5-6CEA-4A8B-B73E-F9745DF695AC}">
      <dgm:prSet/>
      <dgm:spPr/>
      <dgm:t>
        <a:bodyPr/>
        <a:lstStyle/>
        <a:p>
          <a:endParaRPr lang="zh-TW" altLang="en-US"/>
        </a:p>
      </dgm:t>
    </dgm:pt>
    <dgm:pt modelId="{D41A0349-A85E-4910-9A16-7F827718385D}" type="sibTrans" cxnId="{B4A24FD5-6CEA-4A8B-B73E-F9745DF695AC}">
      <dgm:prSet/>
      <dgm:spPr/>
      <dgm:t>
        <a:bodyPr/>
        <a:lstStyle/>
        <a:p>
          <a:endParaRPr lang="zh-TW" altLang="en-US"/>
        </a:p>
      </dgm:t>
    </dgm:pt>
    <dgm:pt modelId="{3DA48D94-0CCD-40BA-9839-A10AACCBB320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自我精進</a:t>
          </a:r>
        </a:p>
      </dgm:t>
    </dgm:pt>
    <dgm:pt modelId="{63DFF322-9C7A-4B24-96A9-431101144CD3}" type="parTrans" cxnId="{8B0B257F-0BF2-4228-87DB-5ABD8C4561AE}">
      <dgm:prSet/>
      <dgm:spPr/>
      <dgm:t>
        <a:bodyPr/>
        <a:lstStyle/>
        <a:p>
          <a:endParaRPr lang="zh-TW" altLang="en-US"/>
        </a:p>
      </dgm:t>
    </dgm:pt>
    <dgm:pt modelId="{89FD363E-28E2-458B-B124-29E227BD1AAA}" type="sibTrans" cxnId="{8B0B257F-0BF2-4228-87DB-5ABD8C4561AE}">
      <dgm:prSet/>
      <dgm:spPr/>
      <dgm:t>
        <a:bodyPr/>
        <a:lstStyle/>
        <a:p>
          <a:endParaRPr lang="zh-TW" altLang="en-US"/>
        </a:p>
      </dgm:t>
    </dgm:pt>
    <dgm:pt modelId="{DCD7B178-F6CD-416E-BF9A-0A0DE0101AE3}" type="pres">
      <dgm:prSet presAssocID="{D7FE5557-F223-4918-8E3E-F51DEF37B4A4}" presName="Name0" presStyleCnt="0">
        <dgm:presLayoutVars>
          <dgm:chMax val="7"/>
          <dgm:chPref val="7"/>
          <dgm:dir/>
        </dgm:presLayoutVars>
      </dgm:prSet>
      <dgm:spPr/>
    </dgm:pt>
    <dgm:pt modelId="{48247C4D-3B9B-49A2-8C23-7730D66B30F7}" type="pres">
      <dgm:prSet presAssocID="{D7FE5557-F223-4918-8E3E-F51DEF37B4A4}" presName="Name1" presStyleCnt="0"/>
      <dgm:spPr/>
    </dgm:pt>
    <dgm:pt modelId="{3C57E1FE-EDE9-4688-B8DE-4A1263EF9859}" type="pres">
      <dgm:prSet presAssocID="{D7FE5557-F223-4918-8E3E-F51DEF37B4A4}" presName="cycle" presStyleCnt="0"/>
      <dgm:spPr/>
    </dgm:pt>
    <dgm:pt modelId="{483CBB2A-54EC-4923-A2FF-5BBC63270E99}" type="pres">
      <dgm:prSet presAssocID="{D7FE5557-F223-4918-8E3E-F51DEF37B4A4}" presName="srcNode" presStyleLbl="node1" presStyleIdx="0" presStyleCnt="4"/>
      <dgm:spPr/>
    </dgm:pt>
    <dgm:pt modelId="{0BADC82C-FF57-4669-BB1C-355E5DF08403}" type="pres">
      <dgm:prSet presAssocID="{D7FE5557-F223-4918-8E3E-F51DEF37B4A4}" presName="conn" presStyleLbl="parChTrans1D2" presStyleIdx="0" presStyleCnt="1"/>
      <dgm:spPr/>
    </dgm:pt>
    <dgm:pt modelId="{FEBB8F7E-8847-4634-ADF1-DCF9F432D691}" type="pres">
      <dgm:prSet presAssocID="{D7FE5557-F223-4918-8E3E-F51DEF37B4A4}" presName="extraNode" presStyleLbl="node1" presStyleIdx="0" presStyleCnt="4"/>
      <dgm:spPr/>
    </dgm:pt>
    <dgm:pt modelId="{3F406D01-BE11-450E-99C2-9B2362AEA3B5}" type="pres">
      <dgm:prSet presAssocID="{D7FE5557-F223-4918-8E3E-F51DEF37B4A4}" presName="dstNode" presStyleLbl="node1" presStyleIdx="0" presStyleCnt="4"/>
      <dgm:spPr/>
    </dgm:pt>
    <dgm:pt modelId="{58FED43E-8BC7-489D-BF45-18037A9DE1F8}" type="pres">
      <dgm:prSet presAssocID="{5A05D4CF-81E2-4B88-8559-548ADAD2B993}" presName="text_1" presStyleLbl="node1" presStyleIdx="0" presStyleCnt="4">
        <dgm:presLayoutVars>
          <dgm:bulletEnabled val="1"/>
        </dgm:presLayoutVars>
      </dgm:prSet>
      <dgm:spPr/>
    </dgm:pt>
    <dgm:pt modelId="{B5B497EA-70B9-4EEC-AE8F-16E3CF8040CC}" type="pres">
      <dgm:prSet presAssocID="{5A05D4CF-81E2-4B88-8559-548ADAD2B993}" presName="accent_1" presStyleCnt="0"/>
      <dgm:spPr/>
    </dgm:pt>
    <dgm:pt modelId="{5C1B002A-7521-4821-AF5B-62E7FDC101FF}" type="pres">
      <dgm:prSet presAssocID="{5A05D4CF-81E2-4B88-8559-548ADAD2B993}" presName="accentRepeatNode" presStyleLbl="solidFgAcc1" presStyleIdx="0" presStyleCnt="4"/>
      <dgm:spPr/>
    </dgm:pt>
    <dgm:pt modelId="{FF7129D3-3772-4388-A40F-08FCF61B4051}" type="pres">
      <dgm:prSet presAssocID="{3DA48D94-0CCD-40BA-9839-A10AACCBB320}" presName="text_2" presStyleLbl="node1" presStyleIdx="1" presStyleCnt="4">
        <dgm:presLayoutVars>
          <dgm:bulletEnabled val="1"/>
        </dgm:presLayoutVars>
      </dgm:prSet>
      <dgm:spPr/>
    </dgm:pt>
    <dgm:pt modelId="{CF31CDC0-EF31-4042-9CD7-47EFAAC4D123}" type="pres">
      <dgm:prSet presAssocID="{3DA48D94-0CCD-40BA-9839-A10AACCBB320}" presName="accent_2" presStyleCnt="0"/>
      <dgm:spPr/>
    </dgm:pt>
    <dgm:pt modelId="{F89DCCAA-38F3-4B9E-BA5A-B1C963A4D013}" type="pres">
      <dgm:prSet presAssocID="{3DA48D94-0CCD-40BA-9839-A10AACCBB320}" presName="accentRepeatNode" presStyleLbl="solidFgAcc1" presStyleIdx="1" presStyleCnt="4"/>
      <dgm:spPr/>
    </dgm:pt>
    <dgm:pt modelId="{36A91C01-CC65-4F46-99D0-FADC8B9C9C33}" type="pres">
      <dgm:prSet presAssocID="{43384CF7-FBBB-4C49-9F44-7A678E9E160E}" presName="text_3" presStyleLbl="node1" presStyleIdx="2" presStyleCnt="4">
        <dgm:presLayoutVars>
          <dgm:bulletEnabled val="1"/>
        </dgm:presLayoutVars>
      </dgm:prSet>
      <dgm:spPr/>
    </dgm:pt>
    <dgm:pt modelId="{FE6C1CC3-29AC-424F-AD41-D32CD3B0638E}" type="pres">
      <dgm:prSet presAssocID="{43384CF7-FBBB-4C49-9F44-7A678E9E160E}" presName="accent_3" presStyleCnt="0"/>
      <dgm:spPr/>
    </dgm:pt>
    <dgm:pt modelId="{47485BE3-B22F-4C2C-8AFC-3931DDC380E2}" type="pres">
      <dgm:prSet presAssocID="{43384CF7-FBBB-4C49-9F44-7A678E9E160E}" presName="accentRepeatNode" presStyleLbl="solidFgAcc1" presStyleIdx="2" presStyleCnt="4"/>
      <dgm:spPr/>
    </dgm:pt>
    <dgm:pt modelId="{C08FEC15-7EC0-4945-8D3E-CD29414F34F4}" type="pres">
      <dgm:prSet presAssocID="{AFF64AC5-C6F5-4A45-967A-3F986C2FF8A9}" presName="text_4" presStyleLbl="node1" presStyleIdx="3" presStyleCnt="4">
        <dgm:presLayoutVars>
          <dgm:bulletEnabled val="1"/>
        </dgm:presLayoutVars>
      </dgm:prSet>
      <dgm:spPr/>
    </dgm:pt>
    <dgm:pt modelId="{BAB2B1B6-D248-4000-B04E-A0CF45ABE25D}" type="pres">
      <dgm:prSet presAssocID="{AFF64AC5-C6F5-4A45-967A-3F986C2FF8A9}" presName="accent_4" presStyleCnt="0"/>
      <dgm:spPr/>
    </dgm:pt>
    <dgm:pt modelId="{BD39D8AB-7D13-43BE-99BB-A3A91B97CB56}" type="pres">
      <dgm:prSet presAssocID="{AFF64AC5-C6F5-4A45-967A-3F986C2FF8A9}" presName="accentRepeatNode" presStyleLbl="solidFgAcc1" presStyleIdx="3" presStyleCnt="4"/>
      <dgm:spPr/>
    </dgm:pt>
  </dgm:ptLst>
  <dgm:cxnLst>
    <dgm:cxn modelId="{FF5D1414-3C83-473D-995C-A71D19100E58}" srcId="{D7FE5557-F223-4918-8E3E-F51DEF37B4A4}" destId="{5A05D4CF-81E2-4B88-8559-548ADAD2B993}" srcOrd="0" destOrd="0" parTransId="{068A21D3-DC34-4FE4-B9A4-592214DD988C}" sibTransId="{DCBA7DEF-2ED7-4ED3-BEED-8D15E471AA2E}"/>
    <dgm:cxn modelId="{70CD491C-BD5B-46F6-955D-1A7222BDB7BD}" srcId="{D7FE5557-F223-4918-8E3E-F51DEF37B4A4}" destId="{43384CF7-FBBB-4C49-9F44-7A678E9E160E}" srcOrd="2" destOrd="0" parTransId="{3F2846F8-651B-4967-9108-DF88CBCAB194}" sibTransId="{015FB4A2-285D-46DC-A3B1-EC0CA71A8C1D}"/>
    <dgm:cxn modelId="{37680439-72D5-4374-97E4-C4DCD2EEC9A5}" type="presOf" srcId="{43384CF7-FBBB-4C49-9F44-7A678E9E160E}" destId="{36A91C01-CC65-4F46-99D0-FADC8B9C9C33}" srcOrd="0" destOrd="0" presId="urn:microsoft.com/office/officeart/2008/layout/VerticalCurvedList"/>
    <dgm:cxn modelId="{8B0B257F-0BF2-4228-87DB-5ABD8C4561AE}" srcId="{D7FE5557-F223-4918-8E3E-F51DEF37B4A4}" destId="{3DA48D94-0CCD-40BA-9839-A10AACCBB320}" srcOrd="1" destOrd="0" parTransId="{63DFF322-9C7A-4B24-96A9-431101144CD3}" sibTransId="{89FD363E-28E2-458B-B124-29E227BD1AAA}"/>
    <dgm:cxn modelId="{4009CCA1-5B9B-4A54-A9FD-BDDF55179234}" type="presOf" srcId="{5A05D4CF-81E2-4B88-8559-548ADAD2B993}" destId="{58FED43E-8BC7-489D-BF45-18037A9DE1F8}" srcOrd="0" destOrd="0" presId="urn:microsoft.com/office/officeart/2008/layout/VerticalCurvedList"/>
    <dgm:cxn modelId="{E6F245A9-348B-43FA-BD39-B33BD2866530}" type="presOf" srcId="{D7FE5557-F223-4918-8E3E-F51DEF37B4A4}" destId="{DCD7B178-F6CD-416E-BF9A-0A0DE0101AE3}" srcOrd="0" destOrd="0" presId="urn:microsoft.com/office/officeart/2008/layout/VerticalCurvedList"/>
    <dgm:cxn modelId="{8F46C6AA-C2B2-4A80-BF82-8A3CF905EA71}" type="presOf" srcId="{DCBA7DEF-2ED7-4ED3-BEED-8D15E471AA2E}" destId="{0BADC82C-FF57-4669-BB1C-355E5DF08403}" srcOrd="0" destOrd="0" presId="urn:microsoft.com/office/officeart/2008/layout/VerticalCurvedList"/>
    <dgm:cxn modelId="{B4A24FD5-6CEA-4A8B-B73E-F9745DF695AC}" srcId="{D7FE5557-F223-4918-8E3E-F51DEF37B4A4}" destId="{AFF64AC5-C6F5-4A45-967A-3F986C2FF8A9}" srcOrd="3" destOrd="0" parTransId="{83E7E523-FE25-4B89-8232-A0B19C12A292}" sibTransId="{D41A0349-A85E-4910-9A16-7F827718385D}"/>
    <dgm:cxn modelId="{61321AE6-263E-4865-B3F3-6E71FC8BF055}" type="presOf" srcId="{AFF64AC5-C6F5-4A45-967A-3F986C2FF8A9}" destId="{C08FEC15-7EC0-4945-8D3E-CD29414F34F4}" srcOrd="0" destOrd="0" presId="urn:microsoft.com/office/officeart/2008/layout/VerticalCurvedList"/>
    <dgm:cxn modelId="{FC25B2F7-C149-47CA-9555-D7081F7F9979}" type="presOf" srcId="{3DA48D94-0CCD-40BA-9839-A10AACCBB320}" destId="{FF7129D3-3772-4388-A40F-08FCF61B4051}" srcOrd="0" destOrd="0" presId="urn:microsoft.com/office/officeart/2008/layout/VerticalCurvedList"/>
    <dgm:cxn modelId="{B1EE5EA7-AD27-4924-B6DD-9E1439F03A76}" type="presParOf" srcId="{DCD7B178-F6CD-416E-BF9A-0A0DE0101AE3}" destId="{48247C4D-3B9B-49A2-8C23-7730D66B30F7}" srcOrd="0" destOrd="0" presId="urn:microsoft.com/office/officeart/2008/layout/VerticalCurvedList"/>
    <dgm:cxn modelId="{50BE56F2-7435-432F-986C-338EBCB818C6}" type="presParOf" srcId="{48247C4D-3B9B-49A2-8C23-7730D66B30F7}" destId="{3C57E1FE-EDE9-4688-B8DE-4A1263EF9859}" srcOrd="0" destOrd="0" presId="urn:microsoft.com/office/officeart/2008/layout/VerticalCurvedList"/>
    <dgm:cxn modelId="{A2E51E46-B21C-49AE-AD18-A55D53E9A401}" type="presParOf" srcId="{3C57E1FE-EDE9-4688-B8DE-4A1263EF9859}" destId="{483CBB2A-54EC-4923-A2FF-5BBC63270E99}" srcOrd="0" destOrd="0" presId="urn:microsoft.com/office/officeart/2008/layout/VerticalCurvedList"/>
    <dgm:cxn modelId="{34FD18DF-2FF5-4A55-BCA2-FCE90F6D8A0D}" type="presParOf" srcId="{3C57E1FE-EDE9-4688-B8DE-4A1263EF9859}" destId="{0BADC82C-FF57-4669-BB1C-355E5DF08403}" srcOrd="1" destOrd="0" presId="urn:microsoft.com/office/officeart/2008/layout/VerticalCurvedList"/>
    <dgm:cxn modelId="{77BD9D08-089F-41FA-8F7F-B73FB5B54133}" type="presParOf" srcId="{3C57E1FE-EDE9-4688-B8DE-4A1263EF9859}" destId="{FEBB8F7E-8847-4634-ADF1-DCF9F432D691}" srcOrd="2" destOrd="0" presId="urn:microsoft.com/office/officeart/2008/layout/VerticalCurvedList"/>
    <dgm:cxn modelId="{4F26847F-C9A1-4A38-A9A9-AAEF547D7ACA}" type="presParOf" srcId="{3C57E1FE-EDE9-4688-B8DE-4A1263EF9859}" destId="{3F406D01-BE11-450E-99C2-9B2362AEA3B5}" srcOrd="3" destOrd="0" presId="urn:microsoft.com/office/officeart/2008/layout/VerticalCurvedList"/>
    <dgm:cxn modelId="{CF62F96E-AE2E-441D-81A5-84C8FCA603DB}" type="presParOf" srcId="{48247C4D-3B9B-49A2-8C23-7730D66B30F7}" destId="{58FED43E-8BC7-489D-BF45-18037A9DE1F8}" srcOrd="1" destOrd="0" presId="urn:microsoft.com/office/officeart/2008/layout/VerticalCurvedList"/>
    <dgm:cxn modelId="{EC517C86-57F9-4FB6-B5A6-56B5273087FC}" type="presParOf" srcId="{48247C4D-3B9B-49A2-8C23-7730D66B30F7}" destId="{B5B497EA-70B9-4EEC-AE8F-16E3CF8040CC}" srcOrd="2" destOrd="0" presId="urn:microsoft.com/office/officeart/2008/layout/VerticalCurvedList"/>
    <dgm:cxn modelId="{651BE73B-9D54-44D1-A8F1-590EE3516D84}" type="presParOf" srcId="{B5B497EA-70B9-4EEC-AE8F-16E3CF8040CC}" destId="{5C1B002A-7521-4821-AF5B-62E7FDC101FF}" srcOrd="0" destOrd="0" presId="urn:microsoft.com/office/officeart/2008/layout/VerticalCurvedList"/>
    <dgm:cxn modelId="{AE517CD9-9F2E-4543-ACAB-23A9A83E5BA0}" type="presParOf" srcId="{48247C4D-3B9B-49A2-8C23-7730D66B30F7}" destId="{FF7129D3-3772-4388-A40F-08FCF61B4051}" srcOrd="3" destOrd="0" presId="urn:microsoft.com/office/officeart/2008/layout/VerticalCurvedList"/>
    <dgm:cxn modelId="{2B504024-E481-4E25-A826-2B2CC08905D8}" type="presParOf" srcId="{48247C4D-3B9B-49A2-8C23-7730D66B30F7}" destId="{CF31CDC0-EF31-4042-9CD7-47EFAAC4D123}" srcOrd="4" destOrd="0" presId="urn:microsoft.com/office/officeart/2008/layout/VerticalCurvedList"/>
    <dgm:cxn modelId="{19FB64CE-0EA1-48DD-B91B-514302BA47CC}" type="presParOf" srcId="{CF31CDC0-EF31-4042-9CD7-47EFAAC4D123}" destId="{F89DCCAA-38F3-4B9E-BA5A-B1C963A4D013}" srcOrd="0" destOrd="0" presId="urn:microsoft.com/office/officeart/2008/layout/VerticalCurvedList"/>
    <dgm:cxn modelId="{5EC92EB0-F68D-41A5-9FF5-07B44ADC866B}" type="presParOf" srcId="{48247C4D-3B9B-49A2-8C23-7730D66B30F7}" destId="{36A91C01-CC65-4F46-99D0-FADC8B9C9C33}" srcOrd="5" destOrd="0" presId="urn:microsoft.com/office/officeart/2008/layout/VerticalCurvedList"/>
    <dgm:cxn modelId="{2D22A336-8826-461C-A5C2-6839547F4FA0}" type="presParOf" srcId="{48247C4D-3B9B-49A2-8C23-7730D66B30F7}" destId="{FE6C1CC3-29AC-424F-AD41-D32CD3B0638E}" srcOrd="6" destOrd="0" presId="urn:microsoft.com/office/officeart/2008/layout/VerticalCurvedList"/>
    <dgm:cxn modelId="{F5A0C13F-0B33-42F6-9685-7AA3B98F9393}" type="presParOf" srcId="{FE6C1CC3-29AC-424F-AD41-D32CD3B0638E}" destId="{47485BE3-B22F-4C2C-8AFC-3931DDC380E2}" srcOrd="0" destOrd="0" presId="urn:microsoft.com/office/officeart/2008/layout/VerticalCurvedList"/>
    <dgm:cxn modelId="{DFEA9C09-F7B7-4BBB-A72A-CD261E842D5A}" type="presParOf" srcId="{48247C4D-3B9B-49A2-8C23-7730D66B30F7}" destId="{C08FEC15-7EC0-4945-8D3E-CD29414F34F4}" srcOrd="7" destOrd="0" presId="urn:microsoft.com/office/officeart/2008/layout/VerticalCurvedList"/>
    <dgm:cxn modelId="{89B32FA3-8EE8-4D8E-AE1F-0CB9D589F1BE}" type="presParOf" srcId="{48247C4D-3B9B-49A2-8C23-7730D66B30F7}" destId="{BAB2B1B6-D248-4000-B04E-A0CF45ABE25D}" srcOrd="8" destOrd="0" presId="urn:microsoft.com/office/officeart/2008/layout/VerticalCurvedList"/>
    <dgm:cxn modelId="{B3A50700-84BF-4813-B624-F18A554CCB69}" type="presParOf" srcId="{BAB2B1B6-D248-4000-B04E-A0CF45ABE25D}" destId="{BD39D8AB-7D13-43BE-99BB-A3A91B97CB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BB645AA-C841-47C3-8924-2102B65CE670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1E08940-D593-4F96-A81C-1B5AA96EB1EA}">
      <dgm:prSet phldrT="[文字]"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學習型組織</a:t>
          </a:r>
        </a:p>
      </dgm:t>
    </dgm:pt>
    <dgm:pt modelId="{9C9788E1-E2A8-4B10-B174-16467C993495}" type="parTrans" cxnId="{5B80629C-1BE2-4273-ABA4-FBADA586ECC9}">
      <dgm:prSet/>
      <dgm:spPr/>
      <dgm:t>
        <a:bodyPr/>
        <a:lstStyle/>
        <a:p>
          <a:endParaRPr lang="zh-TW" altLang="en-US"/>
        </a:p>
      </dgm:t>
    </dgm:pt>
    <dgm:pt modelId="{DB1C38C2-C7C5-487B-BED6-899131F495F0}" type="sibTrans" cxnId="{5B80629C-1BE2-4273-ABA4-FBADA586ECC9}">
      <dgm:prSet/>
      <dgm:spPr/>
      <dgm:t>
        <a:bodyPr/>
        <a:lstStyle/>
        <a:p>
          <a:endParaRPr lang="zh-TW" altLang="en-US"/>
        </a:p>
      </dgm:t>
    </dgm:pt>
    <dgm:pt modelId="{AB397B47-A16A-4DB5-968B-22F116F73292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慈濟人文</a:t>
          </a:r>
        </a:p>
      </dgm:t>
    </dgm:pt>
    <dgm:pt modelId="{C92E0E89-9484-42AB-A310-1DE2DBE9066E}" type="parTrans" cxnId="{78D601E1-900C-49BD-841C-2CB09C544AA8}">
      <dgm:prSet/>
      <dgm:spPr/>
      <dgm:t>
        <a:bodyPr/>
        <a:lstStyle/>
        <a:p>
          <a:endParaRPr lang="zh-TW" altLang="en-US"/>
        </a:p>
      </dgm:t>
    </dgm:pt>
    <dgm:pt modelId="{904518A4-6D50-4D21-98CE-9234E173B513}" type="sibTrans" cxnId="{78D601E1-900C-49BD-841C-2CB09C544AA8}">
      <dgm:prSet/>
      <dgm:spPr/>
      <dgm:t>
        <a:bodyPr/>
        <a:lstStyle/>
        <a:p>
          <a:endParaRPr lang="zh-TW" altLang="en-US"/>
        </a:p>
      </dgm:t>
    </dgm:pt>
    <dgm:pt modelId="{8F5FBFF0-B8B5-4296-9292-5534C32C52C1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心理科學</a:t>
          </a:r>
        </a:p>
      </dgm:t>
    </dgm:pt>
    <dgm:pt modelId="{6C75981D-0C1A-43CD-9471-0B740E4836C5}" type="parTrans" cxnId="{87E8F404-2FFE-48A9-BC3D-9235D7EF8041}">
      <dgm:prSet/>
      <dgm:spPr/>
      <dgm:t>
        <a:bodyPr/>
        <a:lstStyle/>
        <a:p>
          <a:endParaRPr lang="zh-TW" altLang="en-US"/>
        </a:p>
      </dgm:t>
    </dgm:pt>
    <dgm:pt modelId="{87BF19E5-4D64-4B8D-9CE4-794F22AF704C}" type="sibTrans" cxnId="{87E8F404-2FFE-48A9-BC3D-9235D7EF8041}">
      <dgm:prSet/>
      <dgm:spPr/>
      <dgm:t>
        <a:bodyPr/>
        <a:lstStyle/>
        <a:p>
          <a:endParaRPr lang="zh-TW" altLang="en-US"/>
        </a:p>
      </dgm:t>
    </dgm:pt>
    <dgm:pt modelId="{526CCCDE-5F1E-4860-BFBA-F191B4F2E28C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探索教育</a:t>
          </a:r>
        </a:p>
      </dgm:t>
    </dgm:pt>
    <dgm:pt modelId="{2F638EF3-3BC5-4978-B033-8A5C53EE4E72}" type="parTrans" cxnId="{72D6D1B0-156F-4605-A443-D853218A35E0}">
      <dgm:prSet/>
      <dgm:spPr/>
      <dgm:t>
        <a:bodyPr/>
        <a:lstStyle/>
        <a:p>
          <a:endParaRPr lang="zh-TW" altLang="en-US"/>
        </a:p>
      </dgm:t>
    </dgm:pt>
    <dgm:pt modelId="{6943E258-EBC2-4303-A0B6-FB7EA41F0AF8}" type="sibTrans" cxnId="{72D6D1B0-156F-4605-A443-D853218A35E0}">
      <dgm:prSet/>
      <dgm:spPr/>
      <dgm:t>
        <a:bodyPr/>
        <a:lstStyle/>
        <a:p>
          <a:endParaRPr lang="zh-TW" altLang="en-US"/>
        </a:p>
      </dgm:t>
    </dgm:pt>
    <dgm:pt modelId="{9722264B-F1AB-45F5-BDD7-C2B28D22928F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自我驅動</a:t>
          </a:r>
          <a:endParaRPr lang="zh-TW" altLang="en-US" sz="23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80954B-F2DB-41FA-AA0A-79CB765F12EC}" type="parTrans" cxnId="{5A220091-BC18-4F89-8A34-62ACD1C3746E}">
      <dgm:prSet/>
      <dgm:spPr/>
      <dgm:t>
        <a:bodyPr/>
        <a:lstStyle/>
        <a:p>
          <a:endParaRPr lang="zh-TW" altLang="en-US"/>
        </a:p>
      </dgm:t>
    </dgm:pt>
    <dgm:pt modelId="{8555CCAE-EF49-4470-97F2-046F87508D28}" type="sibTrans" cxnId="{5A220091-BC18-4F89-8A34-62ACD1C3746E}">
      <dgm:prSet/>
      <dgm:spPr/>
      <dgm:t>
        <a:bodyPr/>
        <a:lstStyle/>
        <a:p>
          <a:endParaRPr lang="zh-TW" altLang="en-US"/>
        </a:p>
      </dgm:t>
    </dgm:pt>
    <dgm:pt modelId="{84D058BC-DC66-46EA-9F9C-7C608A803B51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網路科技</a:t>
          </a:r>
        </a:p>
      </dgm:t>
    </dgm:pt>
    <dgm:pt modelId="{D7032C6C-B3B9-4919-B65C-88A59886EF85}" type="parTrans" cxnId="{4B7052C4-71EE-4094-88A7-B3F9B81BA709}">
      <dgm:prSet/>
      <dgm:spPr/>
      <dgm:t>
        <a:bodyPr/>
        <a:lstStyle/>
        <a:p>
          <a:endParaRPr lang="zh-TW" altLang="en-US"/>
        </a:p>
      </dgm:t>
    </dgm:pt>
    <dgm:pt modelId="{33FA3941-95EF-48C1-B2B6-7BD7438DDCB5}" type="sibTrans" cxnId="{4B7052C4-71EE-4094-88A7-B3F9B81BA709}">
      <dgm:prSet/>
      <dgm:spPr/>
      <dgm:t>
        <a:bodyPr/>
        <a:lstStyle/>
        <a:p>
          <a:endParaRPr lang="zh-TW" altLang="en-US"/>
        </a:p>
      </dgm:t>
    </dgm:pt>
    <dgm:pt modelId="{B22C54F8-3D45-4A6C-8501-516AF7FA0414}" type="pres">
      <dgm:prSet presAssocID="{5BB645AA-C841-47C3-8924-2102B65CE67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CACBB80-5D62-4625-ADA4-00ADC4990971}" type="pres">
      <dgm:prSet presAssocID="{B1E08940-D593-4F96-A81C-1B5AA96EB1EA}" presName="centerShape" presStyleLbl="node0" presStyleIdx="0" presStyleCnt="1"/>
      <dgm:spPr/>
    </dgm:pt>
    <dgm:pt modelId="{47A954B9-A96C-49BD-A281-D0ADEE5CCAA5}" type="pres">
      <dgm:prSet presAssocID="{AB397B47-A16A-4DB5-968B-22F116F73292}" presName="node" presStyleLbl="node1" presStyleIdx="0" presStyleCnt="5">
        <dgm:presLayoutVars>
          <dgm:bulletEnabled val="1"/>
        </dgm:presLayoutVars>
      </dgm:prSet>
      <dgm:spPr/>
    </dgm:pt>
    <dgm:pt modelId="{EF49B643-DAFB-426A-A386-DF402B79D8D4}" type="pres">
      <dgm:prSet presAssocID="{AB397B47-A16A-4DB5-968B-22F116F73292}" presName="dummy" presStyleCnt="0"/>
      <dgm:spPr/>
    </dgm:pt>
    <dgm:pt modelId="{E91D64ED-815D-439B-91AA-2551EDD75068}" type="pres">
      <dgm:prSet presAssocID="{904518A4-6D50-4D21-98CE-9234E173B513}" presName="sibTrans" presStyleLbl="sibTrans2D1" presStyleIdx="0" presStyleCnt="5"/>
      <dgm:spPr/>
    </dgm:pt>
    <dgm:pt modelId="{FF97B35F-EFEE-4D3D-83D5-98B5FE04FB58}" type="pres">
      <dgm:prSet presAssocID="{84D058BC-DC66-46EA-9F9C-7C608A803B51}" presName="node" presStyleLbl="node1" presStyleIdx="1" presStyleCnt="5">
        <dgm:presLayoutVars>
          <dgm:bulletEnabled val="1"/>
        </dgm:presLayoutVars>
      </dgm:prSet>
      <dgm:spPr/>
    </dgm:pt>
    <dgm:pt modelId="{47D07F0F-7A88-4FDF-A565-6054998C30AD}" type="pres">
      <dgm:prSet presAssocID="{84D058BC-DC66-46EA-9F9C-7C608A803B51}" presName="dummy" presStyleCnt="0"/>
      <dgm:spPr/>
    </dgm:pt>
    <dgm:pt modelId="{5C8AD0E3-E7AF-4342-9BCF-058DAD1BF739}" type="pres">
      <dgm:prSet presAssocID="{33FA3941-95EF-48C1-B2B6-7BD7438DDCB5}" presName="sibTrans" presStyleLbl="sibTrans2D1" presStyleIdx="1" presStyleCnt="5"/>
      <dgm:spPr/>
    </dgm:pt>
    <dgm:pt modelId="{93C3EB6D-0533-4F8E-9C33-23C31694C88E}" type="pres">
      <dgm:prSet presAssocID="{8F5FBFF0-B8B5-4296-9292-5534C32C52C1}" presName="node" presStyleLbl="node1" presStyleIdx="2" presStyleCnt="5">
        <dgm:presLayoutVars>
          <dgm:bulletEnabled val="1"/>
        </dgm:presLayoutVars>
      </dgm:prSet>
      <dgm:spPr/>
    </dgm:pt>
    <dgm:pt modelId="{27263572-D417-4B2B-97D3-6305582C9825}" type="pres">
      <dgm:prSet presAssocID="{8F5FBFF0-B8B5-4296-9292-5534C32C52C1}" presName="dummy" presStyleCnt="0"/>
      <dgm:spPr/>
    </dgm:pt>
    <dgm:pt modelId="{BB5027C3-3E41-44B3-A9BD-97353A92CB42}" type="pres">
      <dgm:prSet presAssocID="{87BF19E5-4D64-4B8D-9CE4-794F22AF704C}" presName="sibTrans" presStyleLbl="sibTrans2D1" presStyleIdx="2" presStyleCnt="5"/>
      <dgm:spPr/>
    </dgm:pt>
    <dgm:pt modelId="{8A6B504F-370E-4480-A1B6-72DDBA27A531}" type="pres">
      <dgm:prSet presAssocID="{526CCCDE-5F1E-4860-BFBA-F191B4F2E28C}" presName="node" presStyleLbl="node1" presStyleIdx="3" presStyleCnt="5">
        <dgm:presLayoutVars>
          <dgm:bulletEnabled val="1"/>
        </dgm:presLayoutVars>
      </dgm:prSet>
      <dgm:spPr/>
    </dgm:pt>
    <dgm:pt modelId="{005BBB5D-FEBE-450A-A4D8-F1AE527AE452}" type="pres">
      <dgm:prSet presAssocID="{526CCCDE-5F1E-4860-BFBA-F191B4F2E28C}" presName="dummy" presStyleCnt="0"/>
      <dgm:spPr/>
    </dgm:pt>
    <dgm:pt modelId="{9D1A8637-AF1A-400D-81C7-C404CD6C01C1}" type="pres">
      <dgm:prSet presAssocID="{6943E258-EBC2-4303-A0B6-FB7EA41F0AF8}" presName="sibTrans" presStyleLbl="sibTrans2D1" presStyleIdx="3" presStyleCnt="5"/>
      <dgm:spPr/>
    </dgm:pt>
    <dgm:pt modelId="{B26895AE-ADF1-4337-8C19-F42C7A6B2191}" type="pres">
      <dgm:prSet presAssocID="{9722264B-F1AB-45F5-BDD7-C2B28D22928F}" presName="node" presStyleLbl="node1" presStyleIdx="4" presStyleCnt="5">
        <dgm:presLayoutVars>
          <dgm:bulletEnabled val="1"/>
        </dgm:presLayoutVars>
      </dgm:prSet>
      <dgm:spPr/>
    </dgm:pt>
    <dgm:pt modelId="{6458D5B4-937E-47CD-8D4D-2390B3DB1FD1}" type="pres">
      <dgm:prSet presAssocID="{9722264B-F1AB-45F5-BDD7-C2B28D22928F}" presName="dummy" presStyleCnt="0"/>
      <dgm:spPr/>
    </dgm:pt>
    <dgm:pt modelId="{DB130361-4CE9-491F-9FFD-E55516A8F69E}" type="pres">
      <dgm:prSet presAssocID="{8555CCAE-EF49-4470-97F2-046F87508D28}" presName="sibTrans" presStyleLbl="sibTrans2D1" presStyleIdx="4" presStyleCnt="5"/>
      <dgm:spPr/>
    </dgm:pt>
  </dgm:ptLst>
  <dgm:cxnLst>
    <dgm:cxn modelId="{87E8F404-2FFE-48A9-BC3D-9235D7EF8041}" srcId="{B1E08940-D593-4F96-A81C-1B5AA96EB1EA}" destId="{8F5FBFF0-B8B5-4296-9292-5534C32C52C1}" srcOrd="2" destOrd="0" parTransId="{6C75981D-0C1A-43CD-9471-0B740E4836C5}" sibTransId="{87BF19E5-4D64-4B8D-9CE4-794F22AF704C}"/>
    <dgm:cxn modelId="{4E66E011-DA80-4285-B8DA-24760676D7EC}" type="presOf" srcId="{8F5FBFF0-B8B5-4296-9292-5534C32C52C1}" destId="{93C3EB6D-0533-4F8E-9C33-23C31694C88E}" srcOrd="0" destOrd="0" presId="urn:microsoft.com/office/officeart/2005/8/layout/radial6"/>
    <dgm:cxn modelId="{051C0B18-B839-4185-B725-BE4477031D1F}" type="presOf" srcId="{B1E08940-D593-4F96-A81C-1B5AA96EB1EA}" destId="{CCACBB80-5D62-4625-ADA4-00ADC4990971}" srcOrd="0" destOrd="0" presId="urn:microsoft.com/office/officeart/2005/8/layout/radial6"/>
    <dgm:cxn modelId="{898D0066-580F-4A6E-B245-678CDA8B3C09}" type="presOf" srcId="{AB397B47-A16A-4DB5-968B-22F116F73292}" destId="{47A954B9-A96C-49BD-A281-D0ADEE5CCAA5}" srcOrd="0" destOrd="0" presId="urn:microsoft.com/office/officeart/2005/8/layout/radial6"/>
    <dgm:cxn modelId="{86793E52-7E6A-42DE-92AD-8435889BBE63}" type="presOf" srcId="{526CCCDE-5F1E-4860-BFBA-F191B4F2E28C}" destId="{8A6B504F-370E-4480-A1B6-72DDBA27A531}" srcOrd="0" destOrd="0" presId="urn:microsoft.com/office/officeart/2005/8/layout/radial6"/>
    <dgm:cxn modelId="{0DB84F7E-57BF-4B87-B266-84E53A4932F6}" type="presOf" srcId="{5BB645AA-C841-47C3-8924-2102B65CE670}" destId="{B22C54F8-3D45-4A6C-8501-516AF7FA0414}" srcOrd="0" destOrd="0" presId="urn:microsoft.com/office/officeart/2005/8/layout/radial6"/>
    <dgm:cxn modelId="{27E56B84-E7C0-4BA5-9388-BEF6E9B6E7A3}" type="presOf" srcId="{904518A4-6D50-4D21-98CE-9234E173B513}" destId="{E91D64ED-815D-439B-91AA-2551EDD75068}" srcOrd="0" destOrd="0" presId="urn:microsoft.com/office/officeart/2005/8/layout/radial6"/>
    <dgm:cxn modelId="{FE006A8A-3A1A-4A5F-A307-495A4B56C483}" type="presOf" srcId="{33FA3941-95EF-48C1-B2B6-7BD7438DDCB5}" destId="{5C8AD0E3-E7AF-4342-9BCF-058DAD1BF739}" srcOrd="0" destOrd="0" presId="urn:microsoft.com/office/officeart/2005/8/layout/radial6"/>
    <dgm:cxn modelId="{5A220091-BC18-4F89-8A34-62ACD1C3746E}" srcId="{B1E08940-D593-4F96-A81C-1B5AA96EB1EA}" destId="{9722264B-F1AB-45F5-BDD7-C2B28D22928F}" srcOrd="4" destOrd="0" parTransId="{A980954B-F2DB-41FA-AA0A-79CB765F12EC}" sibTransId="{8555CCAE-EF49-4470-97F2-046F87508D28}"/>
    <dgm:cxn modelId="{84077C97-55FB-4B54-B85C-5A42915C84CB}" type="presOf" srcId="{84D058BC-DC66-46EA-9F9C-7C608A803B51}" destId="{FF97B35F-EFEE-4D3D-83D5-98B5FE04FB58}" srcOrd="0" destOrd="0" presId="urn:microsoft.com/office/officeart/2005/8/layout/radial6"/>
    <dgm:cxn modelId="{5B80629C-1BE2-4273-ABA4-FBADA586ECC9}" srcId="{5BB645AA-C841-47C3-8924-2102B65CE670}" destId="{B1E08940-D593-4F96-A81C-1B5AA96EB1EA}" srcOrd="0" destOrd="0" parTransId="{9C9788E1-E2A8-4B10-B174-16467C993495}" sibTransId="{DB1C38C2-C7C5-487B-BED6-899131F495F0}"/>
    <dgm:cxn modelId="{A1825DA0-4302-482C-955C-6C8BB459EFA2}" type="presOf" srcId="{8555CCAE-EF49-4470-97F2-046F87508D28}" destId="{DB130361-4CE9-491F-9FFD-E55516A8F69E}" srcOrd="0" destOrd="0" presId="urn:microsoft.com/office/officeart/2005/8/layout/radial6"/>
    <dgm:cxn modelId="{FDD97CAD-4050-4E9C-96C6-E57410FE7E57}" type="presOf" srcId="{6943E258-EBC2-4303-A0B6-FB7EA41F0AF8}" destId="{9D1A8637-AF1A-400D-81C7-C404CD6C01C1}" srcOrd="0" destOrd="0" presId="urn:microsoft.com/office/officeart/2005/8/layout/radial6"/>
    <dgm:cxn modelId="{72D6D1B0-156F-4605-A443-D853218A35E0}" srcId="{B1E08940-D593-4F96-A81C-1B5AA96EB1EA}" destId="{526CCCDE-5F1E-4860-BFBA-F191B4F2E28C}" srcOrd="3" destOrd="0" parTransId="{2F638EF3-3BC5-4978-B033-8A5C53EE4E72}" sibTransId="{6943E258-EBC2-4303-A0B6-FB7EA41F0AF8}"/>
    <dgm:cxn modelId="{EBE2FABA-11C2-4E37-B668-294AB6DD2552}" type="presOf" srcId="{87BF19E5-4D64-4B8D-9CE4-794F22AF704C}" destId="{BB5027C3-3E41-44B3-A9BD-97353A92CB42}" srcOrd="0" destOrd="0" presId="urn:microsoft.com/office/officeart/2005/8/layout/radial6"/>
    <dgm:cxn modelId="{4B7052C4-71EE-4094-88A7-B3F9B81BA709}" srcId="{B1E08940-D593-4F96-A81C-1B5AA96EB1EA}" destId="{84D058BC-DC66-46EA-9F9C-7C608A803B51}" srcOrd="1" destOrd="0" parTransId="{D7032C6C-B3B9-4919-B65C-88A59886EF85}" sibTransId="{33FA3941-95EF-48C1-B2B6-7BD7438DDCB5}"/>
    <dgm:cxn modelId="{78D601E1-900C-49BD-841C-2CB09C544AA8}" srcId="{B1E08940-D593-4F96-A81C-1B5AA96EB1EA}" destId="{AB397B47-A16A-4DB5-968B-22F116F73292}" srcOrd="0" destOrd="0" parTransId="{C92E0E89-9484-42AB-A310-1DE2DBE9066E}" sibTransId="{904518A4-6D50-4D21-98CE-9234E173B513}"/>
    <dgm:cxn modelId="{840D04E2-DA95-4AF6-8B52-B6F844E981EC}" type="presOf" srcId="{9722264B-F1AB-45F5-BDD7-C2B28D22928F}" destId="{B26895AE-ADF1-4337-8C19-F42C7A6B2191}" srcOrd="0" destOrd="0" presId="urn:microsoft.com/office/officeart/2005/8/layout/radial6"/>
    <dgm:cxn modelId="{A25C2FAE-BC72-4A51-8867-57975C4D843F}" type="presParOf" srcId="{B22C54F8-3D45-4A6C-8501-516AF7FA0414}" destId="{CCACBB80-5D62-4625-ADA4-00ADC4990971}" srcOrd="0" destOrd="0" presId="urn:microsoft.com/office/officeart/2005/8/layout/radial6"/>
    <dgm:cxn modelId="{B06242EB-38F8-4C5C-8BCC-9EABE9C32688}" type="presParOf" srcId="{B22C54F8-3D45-4A6C-8501-516AF7FA0414}" destId="{47A954B9-A96C-49BD-A281-D0ADEE5CCAA5}" srcOrd="1" destOrd="0" presId="urn:microsoft.com/office/officeart/2005/8/layout/radial6"/>
    <dgm:cxn modelId="{CFE7BF65-00D3-4F6D-ABAB-7A5D4140487D}" type="presParOf" srcId="{B22C54F8-3D45-4A6C-8501-516AF7FA0414}" destId="{EF49B643-DAFB-426A-A386-DF402B79D8D4}" srcOrd="2" destOrd="0" presId="urn:microsoft.com/office/officeart/2005/8/layout/radial6"/>
    <dgm:cxn modelId="{622E28B6-B469-4636-9CBB-6F07F316ABC1}" type="presParOf" srcId="{B22C54F8-3D45-4A6C-8501-516AF7FA0414}" destId="{E91D64ED-815D-439B-91AA-2551EDD75068}" srcOrd="3" destOrd="0" presId="urn:microsoft.com/office/officeart/2005/8/layout/radial6"/>
    <dgm:cxn modelId="{605793CB-B4B6-4568-A6C5-68E81376BE83}" type="presParOf" srcId="{B22C54F8-3D45-4A6C-8501-516AF7FA0414}" destId="{FF97B35F-EFEE-4D3D-83D5-98B5FE04FB58}" srcOrd="4" destOrd="0" presId="urn:microsoft.com/office/officeart/2005/8/layout/radial6"/>
    <dgm:cxn modelId="{79B9FE12-4A62-48E8-8F8A-D3378C6AF2AF}" type="presParOf" srcId="{B22C54F8-3D45-4A6C-8501-516AF7FA0414}" destId="{47D07F0F-7A88-4FDF-A565-6054998C30AD}" srcOrd="5" destOrd="0" presId="urn:microsoft.com/office/officeart/2005/8/layout/radial6"/>
    <dgm:cxn modelId="{E4E7B6F2-8990-401F-ABCD-29AA33D5DFF3}" type="presParOf" srcId="{B22C54F8-3D45-4A6C-8501-516AF7FA0414}" destId="{5C8AD0E3-E7AF-4342-9BCF-058DAD1BF739}" srcOrd="6" destOrd="0" presId="urn:microsoft.com/office/officeart/2005/8/layout/radial6"/>
    <dgm:cxn modelId="{69744CD0-1EE2-4CFF-9A4F-CE895FD37D82}" type="presParOf" srcId="{B22C54F8-3D45-4A6C-8501-516AF7FA0414}" destId="{93C3EB6D-0533-4F8E-9C33-23C31694C88E}" srcOrd="7" destOrd="0" presId="urn:microsoft.com/office/officeart/2005/8/layout/radial6"/>
    <dgm:cxn modelId="{4605D622-B008-4964-9022-4BADC7BD2F1A}" type="presParOf" srcId="{B22C54F8-3D45-4A6C-8501-516AF7FA0414}" destId="{27263572-D417-4B2B-97D3-6305582C9825}" srcOrd="8" destOrd="0" presId="urn:microsoft.com/office/officeart/2005/8/layout/radial6"/>
    <dgm:cxn modelId="{ECEB462A-61B1-4BC8-A375-9CFD62003876}" type="presParOf" srcId="{B22C54F8-3D45-4A6C-8501-516AF7FA0414}" destId="{BB5027C3-3E41-44B3-A9BD-97353A92CB42}" srcOrd="9" destOrd="0" presId="urn:microsoft.com/office/officeart/2005/8/layout/radial6"/>
    <dgm:cxn modelId="{EFB268A0-F86A-42DE-90B0-11F0DA6BE817}" type="presParOf" srcId="{B22C54F8-3D45-4A6C-8501-516AF7FA0414}" destId="{8A6B504F-370E-4480-A1B6-72DDBA27A531}" srcOrd="10" destOrd="0" presId="urn:microsoft.com/office/officeart/2005/8/layout/radial6"/>
    <dgm:cxn modelId="{135A110B-FDBF-4A23-B6ED-8BB73C56A7D5}" type="presParOf" srcId="{B22C54F8-3D45-4A6C-8501-516AF7FA0414}" destId="{005BBB5D-FEBE-450A-A4D8-F1AE527AE452}" srcOrd="11" destOrd="0" presId="urn:microsoft.com/office/officeart/2005/8/layout/radial6"/>
    <dgm:cxn modelId="{0BDBA647-9055-4881-8960-C3345BF62D5D}" type="presParOf" srcId="{B22C54F8-3D45-4A6C-8501-516AF7FA0414}" destId="{9D1A8637-AF1A-400D-81C7-C404CD6C01C1}" srcOrd="12" destOrd="0" presId="urn:microsoft.com/office/officeart/2005/8/layout/radial6"/>
    <dgm:cxn modelId="{0D5217ED-A817-477D-B57B-4C183FE5D61B}" type="presParOf" srcId="{B22C54F8-3D45-4A6C-8501-516AF7FA0414}" destId="{B26895AE-ADF1-4337-8C19-F42C7A6B2191}" srcOrd="13" destOrd="0" presId="urn:microsoft.com/office/officeart/2005/8/layout/radial6"/>
    <dgm:cxn modelId="{B65EBDA0-E4CE-4113-A20A-3C0ACB551E0E}" type="presParOf" srcId="{B22C54F8-3D45-4A6C-8501-516AF7FA0414}" destId="{6458D5B4-937E-47CD-8D4D-2390B3DB1FD1}" srcOrd="14" destOrd="0" presId="urn:microsoft.com/office/officeart/2005/8/layout/radial6"/>
    <dgm:cxn modelId="{3555F0A2-C7C8-4FA4-9801-11C70140774B}" type="presParOf" srcId="{B22C54F8-3D45-4A6C-8501-516AF7FA0414}" destId="{DB130361-4CE9-491F-9FFD-E55516A8F69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BEF512E-D349-4F08-AEE9-46DD49A75A51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B16A741-A6F3-4262-A93B-33B3053AA1D4}">
      <dgm:prSet phldrT="[文字]" custT="1"/>
      <dgm:spPr>
        <a:solidFill>
          <a:schemeClr val="accent3"/>
        </a:solidFill>
      </dgm:spPr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網路科技</a:t>
          </a:r>
        </a:p>
      </dgm:t>
    </dgm:pt>
    <dgm:pt modelId="{4598A5FA-283A-4E4F-B31E-E04A8B8FA9D0}" type="parTrans" cxnId="{E0D192AB-EE16-475D-9C56-B84E89C9A577}">
      <dgm:prSet/>
      <dgm:spPr/>
      <dgm:t>
        <a:bodyPr/>
        <a:lstStyle/>
        <a:p>
          <a:endParaRPr lang="zh-TW" altLang="en-US"/>
        </a:p>
      </dgm:t>
    </dgm:pt>
    <dgm:pt modelId="{945FC237-2C38-4B8F-85A2-0B86AB33ACA9}" type="sibTrans" cxnId="{E0D192AB-EE16-475D-9C56-B84E89C9A577}">
      <dgm:prSet/>
      <dgm:spPr/>
      <dgm:t>
        <a:bodyPr/>
        <a:lstStyle/>
        <a:p>
          <a:endParaRPr lang="zh-TW" altLang="en-US"/>
        </a:p>
      </dgm:t>
    </dgm:pt>
    <dgm:pt modelId="{4015EDC5-B5ED-4AA5-BE99-D232247648B4}">
      <dgm:prSet phldrT="[文字]" custT="1"/>
      <dgm:spPr>
        <a:solidFill>
          <a:schemeClr val="accent5"/>
        </a:solidFill>
      </dgm:spPr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探索教育</a:t>
          </a:r>
        </a:p>
      </dgm:t>
    </dgm:pt>
    <dgm:pt modelId="{514298D9-F3F6-49F0-AACF-AF21D53F1461}" type="parTrans" cxnId="{B27C05C2-F16B-49A2-A017-9EA92EECD024}">
      <dgm:prSet/>
      <dgm:spPr/>
      <dgm:t>
        <a:bodyPr/>
        <a:lstStyle/>
        <a:p>
          <a:endParaRPr lang="zh-TW" altLang="en-US"/>
        </a:p>
      </dgm:t>
    </dgm:pt>
    <dgm:pt modelId="{DA919936-A2B3-4B84-A86B-14A335D84487}" type="sibTrans" cxnId="{B27C05C2-F16B-49A2-A017-9EA92EECD024}">
      <dgm:prSet/>
      <dgm:spPr/>
      <dgm:t>
        <a:bodyPr/>
        <a:lstStyle/>
        <a:p>
          <a:endParaRPr lang="zh-TW" altLang="en-US"/>
        </a:p>
      </dgm:t>
    </dgm:pt>
    <dgm:pt modelId="{B801890E-1F1E-4137-A235-6B4762C9568F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心理科學</a:t>
          </a:r>
        </a:p>
      </dgm:t>
    </dgm:pt>
    <dgm:pt modelId="{9C730699-8E1A-40F8-9683-CA5C2F200AEA}" type="parTrans" cxnId="{CB4AA30E-F07D-48F1-9C83-704EB42FBCD0}">
      <dgm:prSet/>
      <dgm:spPr/>
      <dgm:t>
        <a:bodyPr/>
        <a:lstStyle/>
        <a:p>
          <a:endParaRPr lang="zh-TW" altLang="en-US"/>
        </a:p>
      </dgm:t>
    </dgm:pt>
    <dgm:pt modelId="{9E8D1955-19E5-499E-9783-18A14523EE3C}" type="sibTrans" cxnId="{CB4AA30E-F07D-48F1-9C83-704EB42FBCD0}">
      <dgm:prSet/>
      <dgm:spPr/>
      <dgm:t>
        <a:bodyPr/>
        <a:lstStyle/>
        <a:p>
          <a:endParaRPr lang="zh-TW" altLang="en-US"/>
        </a:p>
      </dgm:t>
    </dgm:pt>
    <dgm:pt modelId="{8B799F96-C621-4F00-ADD1-B740066A938F}">
      <dgm:prSet custT="1"/>
      <dgm:spPr>
        <a:solidFill>
          <a:schemeClr val="accent2"/>
        </a:solidFill>
      </dgm:spPr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慈濟人文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93D4F8-EAA4-44DB-BC12-1B9568AC851C}" type="parTrans" cxnId="{E4E7234A-84C0-4F9B-B543-7690BEB9C302}">
      <dgm:prSet/>
      <dgm:spPr/>
      <dgm:t>
        <a:bodyPr/>
        <a:lstStyle/>
        <a:p>
          <a:endParaRPr lang="zh-TW" altLang="en-US"/>
        </a:p>
      </dgm:t>
    </dgm:pt>
    <dgm:pt modelId="{AD36BA29-2A59-4329-8346-D5F1F98D242D}" type="sibTrans" cxnId="{E4E7234A-84C0-4F9B-B543-7690BEB9C302}">
      <dgm:prSet/>
      <dgm:spPr/>
      <dgm:t>
        <a:bodyPr/>
        <a:lstStyle/>
        <a:p>
          <a:endParaRPr lang="zh-TW" altLang="en-US"/>
        </a:p>
      </dgm:t>
    </dgm:pt>
    <dgm:pt modelId="{EB99EBCE-9AAD-44E6-B538-010A4D42ABF6}" type="pres">
      <dgm:prSet presAssocID="{CBEF512E-D349-4F08-AEE9-46DD49A75A51}" presName="Name0" presStyleCnt="0">
        <dgm:presLayoutVars>
          <dgm:chMax val="7"/>
          <dgm:resizeHandles val="exact"/>
        </dgm:presLayoutVars>
      </dgm:prSet>
      <dgm:spPr/>
    </dgm:pt>
    <dgm:pt modelId="{BE510CF4-4359-4793-A208-59C705AEA9C3}" type="pres">
      <dgm:prSet presAssocID="{CBEF512E-D349-4F08-AEE9-46DD49A75A51}" presName="comp1" presStyleCnt="0"/>
      <dgm:spPr/>
    </dgm:pt>
    <dgm:pt modelId="{1F097028-F044-4116-A22A-A37F96669154}" type="pres">
      <dgm:prSet presAssocID="{CBEF512E-D349-4F08-AEE9-46DD49A75A51}" presName="circle1" presStyleLbl="node1" presStyleIdx="0" presStyleCnt="4"/>
      <dgm:spPr/>
    </dgm:pt>
    <dgm:pt modelId="{76ED7023-929C-41C8-A1D8-A120781CF93F}" type="pres">
      <dgm:prSet presAssocID="{CBEF512E-D349-4F08-AEE9-46DD49A75A51}" presName="c1text" presStyleLbl="node1" presStyleIdx="0" presStyleCnt="4">
        <dgm:presLayoutVars>
          <dgm:bulletEnabled val="1"/>
        </dgm:presLayoutVars>
      </dgm:prSet>
      <dgm:spPr/>
    </dgm:pt>
    <dgm:pt modelId="{98BED3B4-0095-41BC-932B-BB7D2E5D028B}" type="pres">
      <dgm:prSet presAssocID="{CBEF512E-D349-4F08-AEE9-46DD49A75A51}" presName="comp2" presStyleCnt="0"/>
      <dgm:spPr/>
    </dgm:pt>
    <dgm:pt modelId="{681EAAB8-8859-4A82-8829-9D05E5FC565B}" type="pres">
      <dgm:prSet presAssocID="{CBEF512E-D349-4F08-AEE9-46DD49A75A51}" presName="circle2" presStyleLbl="node1" presStyleIdx="1" presStyleCnt="4"/>
      <dgm:spPr/>
    </dgm:pt>
    <dgm:pt modelId="{A2373629-A84D-4BC8-A138-0516552E4B0B}" type="pres">
      <dgm:prSet presAssocID="{CBEF512E-D349-4F08-AEE9-46DD49A75A51}" presName="c2text" presStyleLbl="node1" presStyleIdx="1" presStyleCnt="4">
        <dgm:presLayoutVars>
          <dgm:bulletEnabled val="1"/>
        </dgm:presLayoutVars>
      </dgm:prSet>
      <dgm:spPr/>
    </dgm:pt>
    <dgm:pt modelId="{1D3ACF89-F315-4FD6-91A1-F9BB181F9918}" type="pres">
      <dgm:prSet presAssocID="{CBEF512E-D349-4F08-AEE9-46DD49A75A51}" presName="comp3" presStyleCnt="0"/>
      <dgm:spPr/>
    </dgm:pt>
    <dgm:pt modelId="{D7851849-4A46-4A0C-94F3-4126352F6E0E}" type="pres">
      <dgm:prSet presAssocID="{CBEF512E-D349-4F08-AEE9-46DD49A75A51}" presName="circle3" presStyleLbl="node1" presStyleIdx="2" presStyleCnt="4"/>
      <dgm:spPr/>
    </dgm:pt>
    <dgm:pt modelId="{181AEA8E-9287-4127-97B5-E42E6BB72579}" type="pres">
      <dgm:prSet presAssocID="{CBEF512E-D349-4F08-AEE9-46DD49A75A51}" presName="c3text" presStyleLbl="node1" presStyleIdx="2" presStyleCnt="4">
        <dgm:presLayoutVars>
          <dgm:bulletEnabled val="1"/>
        </dgm:presLayoutVars>
      </dgm:prSet>
      <dgm:spPr/>
    </dgm:pt>
    <dgm:pt modelId="{9AFC87CF-939B-4893-9396-E4E3928776EE}" type="pres">
      <dgm:prSet presAssocID="{CBEF512E-D349-4F08-AEE9-46DD49A75A51}" presName="comp4" presStyleCnt="0"/>
      <dgm:spPr/>
    </dgm:pt>
    <dgm:pt modelId="{0B9F8734-B426-4824-8413-11D02B45C872}" type="pres">
      <dgm:prSet presAssocID="{CBEF512E-D349-4F08-AEE9-46DD49A75A51}" presName="circle4" presStyleLbl="node1" presStyleIdx="3" presStyleCnt="4"/>
      <dgm:spPr/>
    </dgm:pt>
    <dgm:pt modelId="{940F40CB-6F48-49DE-9AD2-28D18AC1E4C4}" type="pres">
      <dgm:prSet presAssocID="{CBEF512E-D349-4F08-AEE9-46DD49A75A51}" presName="c4text" presStyleLbl="node1" presStyleIdx="3" presStyleCnt="4">
        <dgm:presLayoutVars>
          <dgm:bulletEnabled val="1"/>
        </dgm:presLayoutVars>
      </dgm:prSet>
      <dgm:spPr/>
    </dgm:pt>
  </dgm:ptLst>
  <dgm:cxnLst>
    <dgm:cxn modelId="{CB4AA30E-F07D-48F1-9C83-704EB42FBCD0}" srcId="{CBEF512E-D349-4F08-AEE9-46DD49A75A51}" destId="{B801890E-1F1E-4137-A235-6B4762C9568F}" srcOrd="2" destOrd="0" parTransId="{9C730699-8E1A-40F8-9683-CA5C2F200AEA}" sibTransId="{9E8D1955-19E5-499E-9783-18A14523EE3C}"/>
    <dgm:cxn modelId="{5B04130F-5C7B-45C2-B634-A1E39D3E17F5}" type="presOf" srcId="{B801890E-1F1E-4137-A235-6B4762C9568F}" destId="{D7851849-4A46-4A0C-94F3-4126352F6E0E}" srcOrd="0" destOrd="0" presId="urn:microsoft.com/office/officeart/2005/8/layout/venn2"/>
    <dgm:cxn modelId="{0DE9991D-23A4-40FD-B993-53899D41BDEC}" type="presOf" srcId="{B801890E-1F1E-4137-A235-6B4762C9568F}" destId="{181AEA8E-9287-4127-97B5-E42E6BB72579}" srcOrd="1" destOrd="0" presId="urn:microsoft.com/office/officeart/2005/8/layout/venn2"/>
    <dgm:cxn modelId="{ED740A29-92C3-4195-85F0-95108D54EB36}" type="presOf" srcId="{4015EDC5-B5ED-4AA5-BE99-D232247648B4}" destId="{A2373629-A84D-4BC8-A138-0516552E4B0B}" srcOrd="1" destOrd="0" presId="urn:microsoft.com/office/officeart/2005/8/layout/venn2"/>
    <dgm:cxn modelId="{1A85DD46-3FF2-4123-B526-F39D7B747A22}" type="presOf" srcId="{6B16A741-A6F3-4262-A93B-33B3053AA1D4}" destId="{1F097028-F044-4116-A22A-A37F96669154}" srcOrd="0" destOrd="0" presId="urn:microsoft.com/office/officeart/2005/8/layout/venn2"/>
    <dgm:cxn modelId="{E4E7234A-84C0-4F9B-B543-7690BEB9C302}" srcId="{CBEF512E-D349-4F08-AEE9-46DD49A75A51}" destId="{8B799F96-C621-4F00-ADD1-B740066A938F}" srcOrd="3" destOrd="0" parTransId="{6193D4F8-EAA4-44DB-BC12-1B9568AC851C}" sibTransId="{AD36BA29-2A59-4329-8346-D5F1F98D242D}"/>
    <dgm:cxn modelId="{702FF06A-D8C3-4261-BF33-D53B95AC9AC9}" type="presOf" srcId="{6B16A741-A6F3-4262-A93B-33B3053AA1D4}" destId="{76ED7023-929C-41C8-A1D8-A120781CF93F}" srcOrd="1" destOrd="0" presId="urn:microsoft.com/office/officeart/2005/8/layout/venn2"/>
    <dgm:cxn modelId="{BACC9050-F2E2-42AA-87A0-2EFC3E182661}" type="presOf" srcId="{8B799F96-C621-4F00-ADD1-B740066A938F}" destId="{0B9F8734-B426-4824-8413-11D02B45C872}" srcOrd="0" destOrd="0" presId="urn:microsoft.com/office/officeart/2005/8/layout/venn2"/>
    <dgm:cxn modelId="{A5842F75-1ADF-4448-A22A-703C292252A6}" type="presOf" srcId="{4015EDC5-B5ED-4AA5-BE99-D232247648B4}" destId="{681EAAB8-8859-4A82-8829-9D05E5FC565B}" srcOrd="0" destOrd="0" presId="urn:microsoft.com/office/officeart/2005/8/layout/venn2"/>
    <dgm:cxn modelId="{5E4AAF80-7D1B-4FAA-BF1F-2DCED2FADB9C}" type="presOf" srcId="{8B799F96-C621-4F00-ADD1-B740066A938F}" destId="{940F40CB-6F48-49DE-9AD2-28D18AC1E4C4}" srcOrd="1" destOrd="0" presId="urn:microsoft.com/office/officeart/2005/8/layout/venn2"/>
    <dgm:cxn modelId="{72D2958A-60D0-4F6D-88CE-3387CF3D781F}" type="presOf" srcId="{CBEF512E-D349-4F08-AEE9-46DD49A75A51}" destId="{EB99EBCE-9AAD-44E6-B538-010A4D42ABF6}" srcOrd="0" destOrd="0" presId="urn:microsoft.com/office/officeart/2005/8/layout/venn2"/>
    <dgm:cxn modelId="{E0D192AB-EE16-475D-9C56-B84E89C9A577}" srcId="{CBEF512E-D349-4F08-AEE9-46DD49A75A51}" destId="{6B16A741-A6F3-4262-A93B-33B3053AA1D4}" srcOrd="0" destOrd="0" parTransId="{4598A5FA-283A-4E4F-B31E-E04A8B8FA9D0}" sibTransId="{945FC237-2C38-4B8F-85A2-0B86AB33ACA9}"/>
    <dgm:cxn modelId="{B27C05C2-F16B-49A2-A017-9EA92EECD024}" srcId="{CBEF512E-D349-4F08-AEE9-46DD49A75A51}" destId="{4015EDC5-B5ED-4AA5-BE99-D232247648B4}" srcOrd="1" destOrd="0" parTransId="{514298D9-F3F6-49F0-AACF-AF21D53F1461}" sibTransId="{DA919936-A2B3-4B84-A86B-14A335D84487}"/>
    <dgm:cxn modelId="{49C2009F-8283-4217-8D02-5DC10B120FB7}" type="presParOf" srcId="{EB99EBCE-9AAD-44E6-B538-010A4D42ABF6}" destId="{BE510CF4-4359-4793-A208-59C705AEA9C3}" srcOrd="0" destOrd="0" presId="urn:microsoft.com/office/officeart/2005/8/layout/venn2"/>
    <dgm:cxn modelId="{8E1C617B-4222-4E6D-8E49-3986FEDA66BA}" type="presParOf" srcId="{BE510CF4-4359-4793-A208-59C705AEA9C3}" destId="{1F097028-F044-4116-A22A-A37F96669154}" srcOrd="0" destOrd="0" presId="urn:microsoft.com/office/officeart/2005/8/layout/venn2"/>
    <dgm:cxn modelId="{E96D8530-B5C0-4F92-A623-ED9BAA32568C}" type="presParOf" srcId="{BE510CF4-4359-4793-A208-59C705AEA9C3}" destId="{76ED7023-929C-41C8-A1D8-A120781CF93F}" srcOrd="1" destOrd="0" presId="urn:microsoft.com/office/officeart/2005/8/layout/venn2"/>
    <dgm:cxn modelId="{513B0850-F29D-4BD9-84D3-C97E2A7A7818}" type="presParOf" srcId="{EB99EBCE-9AAD-44E6-B538-010A4D42ABF6}" destId="{98BED3B4-0095-41BC-932B-BB7D2E5D028B}" srcOrd="1" destOrd="0" presId="urn:microsoft.com/office/officeart/2005/8/layout/venn2"/>
    <dgm:cxn modelId="{097CDBBA-2CAE-47D3-897C-9BD10DF4332E}" type="presParOf" srcId="{98BED3B4-0095-41BC-932B-BB7D2E5D028B}" destId="{681EAAB8-8859-4A82-8829-9D05E5FC565B}" srcOrd="0" destOrd="0" presId="urn:microsoft.com/office/officeart/2005/8/layout/venn2"/>
    <dgm:cxn modelId="{68CA059E-D720-492C-8146-127EED6E9938}" type="presParOf" srcId="{98BED3B4-0095-41BC-932B-BB7D2E5D028B}" destId="{A2373629-A84D-4BC8-A138-0516552E4B0B}" srcOrd="1" destOrd="0" presId="urn:microsoft.com/office/officeart/2005/8/layout/venn2"/>
    <dgm:cxn modelId="{4028862D-0B89-4628-9BC1-FAFA816D40DC}" type="presParOf" srcId="{EB99EBCE-9AAD-44E6-B538-010A4D42ABF6}" destId="{1D3ACF89-F315-4FD6-91A1-F9BB181F9918}" srcOrd="2" destOrd="0" presId="urn:microsoft.com/office/officeart/2005/8/layout/venn2"/>
    <dgm:cxn modelId="{8B595C8E-1182-410F-81FA-D0A3EBCDC999}" type="presParOf" srcId="{1D3ACF89-F315-4FD6-91A1-F9BB181F9918}" destId="{D7851849-4A46-4A0C-94F3-4126352F6E0E}" srcOrd="0" destOrd="0" presId="urn:microsoft.com/office/officeart/2005/8/layout/venn2"/>
    <dgm:cxn modelId="{BAF31096-5F86-4A33-9AC7-883E52590570}" type="presParOf" srcId="{1D3ACF89-F315-4FD6-91A1-F9BB181F9918}" destId="{181AEA8E-9287-4127-97B5-E42E6BB72579}" srcOrd="1" destOrd="0" presId="urn:microsoft.com/office/officeart/2005/8/layout/venn2"/>
    <dgm:cxn modelId="{38C5BE03-5F5C-42FF-BE44-D1E2D2B32A7E}" type="presParOf" srcId="{EB99EBCE-9AAD-44E6-B538-010A4D42ABF6}" destId="{9AFC87CF-939B-4893-9396-E4E3928776EE}" srcOrd="3" destOrd="0" presId="urn:microsoft.com/office/officeart/2005/8/layout/venn2"/>
    <dgm:cxn modelId="{2AE5FC89-3946-406C-BEEE-9A042C25C6E8}" type="presParOf" srcId="{9AFC87CF-939B-4893-9396-E4E3928776EE}" destId="{0B9F8734-B426-4824-8413-11D02B45C872}" srcOrd="0" destOrd="0" presId="urn:microsoft.com/office/officeart/2005/8/layout/venn2"/>
    <dgm:cxn modelId="{203BBC2C-71F8-407F-BCD2-C882EFCCBB7B}" type="presParOf" srcId="{9AFC87CF-939B-4893-9396-E4E3928776EE}" destId="{940F40CB-6F48-49DE-9AD2-28D18AC1E4C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B645AA-C841-47C3-8924-2102B65CE670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1E08940-D593-4F96-A81C-1B5AA96EB1EA}">
      <dgm:prSet phldrT="[文字]" custT="1"/>
      <dgm:spPr/>
      <dgm:t>
        <a:bodyPr/>
        <a:lstStyle/>
        <a:p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學習型組織</a:t>
          </a:r>
        </a:p>
      </dgm:t>
    </dgm:pt>
    <dgm:pt modelId="{9C9788E1-E2A8-4B10-B174-16467C993495}" type="parTrans" cxnId="{5B80629C-1BE2-4273-ABA4-FBADA586ECC9}">
      <dgm:prSet/>
      <dgm:spPr/>
      <dgm:t>
        <a:bodyPr/>
        <a:lstStyle/>
        <a:p>
          <a:endParaRPr lang="zh-TW" altLang="en-US"/>
        </a:p>
      </dgm:t>
    </dgm:pt>
    <dgm:pt modelId="{DB1C38C2-C7C5-487B-BED6-899131F495F0}" type="sibTrans" cxnId="{5B80629C-1BE2-4273-ABA4-FBADA586ECC9}">
      <dgm:prSet/>
      <dgm:spPr/>
      <dgm:t>
        <a:bodyPr/>
        <a:lstStyle/>
        <a:p>
          <a:endParaRPr lang="zh-TW" altLang="en-US"/>
        </a:p>
      </dgm:t>
    </dgm:pt>
    <dgm:pt modelId="{AB397B47-A16A-4DB5-968B-22F116F73292}">
      <dgm:prSet phldrT="[文字]" custT="1"/>
      <dgm:spPr/>
      <dgm:t>
        <a:bodyPr/>
        <a:lstStyle/>
        <a:p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慈濟人文</a:t>
          </a:r>
        </a:p>
      </dgm:t>
    </dgm:pt>
    <dgm:pt modelId="{C92E0E89-9484-42AB-A310-1DE2DBE9066E}" type="parTrans" cxnId="{78D601E1-900C-49BD-841C-2CB09C544AA8}">
      <dgm:prSet/>
      <dgm:spPr/>
      <dgm:t>
        <a:bodyPr/>
        <a:lstStyle/>
        <a:p>
          <a:endParaRPr lang="zh-TW" altLang="en-US"/>
        </a:p>
      </dgm:t>
    </dgm:pt>
    <dgm:pt modelId="{904518A4-6D50-4D21-98CE-9234E173B513}" type="sibTrans" cxnId="{78D601E1-900C-49BD-841C-2CB09C544AA8}">
      <dgm:prSet/>
      <dgm:spPr/>
      <dgm:t>
        <a:bodyPr/>
        <a:lstStyle/>
        <a:p>
          <a:endParaRPr lang="zh-TW" altLang="en-US"/>
        </a:p>
      </dgm:t>
    </dgm:pt>
    <dgm:pt modelId="{8F5FBFF0-B8B5-4296-9292-5534C32C52C1}">
      <dgm:prSet phldrT="[文字]" custT="1"/>
      <dgm:spPr/>
      <dgm:t>
        <a:bodyPr/>
        <a:lstStyle/>
        <a:p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心理科學</a:t>
          </a:r>
        </a:p>
      </dgm:t>
    </dgm:pt>
    <dgm:pt modelId="{6C75981D-0C1A-43CD-9471-0B740E4836C5}" type="parTrans" cxnId="{87E8F404-2FFE-48A9-BC3D-9235D7EF8041}">
      <dgm:prSet/>
      <dgm:spPr/>
      <dgm:t>
        <a:bodyPr/>
        <a:lstStyle/>
        <a:p>
          <a:endParaRPr lang="zh-TW" altLang="en-US"/>
        </a:p>
      </dgm:t>
    </dgm:pt>
    <dgm:pt modelId="{87BF19E5-4D64-4B8D-9CE4-794F22AF704C}" type="sibTrans" cxnId="{87E8F404-2FFE-48A9-BC3D-9235D7EF8041}">
      <dgm:prSet/>
      <dgm:spPr/>
      <dgm:t>
        <a:bodyPr/>
        <a:lstStyle/>
        <a:p>
          <a:endParaRPr lang="zh-TW" altLang="en-US"/>
        </a:p>
      </dgm:t>
    </dgm:pt>
    <dgm:pt modelId="{526CCCDE-5F1E-4860-BFBA-F191B4F2E28C}">
      <dgm:prSet phldrT="[文字]" custT="1"/>
      <dgm:spPr/>
      <dgm:t>
        <a:bodyPr/>
        <a:lstStyle/>
        <a:p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探索教育</a:t>
          </a:r>
        </a:p>
      </dgm:t>
    </dgm:pt>
    <dgm:pt modelId="{2F638EF3-3BC5-4978-B033-8A5C53EE4E72}" type="parTrans" cxnId="{72D6D1B0-156F-4605-A443-D853218A35E0}">
      <dgm:prSet/>
      <dgm:spPr/>
      <dgm:t>
        <a:bodyPr/>
        <a:lstStyle/>
        <a:p>
          <a:endParaRPr lang="zh-TW" altLang="en-US"/>
        </a:p>
      </dgm:t>
    </dgm:pt>
    <dgm:pt modelId="{6943E258-EBC2-4303-A0B6-FB7EA41F0AF8}" type="sibTrans" cxnId="{72D6D1B0-156F-4605-A443-D853218A35E0}">
      <dgm:prSet/>
      <dgm:spPr/>
      <dgm:t>
        <a:bodyPr/>
        <a:lstStyle/>
        <a:p>
          <a:endParaRPr lang="zh-TW" altLang="en-US"/>
        </a:p>
      </dgm:t>
    </dgm:pt>
    <dgm:pt modelId="{9722264B-F1AB-45F5-BDD7-C2B28D22928F}">
      <dgm:prSet phldrT="[文字]" custT="1"/>
      <dgm:spPr/>
      <dgm:t>
        <a:bodyPr/>
        <a:lstStyle/>
        <a:p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自我驅動</a:t>
          </a:r>
          <a:endParaRPr lang="zh-TW" altLang="en-US" sz="23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80954B-F2DB-41FA-AA0A-79CB765F12EC}" type="parTrans" cxnId="{5A220091-BC18-4F89-8A34-62ACD1C3746E}">
      <dgm:prSet/>
      <dgm:spPr/>
      <dgm:t>
        <a:bodyPr/>
        <a:lstStyle/>
        <a:p>
          <a:endParaRPr lang="zh-TW" altLang="en-US"/>
        </a:p>
      </dgm:t>
    </dgm:pt>
    <dgm:pt modelId="{8555CCAE-EF49-4470-97F2-046F87508D28}" type="sibTrans" cxnId="{5A220091-BC18-4F89-8A34-62ACD1C3746E}">
      <dgm:prSet/>
      <dgm:spPr/>
      <dgm:t>
        <a:bodyPr/>
        <a:lstStyle/>
        <a:p>
          <a:endParaRPr lang="zh-TW" altLang="en-US"/>
        </a:p>
      </dgm:t>
    </dgm:pt>
    <dgm:pt modelId="{84D058BC-DC66-46EA-9F9C-7C608A803B51}">
      <dgm:prSet phldrT="[文字]" custT="1"/>
      <dgm:spPr/>
      <dgm:t>
        <a:bodyPr/>
        <a:lstStyle/>
        <a:p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網路科技</a:t>
          </a:r>
        </a:p>
      </dgm:t>
    </dgm:pt>
    <dgm:pt modelId="{D7032C6C-B3B9-4919-B65C-88A59886EF85}" type="parTrans" cxnId="{4B7052C4-71EE-4094-88A7-B3F9B81BA709}">
      <dgm:prSet/>
      <dgm:spPr/>
      <dgm:t>
        <a:bodyPr/>
        <a:lstStyle/>
        <a:p>
          <a:endParaRPr lang="zh-TW" altLang="en-US"/>
        </a:p>
      </dgm:t>
    </dgm:pt>
    <dgm:pt modelId="{33FA3941-95EF-48C1-B2B6-7BD7438DDCB5}" type="sibTrans" cxnId="{4B7052C4-71EE-4094-88A7-B3F9B81BA709}">
      <dgm:prSet/>
      <dgm:spPr/>
      <dgm:t>
        <a:bodyPr/>
        <a:lstStyle/>
        <a:p>
          <a:endParaRPr lang="zh-TW" altLang="en-US"/>
        </a:p>
      </dgm:t>
    </dgm:pt>
    <dgm:pt modelId="{B22C54F8-3D45-4A6C-8501-516AF7FA0414}" type="pres">
      <dgm:prSet presAssocID="{5BB645AA-C841-47C3-8924-2102B65CE67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CACBB80-5D62-4625-ADA4-00ADC4990971}" type="pres">
      <dgm:prSet presAssocID="{B1E08940-D593-4F96-A81C-1B5AA96EB1EA}" presName="centerShape" presStyleLbl="node0" presStyleIdx="0" presStyleCnt="1"/>
      <dgm:spPr/>
    </dgm:pt>
    <dgm:pt modelId="{47A954B9-A96C-49BD-A281-D0ADEE5CCAA5}" type="pres">
      <dgm:prSet presAssocID="{AB397B47-A16A-4DB5-968B-22F116F73292}" presName="node" presStyleLbl="node1" presStyleIdx="0" presStyleCnt="5">
        <dgm:presLayoutVars>
          <dgm:bulletEnabled val="1"/>
        </dgm:presLayoutVars>
      </dgm:prSet>
      <dgm:spPr/>
    </dgm:pt>
    <dgm:pt modelId="{EF49B643-DAFB-426A-A386-DF402B79D8D4}" type="pres">
      <dgm:prSet presAssocID="{AB397B47-A16A-4DB5-968B-22F116F73292}" presName="dummy" presStyleCnt="0"/>
      <dgm:spPr/>
    </dgm:pt>
    <dgm:pt modelId="{E91D64ED-815D-439B-91AA-2551EDD75068}" type="pres">
      <dgm:prSet presAssocID="{904518A4-6D50-4D21-98CE-9234E173B513}" presName="sibTrans" presStyleLbl="sibTrans2D1" presStyleIdx="0" presStyleCnt="5"/>
      <dgm:spPr/>
    </dgm:pt>
    <dgm:pt modelId="{FF97B35F-EFEE-4D3D-83D5-98B5FE04FB58}" type="pres">
      <dgm:prSet presAssocID="{84D058BC-DC66-46EA-9F9C-7C608A803B51}" presName="node" presStyleLbl="node1" presStyleIdx="1" presStyleCnt="5">
        <dgm:presLayoutVars>
          <dgm:bulletEnabled val="1"/>
        </dgm:presLayoutVars>
      </dgm:prSet>
      <dgm:spPr/>
    </dgm:pt>
    <dgm:pt modelId="{47D07F0F-7A88-4FDF-A565-6054998C30AD}" type="pres">
      <dgm:prSet presAssocID="{84D058BC-DC66-46EA-9F9C-7C608A803B51}" presName="dummy" presStyleCnt="0"/>
      <dgm:spPr/>
    </dgm:pt>
    <dgm:pt modelId="{5C8AD0E3-E7AF-4342-9BCF-058DAD1BF739}" type="pres">
      <dgm:prSet presAssocID="{33FA3941-95EF-48C1-B2B6-7BD7438DDCB5}" presName="sibTrans" presStyleLbl="sibTrans2D1" presStyleIdx="1" presStyleCnt="5"/>
      <dgm:spPr/>
    </dgm:pt>
    <dgm:pt modelId="{93C3EB6D-0533-4F8E-9C33-23C31694C88E}" type="pres">
      <dgm:prSet presAssocID="{8F5FBFF0-B8B5-4296-9292-5534C32C52C1}" presName="node" presStyleLbl="node1" presStyleIdx="2" presStyleCnt="5">
        <dgm:presLayoutVars>
          <dgm:bulletEnabled val="1"/>
        </dgm:presLayoutVars>
      </dgm:prSet>
      <dgm:spPr/>
    </dgm:pt>
    <dgm:pt modelId="{27263572-D417-4B2B-97D3-6305582C9825}" type="pres">
      <dgm:prSet presAssocID="{8F5FBFF0-B8B5-4296-9292-5534C32C52C1}" presName="dummy" presStyleCnt="0"/>
      <dgm:spPr/>
    </dgm:pt>
    <dgm:pt modelId="{BB5027C3-3E41-44B3-A9BD-97353A92CB42}" type="pres">
      <dgm:prSet presAssocID="{87BF19E5-4D64-4B8D-9CE4-794F22AF704C}" presName="sibTrans" presStyleLbl="sibTrans2D1" presStyleIdx="2" presStyleCnt="5"/>
      <dgm:spPr/>
    </dgm:pt>
    <dgm:pt modelId="{8A6B504F-370E-4480-A1B6-72DDBA27A531}" type="pres">
      <dgm:prSet presAssocID="{526CCCDE-5F1E-4860-BFBA-F191B4F2E28C}" presName="node" presStyleLbl="node1" presStyleIdx="3" presStyleCnt="5">
        <dgm:presLayoutVars>
          <dgm:bulletEnabled val="1"/>
        </dgm:presLayoutVars>
      </dgm:prSet>
      <dgm:spPr/>
    </dgm:pt>
    <dgm:pt modelId="{005BBB5D-FEBE-450A-A4D8-F1AE527AE452}" type="pres">
      <dgm:prSet presAssocID="{526CCCDE-5F1E-4860-BFBA-F191B4F2E28C}" presName="dummy" presStyleCnt="0"/>
      <dgm:spPr/>
    </dgm:pt>
    <dgm:pt modelId="{9D1A8637-AF1A-400D-81C7-C404CD6C01C1}" type="pres">
      <dgm:prSet presAssocID="{6943E258-EBC2-4303-A0B6-FB7EA41F0AF8}" presName="sibTrans" presStyleLbl="sibTrans2D1" presStyleIdx="3" presStyleCnt="5"/>
      <dgm:spPr/>
    </dgm:pt>
    <dgm:pt modelId="{B26895AE-ADF1-4337-8C19-F42C7A6B2191}" type="pres">
      <dgm:prSet presAssocID="{9722264B-F1AB-45F5-BDD7-C2B28D22928F}" presName="node" presStyleLbl="node1" presStyleIdx="4" presStyleCnt="5">
        <dgm:presLayoutVars>
          <dgm:bulletEnabled val="1"/>
        </dgm:presLayoutVars>
      </dgm:prSet>
      <dgm:spPr/>
    </dgm:pt>
    <dgm:pt modelId="{6458D5B4-937E-47CD-8D4D-2390B3DB1FD1}" type="pres">
      <dgm:prSet presAssocID="{9722264B-F1AB-45F5-BDD7-C2B28D22928F}" presName="dummy" presStyleCnt="0"/>
      <dgm:spPr/>
    </dgm:pt>
    <dgm:pt modelId="{DB130361-4CE9-491F-9FFD-E55516A8F69E}" type="pres">
      <dgm:prSet presAssocID="{8555CCAE-EF49-4470-97F2-046F87508D28}" presName="sibTrans" presStyleLbl="sibTrans2D1" presStyleIdx="4" presStyleCnt="5"/>
      <dgm:spPr/>
    </dgm:pt>
  </dgm:ptLst>
  <dgm:cxnLst>
    <dgm:cxn modelId="{87E8F404-2FFE-48A9-BC3D-9235D7EF8041}" srcId="{B1E08940-D593-4F96-A81C-1B5AA96EB1EA}" destId="{8F5FBFF0-B8B5-4296-9292-5534C32C52C1}" srcOrd="2" destOrd="0" parTransId="{6C75981D-0C1A-43CD-9471-0B740E4836C5}" sibTransId="{87BF19E5-4D64-4B8D-9CE4-794F22AF704C}"/>
    <dgm:cxn modelId="{4E66E011-DA80-4285-B8DA-24760676D7EC}" type="presOf" srcId="{8F5FBFF0-B8B5-4296-9292-5534C32C52C1}" destId="{93C3EB6D-0533-4F8E-9C33-23C31694C88E}" srcOrd="0" destOrd="0" presId="urn:microsoft.com/office/officeart/2005/8/layout/radial6"/>
    <dgm:cxn modelId="{051C0B18-B839-4185-B725-BE4477031D1F}" type="presOf" srcId="{B1E08940-D593-4F96-A81C-1B5AA96EB1EA}" destId="{CCACBB80-5D62-4625-ADA4-00ADC4990971}" srcOrd="0" destOrd="0" presId="urn:microsoft.com/office/officeart/2005/8/layout/radial6"/>
    <dgm:cxn modelId="{898D0066-580F-4A6E-B245-678CDA8B3C09}" type="presOf" srcId="{AB397B47-A16A-4DB5-968B-22F116F73292}" destId="{47A954B9-A96C-49BD-A281-D0ADEE5CCAA5}" srcOrd="0" destOrd="0" presId="urn:microsoft.com/office/officeart/2005/8/layout/radial6"/>
    <dgm:cxn modelId="{86793E52-7E6A-42DE-92AD-8435889BBE63}" type="presOf" srcId="{526CCCDE-5F1E-4860-BFBA-F191B4F2E28C}" destId="{8A6B504F-370E-4480-A1B6-72DDBA27A531}" srcOrd="0" destOrd="0" presId="urn:microsoft.com/office/officeart/2005/8/layout/radial6"/>
    <dgm:cxn modelId="{0DB84F7E-57BF-4B87-B266-84E53A4932F6}" type="presOf" srcId="{5BB645AA-C841-47C3-8924-2102B65CE670}" destId="{B22C54F8-3D45-4A6C-8501-516AF7FA0414}" srcOrd="0" destOrd="0" presId="urn:microsoft.com/office/officeart/2005/8/layout/radial6"/>
    <dgm:cxn modelId="{27E56B84-E7C0-4BA5-9388-BEF6E9B6E7A3}" type="presOf" srcId="{904518A4-6D50-4D21-98CE-9234E173B513}" destId="{E91D64ED-815D-439B-91AA-2551EDD75068}" srcOrd="0" destOrd="0" presId="urn:microsoft.com/office/officeart/2005/8/layout/radial6"/>
    <dgm:cxn modelId="{FE006A8A-3A1A-4A5F-A307-495A4B56C483}" type="presOf" srcId="{33FA3941-95EF-48C1-B2B6-7BD7438DDCB5}" destId="{5C8AD0E3-E7AF-4342-9BCF-058DAD1BF739}" srcOrd="0" destOrd="0" presId="urn:microsoft.com/office/officeart/2005/8/layout/radial6"/>
    <dgm:cxn modelId="{5A220091-BC18-4F89-8A34-62ACD1C3746E}" srcId="{B1E08940-D593-4F96-A81C-1B5AA96EB1EA}" destId="{9722264B-F1AB-45F5-BDD7-C2B28D22928F}" srcOrd="4" destOrd="0" parTransId="{A980954B-F2DB-41FA-AA0A-79CB765F12EC}" sibTransId="{8555CCAE-EF49-4470-97F2-046F87508D28}"/>
    <dgm:cxn modelId="{84077C97-55FB-4B54-B85C-5A42915C84CB}" type="presOf" srcId="{84D058BC-DC66-46EA-9F9C-7C608A803B51}" destId="{FF97B35F-EFEE-4D3D-83D5-98B5FE04FB58}" srcOrd="0" destOrd="0" presId="urn:microsoft.com/office/officeart/2005/8/layout/radial6"/>
    <dgm:cxn modelId="{5B80629C-1BE2-4273-ABA4-FBADA586ECC9}" srcId="{5BB645AA-C841-47C3-8924-2102B65CE670}" destId="{B1E08940-D593-4F96-A81C-1B5AA96EB1EA}" srcOrd="0" destOrd="0" parTransId="{9C9788E1-E2A8-4B10-B174-16467C993495}" sibTransId="{DB1C38C2-C7C5-487B-BED6-899131F495F0}"/>
    <dgm:cxn modelId="{A1825DA0-4302-482C-955C-6C8BB459EFA2}" type="presOf" srcId="{8555CCAE-EF49-4470-97F2-046F87508D28}" destId="{DB130361-4CE9-491F-9FFD-E55516A8F69E}" srcOrd="0" destOrd="0" presId="urn:microsoft.com/office/officeart/2005/8/layout/radial6"/>
    <dgm:cxn modelId="{FDD97CAD-4050-4E9C-96C6-E57410FE7E57}" type="presOf" srcId="{6943E258-EBC2-4303-A0B6-FB7EA41F0AF8}" destId="{9D1A8637-AF1A-400D-81C7-C404CD6C01C1}" srcOrd="0" destOrd="0" presId="urn:microsoft.com/office/officeart/2005/8/layout/radial6"/>
    <dgm:cxn modelId="{72D6D1B0-156F-4605-A443-D853218A35E0}" srcId="{B1E08940-D593-4F96-A81C-1B5AA96EB1EA}" destId="{526CCCDE-5F1E-4860-BFBA-F191B4F2E28C}" srcOrd="3" destOrd="0" parTransId="{2F638EF3-3BC5-4978-B033-8A5C53EE4E72}" sibTransId="{6943E258-EBC2-4303-A0B6-FB7EA41F0AF8}"/>
    <dgm:cxn modelId="{EBE2FABA-11C2-4E37-B668-294AB6DD2552}" type="presOf" srcId="{87BF19E5-4D64-4B8D-9CE4-794F22AF704C}" destId="{BB5027C3-3E41-44B3-A9BD-97353A92CB42}" srcOrd="0" destOrd="0" presId="urn:microsoft.com/office/officeart/2005/8/layout/radial6"/>
    <dgm:cxn modelId="{4B7052C4-71EE-4094-88A7-B3F9B81BA709}" srcId="{B1E08940-D593-4F96-A81C-1B5AA96EB1EA}" destId="{84D058BC-DC66-46EA-9F9C-7C608A803B51}" srcOrd="1" destOrd="0" parTransId="{D7032C6C-B3B9-4919-B65C-88A59886EF85}" sibTransId="{33FA3941-95EF-48C1-B2B6-7BD7438DDCB5}"/>
    <dgm:cxn modelId="{78D601E1-900C-49BD-841C-2CB09C544AA8}" srcId="{B1E08940-D593-4F96-A81C-1B5AA96EB1EA}" destId="{AB397B47-A16A-4DB5-968B-22F116F73292}" srcOrd="0" destOrd="0" parTransId="{C92E0E89-9484-42AB-A310-1DE2DBE9066E}" sibTransId="{904518A4-6D50-4D21-98CE-9234E173B513}"/>
    <dgm:cxn modelId="{840D04E2-DA95-4AF6-8B52-B6F844E981EC}" type="presOf" srcId="{9722264B-F1AB-45F5-BDD7-C2B28D22928F}" destId="{B26895AE-ADF1-4337-8C19-F42C7A6B2191}" srcOrd="0" destOrd="0" presId="urn:microsoft.com/office/officeart/2005/8/layout/radial6"/>
    <dgm:cxn modelId="{A25C2FAE-BC72-4A51-8867-57975C4D843F}" type="presParOf" srcId="{B22C54F8-3D45-4A6C-8501-516AF7FA0414}" destId="{CCACBB80-5D62-4625-ADA4-00ADC4990971}" srcOrd="0" destOrd="0" presId="urn:microsoft.com/office/officeart/2005/8/layout/radial6"/>
    <dgm:cxn modelId="{B06242EB-38F8-4C5C-8BCC-9EABE9C32688}" type="presParOf" srcId="{B22C54F8-3D45-4A6C-8501-516AF7FA0414}" destId="{47A954B9-A96C-49BD-A281-D0ADEE5CCAA5}" srcOrd="1" destOrd="0" presId="urn:microsoft.com/office/officeart/2005/8/layout/radial6"/>
    <dgm:cxn modelId="{CFE7BF65-00D3-4F6D-ABAB-7A5D4140487D}" type="presParOf" srcId="{B22C54F8-3D45-4A6C-8501-516AF7FA0414}" destId="{EF49B643-DAFB-426A-A386-DF402B79D8D4}" srcOrd="2" destOrd="0" presId="urn:microsoft.com/office/officeart/2005/8/layout/radial6"/>
    <dgm:cxn modelId="{622E28B6-B469-4636-9CBB-6F07F316ABC1}" type="presParOf" srcId="{B22C54F8-3D45-4A6C-8501-516AF7FA0414}" destId="{E91D64ED-815D-439B-91AA-2551EDD75068}" srcOrd="3" destOrd="0" presId="urn:microsoft.com/office/officeart/2005/8/layout/radial6"/>
    <dgm:cxn modelId="{605793CB-B4B6-4568-A6C5-68E81376BE83}" type="presParOf" srcId="{B22C54F8-3D45-4A6C-8501-516AF7FA0414}" destId="{FF97B35F-EFEE-4D3D-83D5-98B5FE04FB58}" srcOrd="4" destOrd="0" presId="urn:microsoft.com/office/officeart/2005/8/layout/radial6"/>
    <dgm:cxn modelId="{79B9FE12-4A62-48E8-8F8A-D3378C6AF2AF}" type="presParOf" srcId="{B22C54F8-3D45-4A6C-8501-516AF7FA0414}" destId="{47D07F0F-7A88-4FDF-A565-6054998C30AD}" srcOrd="5" destOrd="0" presId="urn:microsoft.com/office/officeart/2005/8/layout/radial6"/>
    <dgm:cxn modelId="{E4E7B6F2-8990-401F-ABCD-29AA33D5DFF3}" type="presParOf" srcId="{B22C54F8-3D45-4A6C-8501-516AF7FA0414}" destId="{5C8AD0E3-E7AF-4342-9BCF-058DAD1BF739}" srcOrd="6" destOrd="0" presId="urn:microsoft.com/office/officeart/2005/8/layout/radial6"/>
    <dgm:cxn modelId="{69744CD0-1EE2-4CFF-9A4F-CE895FD37D82}" type="presParOf" srcId="{B22C54F8-3D45-4A6C-8501-516AF7FA0414}" destId="{93C3EB6D-0533-4F8E-9C33-23C31694C88E}" srcOrd="7" destOrd="0" presId="urn:microsoft.com/office/officeart/2005/8/layout/radial6"/>
    <dgm:cxn modelId="{4605D622-B008-4964-9022-4BADC7BD2F1A}" type="presParOf" srcId="{B22C54F8-3D45-4A6C-8501-516AF7FA0414}" destId="{27263572-D417-4B2B-97D3-6305582C9825}" srcOrd="8" destOrd="0" presId="urn:microsoft.com/office/officeart/2005/8/layout/radial6"/>
    <dgm:cxn modelId="{ECEB462A-61B1-4BC8-A375-9CFD62003876}" type="presParOf" srcId="{B22C54F8-3D45-4A6C-8501-516AF7FA0414}" destId="{BB5027C3-3E41-44B3-A9BD-97353A92CB42}" srcOrd="9" destOrd="0" presId="urn:microsoft.com/office/officeart/2005/8/layout/radial6"/>
    <dgm:cxn modelId="{EFB268A0-F86A-42DE-90B0-11F0DA6BE817}" type="presParOf" srcId="{B22C54F8-3D45-4A6C-8501-516AF7FA0414}" destId="{8A6B504F-370E-4480-A1B6-72DDBA27A531}" srcOrd="10" destOrd="0" presId="urn:microsoft.com/office/officeart/2005/8/layout/radial6"/>
    <dgm:cxn modelId="{135A110B-FDBF-4A23-B6ED-8BB73C56A7D5}" type="presParOf" srcId="{B22C54F8-3D45-4A6C-8501-516AF7FA0414}" destId="{005BBB5D-FEBE-450A-A4D8-F1AE527AE452}" srcOrd="11" destOrd="0" presId="urn:microsoft.com/office/officeart/2005/8/layout/radial6"/>
    <dgm:cxn modelId="{0BDBA647-9055-4881-8960-C3345BF62D5D}" type="presParOf" srcId="{B22C54F8-3D45-4A6C-8501-516AF7FA0414}" destId="{9D1A8637-AF1A-400D-81C7-C404CD6C01C1}" srcOrd="12" destOrd="0" presId="urn:microsoft.com/office/officeart/2005/8/layout/radial6"/>
    <dgm:cxn modelId="{0D5217ED-A817-477D-B57B-4C183FE5D61B}" type="presParOf" srcId="{B22C54F8-3D45-4A6C-8501-516AF7FA0414}" destId="{B26895AE-ADF1-4337-8C19-F42C7A6B2191}" srcOrd="13" destOrd="0" presId="urn:microsoft.com/office/officeart/2005/8/layout/radial6"/>
    <dgm:cxn modelId="{B65EBDA0-E4CE-4113-A20A-3C0ACB551E0E}" type="presParOf" srcId="{B22C54F8-3D45-4A6C-8501-516AF7FA0414}" destId="{6458D5B4-937E-47CD-8D4D-2390B3DB1FD1}" srcOrd="14" destOrd="0" presId="urn:microsoft.com/office/officeart/2005/8/layout/radial6"/>
    <dgm:cxn modelId="{3555F0A2-C7C8-4FA4-9801-11C70140774B}" type="presParOf" srcId="{B22C54F8-3D45-4A6C-8501-516AF7FA0414}" destId="{DB130361-4CE9-491F-9FFD-E55516A8F69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B645AA-C841-47C3-8924-2102B65CE670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1E08940-D593-4F96-A81C-1B5AA96EB1EA}">
      <dgm:prSet phldrT="[文字]"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學習型組織</a:t>
          </a:r>
        </a:p>
      </dgm:t>
    </dgm:pt>
    <dgm:pt modelId="{9C9788E1-E2A8-4B10-B174-16467C993495}" type="parTrans" cxnId="{5B80629C-1BE2-4273-ABA4-FBADA586ECC9}">
      <dgm:prSet/>
      <dgm:spPr/>
      <dgm:t>
        <a:bodyPr/>
        <a:lstStyle/>
        <a:p>
          <a:endParaRPr lang="zh-TW" altLang="en-US"/>
        </a:p>
      </dgm:t>
    </dgm:pt>
    <dgm:pt modelId="{DB1C38C2-C7C5-487B-BED6-899131F495F0}" type="sibTrans" cxnId="{5B80629C-1BE2-4273-ABA4-FBADA586ECC9}">
      <dgm:prSet/>
      <dgm:spPr/>
      <dgm:t>
        <a:bodyPr/>
        <a:lstStyle/>
        <a:p>
          <a:endParaRPr lang="zh-TW" altLang="en-US"/>
        </a:p>
      </dgm:t>
    </dgm:pt>
    <dgm:pt modelId="{AB397B47-A16A-4DB5-968B-22F116F73292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慈濟人文</a:t>
          </a:r>
        </a:p>
      </dgm:t>
    </dgm:pt>
    <dgm:pt modelId="{C92E0E89-9484-42AB-A310-1DE2DBE9066E}" type="parTrans" cxnId="{78D601E1-900C-49BD-841C-2CB09C544AA8}">
      <dgm:prSet/>
      <dgm:spPr/>
      <dgm:t>
        <a:bodyPr/>
        <a:lstStyle/>
        <a:p>
          <a:endParaRPr lang="zh-TW" altLang="en-US"/>
        </a:p>
      </dgm:t>
    </dgm:pt>
    <dgm:pt modelId="{904518A4-6D50-4D21-98CE-9234E173B513}" type="sibTrans" cxnId="{78D601E1-900C-49BD-841C-2CB09C544AA8}">
      <dgm:prSet/>
      <dgm:spPr/>
      <dgm:t>
        <a:bodyPr/>
        <a:lstStyle/>
        <a:p>
          <a:endParaRPr lang="zh-TW" altLang="en-US"/>
        </a:p>
      </dgm:t>
    </dgm:pt>
    <dgm:pt modelId="{8F5FBFF0-B8B5-4296-9292-5534C32C52C1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心理科學</a:t>
          </a:r>
        </a:p>
      </dgm:t>
    </dgm:pt>
    <dgm:pt modelId="{6C75981D-0C1A-43CD-9471-0B740E4836C5}" type="parTrans" cxnId="{87E8F404-2FFE-48A9-BC3D-9235D7EF8041}">
      <dgm:prSet/>
      <dgm:spPr/>
      <dgm:t>
        <a:bodyPr/>
        <a:lstStyle/>
        <a:p>
          <a:endParaRPr lang="zh-TW" altLang="en-US"/>
        </a:p>
      </dgm:t>
    </dgm:pt>
    <dgm:pt modelId="{87BF19E5-4D64-4B8D-9CE4-794F22AF704C}" type="sibTrans" cxnId="{87E8F404-2FFE-48A9-BC3D-9235D7EF8041}">
      <dgm:prSet/>
      <dgm:spPr/>
      <dgm:t>
        <a:bodyPr/>
        <a:lstStyle/>
        <a:p>
          <a:endParaRPr lang="zh-TW" altLang="en-US"/>
        </a:p>
      </dgm:t>
    </dgm:pt>
    <dgm:pt modelId="{526CCCDE-5F1E-4860-BFBA-F191B4F2E28C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探索教育</a:t>
          </a:r>
        </a:p>
      </dgm:t>
    </dgm:pt>
    <dgm:pt modelId="{2F638EF3-3BC5-4978-B033-8A5C53EE4E72}" type="parTrans" cxnId="{72D6D1B0-156F-4605-A443-D853218A35E0}">
      <dgm:prSet/>
      <dgm:spPr/>
      <dgm:t>
        <a:bodyPr/>
        <a:lstStyle/>
        <a:p>
          <a:endParaRPr lang="zh-TW" altLang="en-US"/>
        </a:p>
      </dgm:t>
    </dgm:pt>
    <dgm:pt modelId="{6943E258-EBC2-4303-A0B6-FB7EA41F0AF8}" type="sibTrans" cxnId="{72D6D1B0-156F-4605-A443-D853218A35E0}">
      <dgm:prSet/>
      <dgm:spPr/>
      <dgm:t>
        <a:bodyPr/>
        <a:lstStyle/>
        <a:p>
          <a:endParaRPr lang="zh-TW" altLang="en-US"/>
        </a:p>
      </dgm:t>
    </dgm:pt>
    <dgm:pt modelId="{9722264B-F1AB-45F5-BDD7-C2B28D22928F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自我驅動</a:t>
          </a:r>
          <a:endParaRPr lang="zh-TW" altLang="en-US" sz="23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80954B-F2DB-41FA-AA0A-79CB765F12EC}" type="parTrans" cxnId="{5A220091-BC18-4F89-8A34-62ACD1C3746E}">
      <dgm:prSet/>
      <dgm:spPr/>
      <dgm:t>
        <a:bodyPr/>
        <a:lstStyle/>
        <a:p>
          <a:endParaRPr lang="zh-TW" altLang="en-US"/>
        </a:p>
      </dgm:t>
    </dgm:pt>
    <dgm:pt modelId="{8555CCAE-EF49-4470-97F2-046F87508D28}" type="sibTrans" cxnId="{5A220091-BC18-4F89-8A34-62ACD1C3746E}">
      <dgm:prSet/>
      <dgm:spPr/>
      <dgm:t>
        <a:bodyPr/>
        <a:lstStyle/>
        <a:p>
          <a:endParaRPr lang="zh-TW" altLang="en-US"/>
        </a:p>
      </dgm:t>
    </dgm:pt>
    <dgm:pt modelId="{84D058BC-DC66-46EA-9F9C-7C608A803B51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網路科技</a:t>
          </a:r>
        </a:p>
      </dgm:t>
    </dgm:pt>
    <dgm:pt modelId="{D7032C6C-B3B9-4919-B65C-88A59886EF85}" type="parTrans" cxnId="{4B7052C4-71EE-4094-88A7-B3F9B81BA709}">
      <dgm:prSet/>
      <dgm:spPr/>
      <dgm:t>
        <a:bodyPr/>
        <a:lstStyle/>
        <a:p>
          <a:endParaRPr lang="zh-TW" altLang="en-US"/>
        </a:p>
      </dgm:t>
    </dgm:pt>
    <dgm:pt modelId="{33FA3941-95EF-48C1-B2B6-7BD7438DDCB5}" type="sibTrans" cxnId="{4B7052C4-71EE-4094-88A7-B3F9B81BA709}">
      <dgm:prSet/>
      <dgm:spPr/>
      <dgm:t>
        <a:bodyPr/>
        <a:lstStyle/>
        <a:p>
          <a:endParaRPr lang="zh-TW" altLang="en-US"/>
        </a:p>
      </dgm:t>
    </dgm:pt>
    <dgm:pt modelId="{B22C54F8-3D45-4A6C-8501-516AF7FA0414}" type="pres">
      <dgm:prSet presAssocID="{5BB645AA-C841-47C3-8924-2102B65CE67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CACBB80-5D62-4625-ADA4-00ADC4990971}" type="pres">
      <dgm:prSet presAssocID="{B1E08940-D593-4F96-A81C-1B5AA96EB1EA}" presName="centerShape" presStyleLbl="node0" presStyleIdx="0" presStyleCnt="1"/>
      <dgm:spPr/>
    </dgm:pt>
    <dgm:pt modelId="{47A954B9-A96C-49BD-A281-D0ADEE5CCAA5}" type="pres">
      <dgm:prSet presAssocID="{AB397B47-A16A-4DB5-968B-22F116F73292}" presName="node" presStyleLbl="node1" presStyleIdx="0" presStyleCnt="5">
        <dgm:presLayoutVars>
          <dgm:bulletEnabled val="1"/>
        </dgm:presLayoutVars>
      </dgm:prSet>
      <dgm:spPr/>
    </dgm:pt>
    <dgm:pt modelId="{EF49B643-DAFB-426A-A386-DF402B79D8D4}" type="pres">
      <dgm:prSet presAssocID="{AB397B47-A16A-4DB5-968B-22F116F73292}" presName="dummy" presStyleCnt="0"/>
      <dgm:spPr/>
    </dgm:pt>
    <dgm:pt modelId="{E91D64ED-815D-439B-91AA-2551EDD75068}" type="pres">
      <dgm:prSet presAssocID="{904518A4-6D50-4D21-98CE-9234E173B513}" presName="sibTrans" presStyleLbl="sibTrans2D1" presStyleIdx="0" presStyleCnt="5"/>
      <dgm:spPr/>
    </dgm:pt>
    <dgm:pt modelId="{FF97B35F-EFEE-4D3D-83D5-98B5FE04FB58}" type="pres">
      <dgm:prSet presAssocID="{84D058BC-DC66-46EA-9F9C-7C608A803B51}" presName="node" presStyleLbl="node1" presStyleIdx="1" presStyleCnt="5">
        <dgm:presLayoutVars>
          <dgm:bulletEnabled val="1"/>
        </dgm:presLayoutVars>
      </dgm:prSet>
      <dgm:spPr/>
    </dgm:pt>
    <dgm:pt modelId="{47D07F0F-7A88-4FDF-A565-6054998C30AD}" type="pres">
      <dgm:prSet presAssocID="{84D058BC-DC66-46EA-9F9C-7C608A803B51}" presName="dummy" presStyleCnt="0"/>
      <dgm:spPr/>
    </dgm:pt>
    <dgm:pt modelId="{5C8AD0E3-E7AF-4342-9BCF-058DAD1BF739}" type="pres">
      <dgm:prSet presAssocID="{33FA3941-95EF-48C1-B2B6-7BD7438DDCB5}" presName="sibTrans" presStyleLbl="sibTrans2D1" presStyleIdx="1" presStyleCnt="5"/>
      <dgm:spPr/>
    </dgm:pt>
    <dgm:pt modelId="{93C3EB6D-0533-4F8E-9C33-23C31694C88E}" type="pres">
      <dgm:prSet presAssocID="{8F5FBFF0-B8B5-4296-9292-5534C32C52C1}" presName="node" presStyleLbl="node1" presStyleIdx="2" presStyleCnt="5">
        <dgm:presLayoutVars>
          <dgm:bulletEnabled val="1"/>
        </dgm:presLayoutVars>
      </dgm:prSet>
      <dgm:spPr/>
    </dgm:pt>
    <dgm:pt modelId="{27263572-D417-4B2B-97D3-6305582C9825}" type="pres">
      <dgm:prSet presAssocID="{8F5FBFF0-B8B5-4296-9292-5534C32C52C1}" presName="dummy" presStyleCnt="0"/>
      <dgm:spPr/>
    </dgm:pt>
    <dgm:pt modelId="{BB5027C3-3E41-44B3-A9BD-97353A92CB42}" type="pres">
      <dgm:prSet presAssocID="{87BF19E5-4D64-4B8D-9CE4-794F22AF704C}" presName="sibTrans" presStyleLbl="sibTrans2D1" presStyleIdx="2" presStyleCnt="5"/>
      <dgm:spPr/>
    </dgm:pt>
    <dgm:pt modelId="{8A6B504F-370E-4480-A1B6-72DDBA27A531}" type="pres">
      <dgm:prSet presAssocID="{526CCCDE-5F1E-4860-BFBA-F191B4F2E28C}" presName="node" presStyleLbl="node1" presStyleIdx="3" presStyleCnt="5">
        <dgm:presLayoutVars>
          <dgm:bulletEnabled val="1"/>
        </dgm:presLayoutVars>
      </dgm:prSet>
      <dgm:spPr/>
    </dgm:pt>
    <dgm:pt modelId="{005BBB5D-FEBE-450A-A4D8-F1AE527AE452}" type="pres">
      <dgm:prSet presAssocID="{526CCCDE-5F1E-4860-BFBA-F191B4F2E28C}" presName="dummy" presStyleCnt="0"/>
      <dgm:spPr/>
    </dgm:pt>
    <dgm:pt modelId="{9D1A8637-AF1A-400D-81C7-C404CD6C01C1}" type="pres">
      <dgm:prSet presAssocID="{6943E258-EBC2-4303-A0B6-FB7EA41F0AF8}" presName="sibTrans" presStyleLbl="sibTrans2D1" presStyleIdx="3" presStyleCnt="5"/>
      <dgm:spPr/>
    </dgm:pt>
    <dgm:pt modelId="{B26895AE-ADF1-4337-8C19-F42C7A6B2191}" type="pres">
      <dgm:prSet presAssocID="{9722264B-F1AB-45F5-BDD7-C2B28D22928F}" presName="node" presStyleLbl="node1" presStyleIdx="4" presStyleCnt="5">
        <dgm:presLayoutVars>
          <dgm:bulletEnabled val="1"/>
        </dgm:presLayoutVars>
      </dgm:prSet>
      <dgm:spPr/>
    </dgm:pt>
    <dgm:pt modelId="{6458D5B4-937E-47CD-8D4D-2390B3DB1FD1}" type="pres">
      <dgm:prSet presAssocID="{9722264B-F1AB-45F5-BDD7-C2B28D22928F}" presName="dummy" presStyleCnt="0"/>
      <dgm:spPr/>
    </dgm:pt>
    <dgm:pt modelId="{DB130361-4CE9-491F-9FFD-E55516A8F69E}" type="pres">
      <dgm:prSet presAssocID="{8555CCAE-EF49-4470-97F2-046F87508D28}" presName="sibTrans" presStyleLbl="sibTrans2D1" presStyleIdx="4" presStyleCnt="5"/>
      <dgm:spPr/>
    </dgm:pt>
  </dgm:ptLst>
  <dgm:cxnLst>
    <dgm:cxn modelId="{87E8F404-2FFE-48A9-BC3D-9235D7EF8041}" srcId="{B1E08940-D593-4F96-A81C-1B5AA96EB1EA}" destId="{8F5FBFF0-B8B5-4296-9292-5534C32C52C1}" srcOrd="2" destOrd="0" parTransId="{6C75981D-0C1A-43CD-9471-0B740E4836C5}" sibTransId="{87BF19E5-4D64-4B8D-9CE4-794F22AF704C}"/>
    <dgm:cxn modelId="{4E66E011-DA80-4285-B8DA-24760676D7EC}" type="presOf" srcId="{8F5FBFF0-B8B5-4296-9292-5534C32C52C1}" destId="{93C3EB6D-0533-4F8E-9C33-23C31694C88E}" srcOrd="0" destOrd="0" presId="urn:microsoft.com/office/officeart/2005/8/layout/radial6"/>
    <dgm:cxn modelId="{051C0B18-B839-4185-B725-BE4477031D1F}" type="presOf" srcId="{B1E08940-D593-4F96-A81C-1B5AA96EB1EA}" destId="{CCACBB80-5D62-4625-ADA4-00ADC4990971}" srcOrd="0" destOrd="0" presId="urn:microsoft.com/office/officeart/2005/8/layout/radial6"/>
    <dgm:cxn modelId="{898D0066-580F-4A6E-B245-678CDA8B3C09}" type="presOf" srcId="{AB397B47-A16A-4DB5-968B-22F116F73292}" destId="{47A954B9-A96C-49BD-A281-D0ADEE5CCAA5}" srcOrd="0" destOrd="0" presId="urn:microsoft.com/office/officeart/2005/8/layout/radial6"/>
    <dgm:cxn modelId="{86793E52-7E6A-42DE-92AD-8435889BBE63}" type="presOf" srcId="{526CCCDE-5F1E-4860-BFBA-F191B4F2E28C}" destId="{8A6B504F-370E-4480-A1B6-72DDBA27A531}" srcOrd="0" destOrd="0" presId="urn:microsoft.com/office/officeart/2005/8/layout/radial6"/>
    <dgm:cxn modelId="{0DB84F7E-57BF-4B87-B266-84E53A4932F6}" type="presOf" srcId="{5BB645AA-C841-47C3-8924-2102B65CE670}" destId="{B22C54F8-3D45-4A6C-8501-516AF7FA0414}" srcOrd="0" destOrd="0" presId="urn:microsoft.com/office/officeart/2005/8/layout/radial6"/>
    <dgm:cxn modelId="{27E56B84-E7C0-4BA5-9388-BEF6E9B6E7A3}" type="presOf" srcId="{904518A4-6D50-4D21-98CE-9234E173B513}" destId="{E91D64ED-815D-439B-91AA-2551EDD75068}" srcOrd="0" destOrd="0" presId="urn:microsoft.com/office/officeart/2005/8/layout/radial6"/>
    <dgm:cxn modelId="{FE006A8A-3A1A-4A5F-A307-495A4B56C483}" type="presOf" srcId="{33FA3941-95EF-48C1-B2B6-7BD7438DDCB5}" destId="{5C8AD0E3-E7AF-4342-9BCF-058DAD1BF739}" srcOrd="0" destOrd="0" presId="urn:microsoft.com/office/officeart/2005/8/layout/radial6"/>
    <dgm:cxn modelId="{5A220091-BC18-4F89-8A34-62ACD1C3746E}" srcId="{B1E08940-D593-4F96-A81C-1B5AA96EB1EA}" destId="{9722264B-F1AB-45F5-BDD7-C2B28D22928F}" srcOrd="4" destOrd="0" parTransId="{A980954B-F2DB-41FA-AA0A-79CB765F12EC}" sibTransId="{8555CCAE-EF49-4470-97F2-046F87508D28}"/>
    <dgm:cxn modelId="{84077C97-55FB-4B54-B85C-5A42915C84CB}" type="presOf" srcId="{84D058BC-DC66-46EA-9F9C-7C608A803B51}" destId="{FF97B35F-EFEE-4D3D-83D5-98B5FE04FB58}" srcOrd="0" destOrd="0" presId="urn:microsoft.com/office/officeart/2005/8/layout/radial6"/>
    <dgm:cxn modelId="{5B80629C-1BE2-4273-ABA4-FBADA586ECC9}" srcId="{5BB645AA-C841-47C3-8924-2102B65CE670}" destId="{B1E08940-D593-4F96-A81C-1B5AA96EB1EA}" srcOrd="0" destOrd="0" parTransId="{9C9788E1-E2A8-4B10-B174-16467C993495}" sibTransId="{DB1C38C2-C7C5-487B-BED6-899131F495F0}"/>
    <dgm:cxn modelId="{A1825DA0-4302-482C-955C-6C8BB459EFA2}" type="presOf" srcId="{8555CCAE-EF49-4470-97F2-046F87508D28}" destId="{DB130361-4CE9-491F-9FFD-E55516A8F69E}" srcOrd="0" destOrd="0" presId="urn:microsoft.com/office/officeart/2005/8/layout/radial6"/>
    <dgm:cxn modelId="{FDD97CAD-4050-4E9C-96C6-E57410FE7E57}" type="presOf" srcId="{6943E258-EBC2-4303-A0B6-FB7EA41F0AF8}" destId="{9D1A8637-AF1A-400D-81C7-C404CD6C01C1}" srcOrd="0" destOrd="0" presId="urn:microsoft.com/office/officeart/2005/8/layout/radial6"/>
    <dgm:cxn modelId="{72D6D1B0-156F-4605-A443-D853218A35E0}" srcId="{B1E08940-D593-4F96-A81C-1B5AA96EB1EA}" destId="{526CCCDE-5F1E-4860-BFBA-F191B4F2E28C}" srcOrd="3" destOrd="0" parTransId="{2F638EF3-3BC5-4978-B033-8A5C53EE4E72}" sibTransId="{6943E258-EBC2-4303-A0B6-FB7EA41F0AF8}"/>
    <dgm:cxn modelId="{EBE2FABA-11C2-4E37-B668-294AB6DD2552}" type="presOf" srcId="{87BF19E5-4D64-4B8D-9CE4-794F22AF704C}" destId="{BB5027C3-3E41-44B3-A9BD-97353A92CB42}" srcOrd="0" destOrd="0" presId="urn:microsoft.com/office/officeart/2005/8/layout/radial6"/>
    <dgm:cxn modelId="{4B7052C4-71EE-4094-88A7-B3F9B81BA709}" srcId="{B1E08940-D593-4F96-A81C-1B5AA96EB1EA}" destId="{84D058BC-DC66-46EA-9F9C-7C608A803B51}" srcOrd="1" destOrd="0" parTransId="{D7032C6C-B3B9-4919-B65C-88A59886EF85}" sibTransId="{33FA3941-95EF-48C1-B2B6-7BD7438DDCB5}"/>
    <dgm:cxn modelId="{78D601E1-900C-49BD-841C-2CB09C544AA8}" srcId="{B1E08940-D593-4F96-A81C-1B5AA96EB1EA}" destId="{AB397B47-A16A-4DB5-968B-22F116F73292}" srcOrd="0" destOrd="0" parTransId="{C92E0E89-9484-42AB-A310-1DE2DBE9066E}" sibTransId="{904518A4-6D50-4D21-98CE-9234E173B513}"/>
    <dgm:cxn modelId="{840D04E2-DA95-4AF6-8B52-B6F844E981EC}" type="presOf" srcId="{9722264B-F1AB-45F5-BDD7-C2B28D22928F}" destId="{B26895AE-ADF1-4337-8C19-F42C7A6B2191}" srcOrd="0" destOrd="0" presId="urn:microsoft.com/office/officeart/2005/8/layout/radial6"/>
    <dgm:cxn modelId="{A25C2FAE-BC72-4A51-8867-57975C4D843F}" type="presParOf" srcId="{B22C54F8-3D45-4A6C-8501-516AF7FA0414}" destId="{CCACBB80-5D62-4625-ADA4-00ADC4990971}" srcOrd="0" destOrd="0" presId="urn:microsoft.com/office/officeart/2005/8/layout/radial6"/>
    <dgm:cxn modelId="{B06242EB-38F8-4C5C-8BCC-9EABE9C32688}" type="presParOf" srcId="{B22C54F8-3D45-4A6C-8501-516AF7FA0414}" destId="{47A954B9-A96C-49BD-A281-D0ADEE5CCAA5}" srcOrd="1" destOrd="0" presId="urn:microsoft.com/office/officeart/2005/8/layout/radial6"/>
    <dgm:cxn modelId="{CFE7BF65-00D3-4F6D-ABAB-7A5D4140487D}" type="presParOf" srcId="{B22C54F8-3D45-4A6C-8501-516AF7FA0414}" destId="{EF49B643-DAFB-426A-A386-DF402B79D8D4}" srcOrd="2" destOrd="0" presId="urn:microsoft.com/office/officeart/2005/8/layout/radial6"/>
    <dgm:cxn modelId="{622E28B6-B469-4636-9CBB-6F07F316ABC1}" type="presParOf" srcId="{B22C54F8-3D45-4A6C-8501-516AF7FA0414}" destId="{E91D64ED-815D-439B-91AA-2551EDD75068}" srcOrd="3" destOrd="0" presId="urn:microsoft.com/office/officeart/2005/8/layout/radial6"/>
    <dgm:cxn modelId="{605793CB-B4B6-4568-A6C5-68E81376BE83}" type="presParOf" srcId="{B22C54F8-3D45-4A6C-8501-516AF7FA0414}" destId="{FF97B35F-EFEE-4D3D-83D5-98B5FE04FB58}" srcOrd="4" destOrd="0" presId="urn:microsoft.com/office/officeart/2005/8/layout/radial6"/>
    <dgm:cxn modelId="{79B9FE12-4A62-48E8-8F8A-D3378C6AF2AF}" type="presParOf" srcId="{B22C54F8-3D45-4A6C-8501-516AF7FA0414}" destId="{47D07F0F-7A88-4FDF-A565-6054998C30AD}" srcOrd="5" destOrd="0" presId="urn:microsoft.com/office/officeart/2005/8/layout/radial6"/>
    <dgm:cxn modelId="{E4E7B6F2-8990-401F-ABCD-29AA33D5DFF3}" type="presParOf" srcId="{B22C54F8-3D45-4A6C-8501-516AF7FA0414}" destId="{5C8AD0E3-E7AF-4342-9BCF-058DAD1BF739}" srcOrd="6" destOrd="0" presId="urn:microsoft.com/office/officeart/2005/8/layout/radial6"/>
    <dgm:cxn modelId="{69744CD0-1EE2-4CFF-9A4F-CE895FD37D82}" type="presParOf" srcId="{B22C54F8-3D45-4A6C-8501-516AF7FA0414}" destId="{93C3EB6D-0533-4F8E-9C33-23C31694C88E}" srcOrd="7" destOrd="0" presId="urn:microsoft.com/office/officeart/2005/8/layout/radial6"/>
    <dgm:cxn modelId="{4605D622-B008-4964-9022-4BADC7BD2F1A}" type="presParOf" srcId="{B22C54F8-3D45-4A6C-8501-516AF7FA0414}" destId="{27263572-D417-4B2B-97D3-6305582C9825}" srcOrd="8" destOrd="0" presId="urn:microsoft.com/office/officeart/2005/8/layout/radial6"/>
    <dgm:cxn modelId="{ECEB462A-61B1-4BC8-A375-9CFD62003876}" type="presParOf" srcId="{B22C54F8-3D45-4A6C-8501-516AF7FA0414}" destId="{BB5027C3-3E41-44B3-A9BD-97353A92CB42}" srcOrd="9" destOrd="0" presId="urn:microsoft.com/office/officeart/2005/8/layout/radial6"/>
    <dgm:cxn modelId="{EFB268A0-F86A-42DE-90B0-11F0DA6BE817}" type="presParOf" srcId="{B22C54F8-3D45-4A6C-8501-516AF7FA0414}" destId="{8A6B504F-370E-4480-A1B6-72DDBA27A531}" srcOrd="10" destOrd="0" presId="urn:microsoft.com/office/officeart/2005/8/layout/radial6"/>
    <dgm:cxn modelId="{135A110B-FDBF-4A23-B6ED-8BB73C56A7D5}" type="presParOf" srcId="{B22C54F8-3D45-4A6C-8501-516AF7FA0414}" destId="{005BBB5D-FEBE-450A-A4D8-F1AE527AE452}" srcOrd="11" destOrd="0" presId="urn:microsoft.com/office/officeart/2005/8/layout/radial6"/>
    <dgm:cxn modelId="{0BDBA647-9055-4881-8960-C3345BF62D5D}" type="presParOf" srcId="{B22C54F8-3D45-4A6C-8501-516AF7FA0414}" destId="{9D1A8637-AF1A-400D-81C7-C404CD6C01C1}" srcOrd="12" destOrd="0" presId="urn:microsoft.com/office/officeart/2005/8/layout/radial6"/>
    <dgm:cxn modelId="{0D5217ED-A817-477D-B57B-4C183FE5D61B}" type="presParOf" srcId="{B22C54F8-3D45-4A6C-8501-516AF7FA0414}" destId="{B26895AE-ADF1-4337-8C19-F42C7A6B2191}" srcOrd="13" destOrd="0" presId="urn:microsoft.com/office/officeart/2005/8/layout/radial6"/>
    <dgm:cxn modelId="{B65EBDA0-E4CE-4113-A20A-3C0ACB551E0E}" type="presParOf" srcId="{B22C54F8-3D45-4A6C-8501-516AF7FA0414}" destId="{6458D5B4-937E-47CD-8D4D-2390B3DB1FD1}" srcOrd="14" destOrd="0" presId="urn:microsoft.com/office/officeart/2005/8/layout/radial6"/>
    <dgm:cxn modelId="{3555F0A2-C7C8-4FA4-9801-11C70140774B}" type="presParOf" srcId="{B22C54F8-3D45-4A6C-8501-516AF7FA0414}" destId="{DB130361-4CE9-491F-9FFD-E55516A8F69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FE5557-F223-4918-8E3E-F51DEF37B4A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A05D4CF-81E2-4B88-8559-548ADAD2B993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自我管理</a:t>
          </a:r>
        </a:p>
      </dgm:t>
    </dgm:pt>
    <dgm:pt modelId="{068A21D3-DC34-4FE4-B9A4-592214DD988C}" type="parTrans" cxnId="{FF5D1414-3C83-473D-995C-A71D19100E58}">
      <dgm:prSet/>
      <dgm:spPr/>
      <dgm:t>
        <a:bodyPr/>
        <a:lstStyle/>
        <a:p>
          <a:endParaRPr lang="zh-TW" altLang="en-US"/>
        </a:p>
      </dgm:t>
    </dgm:pt>
    <dgm:pt modelId="{DCBA7DEF-2ED7-4ED3-BEED-8D15E471AA2E}" type="sibTrans" cxnId="{FF5D1414-3C83-473D-995C-A71D19100E58}">
      <dgm:prSet/>
      <dgm:spPr/>
      <dgm:t>
        <a:bodyPr/>
        <a:lstStyle/>
        <a:p>
          <a:endParaRPr lang="zh-TW" altLang="en-US"/>
        </a:p>
      </dgm:t>
    </dgm:pt>
    <dgm:pt modelId="{43384CF7-FBBB-4C49-9F44-7A678E9E160E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自我省視</a:t>
          </a:r>
        </a:p>
      </dgm:t>
    </dgm:pt>
    <dgm:pt modelId="{3F2846F8-651B-4967-9108-DF88CBCAB194}" type="parTrans" cxnId="{70CD491C-BD5B-46F6-955D-1A7222BDB7BD}">
      <dgm:prSet/>
      <dgm:spPr/>
      <dgm:t>
        <a:bodyPr/>
        <a:lstStyle/>
        <a:p>
          <a:endParaRPr lang="zh-TW" altLang="en-US"/>
        </a:p>
      </dgm:t>
    </dgm:pt>
    <dgm:pt modelId="{015FB4A2-285D-46DC-A3B1-EC0CA71A8C1D}" type="sibTrans" cxnId="{70CD491C-BD5B-46F6-955D-1A7222BDB7BD}">
      <dgm:prSet/>
      <dgm:spPr/>
      <dgm:t>
        <a:bodyPr/>
        <a:lstStyle/>
        <a:p>
          <a:endParaRPr lang="zh-TW" altLang="en-US"/>
        </a:p>
      </dgm:t>
    </dgm:pt>
    <dgm:pt modelId="{AFF64AC5-C6F5-4A45-967A-3F986C2FF8A9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自我激勵</a:t>
          </a:r>
        </a:p>
      </dgm:t>
    </dgm:pt>
    <dgm:pt modelId="{83E7E523-FE25-4B89-8232-A0B19C12A292}" type="parTrans" cxnId="{B4A24FD5-6CEA-4A8B-B73E-F9745DF695AC}">
      <dgm:prSet/>
      <dgm:spPr/>
      <dgm:t>
        <a:bodyPr/>
        <a:lstStyle/>
        <a:p>
          <a:endParaRPr lang="zh-TW" altLang="en-US"/>
        </a:p>
      </dgm:t>
    </dgm:pt>
    <dgm:pt modelId="{D41A0349-A85E-4910-9A16-7F827718385D}" type="sibTrans" cxnId="{B4A24FD5-6CEA-4A8B-B73E-F9745DF695AC}">
      <dgm:prSet/>
      <dgm:spPr/>
      <dgm:t>
        <a:bodyPr/>
        <a:lstStyle/>
        <a:p>
          <a:endParaRPr lang="zh-TW" altLang="en-US"/>
        </a:p>
      </dgm:t>
    </dgm:pt>
    <dgm:pt modelId="{3DA48D94-0CCD-40BA-9839-A10AACCBB320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自我精進</a:t>
          </a:r>
        </a:p>
      </dgm:t>
    </dgm:pt>
    <dgm:pt modelId="{63DFF322-9C7A-4B24-96A9-431101144CD3}" type="parTrans" cxnId="{8B0B257F-0BF2-4228-87DB-5ABD8C4561AE}">
      <dgm:prSet/>
      <dgm:spPr/>
      <dgm:t>
        <a:bodyPr/>
        <a:lstStyle/>
        <a:p>
          <a:endParaRPr lang="zh-TW" altLang="en-US"/>
        </a:p>
      </dgm:t>
    </dgm:pt>
    <dgm:pt modelId="{89FD363E-28E2-458B-B124-29E227BD1AAA}" type="sibTrans" cxnId="{8B0B257F-0BF2-4228-87DB-5ABD8C4561AE}">
      <dgm:prSet/>
      <dgm:spPr/>
      <dgm:t>
        <a:bodyPr/>
        <a:lstStyle/>
        <a:p>
          <a:endParaRPr lang="zh-TW" altLang="en-US"/>
        </a:p>
      </dgm:t>
    </dgm:pt>
    <dgm:pt modelId="{DCD7B178-F6CD-416E-BF9A-0A0DE0101AE3}" type="pres">
      <dgm:prSet presAssocID="{D7FE5557-F223-4918-8E3E-F51DEF37B4A4}" presName="Name0" presStyleCnt="0">
        <dgm:presLayoutVars>
          <dgm:chMax val="7"/>
          <dgm:chPref val="7"/>
          <dgm:dir/>
        </dgm:presLayoutVars>
      </dgm:prSet>
      <dgm:spPr/>
    </dgm:pt>
    <dgm:pt modelId="{48247C4D-3B9B-49A2-8C23-7730D66B30F7}" type="pres">
      <dgm:prSet presAssocID="{D7FE5557-F223-4918-8E3E-F51DEF37B4A4}" presName="Name1" presStyleCnt="0"/>
      <dgm:spPr/>
    </dgm:pt>
    <dgm:pt modelId="{3C57E1FE-EDE9-4688-B8DE-4A1263EF9859}" type="pres">
      <dgm:prSet presAssocID="{D7FE5557-F223-4918-8E3E-F51DEF37B4A4}" presName="cycle" presStyleCnt="0"/>
      <dgm:spPr/>
    </dgm:pt>
    <dgm:pt modelId="{483CBB2A-54EC-4923-A2FF-5BBC63270E99}" type="pres">
      <dgm:prSet presAssocID="{D7FE5557-F223-4918-8E3E-F51DEF37B4A4}" presName="srcNode" presStyleLbl="node1" presStyleIdx="0" presStyleCnt="4"/>
      <dgm:spPr/>
    </dgm:pt>
    <dgm:pt modelId="{0BADC82C-FF57-4669-BB1C-355E5DF08403}" type="pres">
      <dgm:prSet presAssocID="{D7FE5557-F223-4918-8E3E-F51DEF37B4A4}" presName="conn" presStyleLbl="parChTrans1D2" presStyleIdx="0" presStyleCnt="1"/>
      <dgm:spPr/>
    </dgm:pt>
    <dgm:pt modelId="{FEBB8F7E-8847-4634-ADF1-DCF9F432D691}" type="pres">
      <dgm:prSet presAssocID="{D7FE5557-F223-4918-8E3E-F51DEF37B4A4}" presName="extraNode" presStyleLbl="node1" presStyleIdx="0" presStyleCnt="4"/>
      <dgm:spPr/>
    </dgm:pt>
    <dgm:pt modelId="{3F406D01-BE11-450E-99C2-9B2362AEA3B5}" type="pres">
      <dgm:prSet presAssocID="{D7FE5557-F223-4918-8E3E-F51DEF37B4A4}" presName="dstNode" presStyleLbl="node1" presStyleIdx="0" presStyleCnt="4"/>
      <dgm:spPr/>
    </dgm:pt>
    <dgm:pt modelId="{58FED43E-8BC7-489D-BF45-18037A9DE1F8}" type="pres">
      <dgm:prSet presAssocID="{5A05D4CF-81E2-4B88-8559-548ADAD2B993}" presName="text_1" presStyleLbl="node1" presStyleIdx="0" presStyleCnt="4">
        <dgm:presLayoutVars>
          <dgm:bulletEnabled val="1"/>
        </dgm:presLayoutVars>
      </dgm:prSet>
      <dgm:spPr/>
    </dgm:pt>
    <dgm:pt modelId="{B5B497EA-70B9-4EEC-AE8F-16E3CF8040CC}" type="pres">
      <dgm:prSet presAssocID="{5A05D4CF-81E2-4B88-8559-548ADAD2B993}" presName="accent_1" presStyleCnt="0"/>
      <dgm:spPr/>
    </dgm:pt>
    <dgm:pt modelId="{5C1B002A-7521-4821-AF5B-62E7FDC101FF}" type="pres">
      <dgm:prSet presAssocID="{5A05D4CF-81E2-4B88-8559-548ADAD2B993}" presName="accentRepeatNode" presStyleLbl="solidFgAcc1" presStyleIdx="0" presStyleCnt="4"/>
      <dgm:spPr/>
    </dgm:pt>
    <dgm:pt modelId="{FF7129D3-3772-4388-A40F-08FCF61B4051}" type="pres">
      <dgm:prSet presAssocID="{3DA48D94-0CCD-40BA-9839-A10AACCBB320}" presName="text_2" presStyleLbl="node1" presStyleIdx="1" presStyleCnt="4">
        <dgm:presLayoutVars>
          <dgm:bulletEnabled val="1"/>
        </dgm:presLayoutVars>
      </dgm:prSet>
      <dgm:spPr/>
    </dgm:pt>
    <dgm:pt modelId="{CF31CDC0-EF31-4042-9CD7-47EFAAC4D123}" type="pres">
      <dgm:prSet presAssocID="{3DA48D94-0CCD-40BA-9839-A10AACCBB320}" presName="accent_2" presStyleCnt="0"/>
      <dgm:spPr/>
    </dgm:pt>
    <dgm:pt modelId="{F89DCCAA-38F3-4B9E-BA5A-B1C963A4D013}" type="pres">
      <dgm:prSet presAssocID="{3DA48D94-0CCD-40BA-9839-A10AACCBB320}" presName="accentRepeatNode" presStyleLbl="solidFgAcc1" presStyleIdx="1" presStyleCnt="4"/>
      <dgm:spPr/>
    </dgm:pt>
    <dgm:pt modelId="{36A91C01-CC65-4F46-99D0-FADC8B9C9C33}" type="pres">
      <dgm:prSet presAssocID="{43384CF7-FBBB-4C49-9F44-7A678E9E160E}" presName="text_3" presStyleLbl="node1" presStyleIdx="2" presStyleCnt="4">
        <dgm:presLayoutVars>
          <dgm:bulletEnabled val="1"/>
        </dgm:presLayoutVars>
      </dgm:prSet>
      <dgm:spPr/>
    </dgm:pt>
    <dgm:pt modelId="{FE6C1CC3-29AC-424F-AD41-D32CD3B0638E}" type="pres">
      <dgm:prSet presAssocID="{43384CF7-FBBB-4C49-9F44-7A678E9E160E}" presName="accent_3" presStyleCnt="0"/>
      <dgm:spPr/>
    </dgm:pt>
    <dgm:pt modelId="{47485BE3-B22F-4C2C-8AFC-3931DDC380E2}" type="pres">
      <dgm:prSet presAssocID="{43384CF7-FBBB-4C49-9F44-7A678E9E160E}" presName="accentRepeatNode" presStyleLbl="solidFgAcc1" presStyleIdx="2" presStyleCnt="4"/>
      <dgm:spPr/>
    </dgm:pt>
    <dgm:pt modelId="{C08FEC15-7EC0-4945-8D3E-CD29414F34F4}" type="pres">
      <dgm:prSet presAssocID="{AFF64AC5-C6F5-4A45-967A-3F986C2FF8A9}" presName="text_4" presStyleLbl="node1" presStyleIdx="3" presStyleCnt="4">
        <dgm:presLayoutVars>
          <dgm:bulletEnabled val="1"/>
        </dgm:presLayoutVars>
      </dgm:prSet>
      <dgm:spPr/>
    </dgm:pt>
    <dgm:pt modelId="{BAB2B1B6-D248-4000-B04E-A0CF45ABE25D}" type="pres">
      <dgm:prSet presAssocID="{AFF64AC5-C6F5-4A45-967A-3F986C2FF8A9}" presName="accent_4" presStyleCnt="0"/>
      <dgm:spPr/>
    </dgm:pt>
    <dgm:pt modelId="{BD39D8AB-7D13-43BE-99BB-A3A91B97CB56}" type="pres">
      <dgm:prSet presAssocID="{AFF64AC5-C6F5-4A45-967A-3F986C2FF8A9}" presName="accentRepeatNode" presStyleLbl="solidFgAcc1" presStyleIdx="3" presStyleCnt="4"/>
      <dgm:spPr/>
    </dgm:pt>
  </dgm:ptLst>
  <dgm:cxnLst>
    <dgm:cxn modelId="{FF5D1414-3C83-473D-995C-A71D19100E58}" srcId="{D7FE5557-F223-4918-8E3E-F51DEF37B4A4}" destId="{5A05D4CF-81E2-4B88-8559-548ADAD2B993}" srcOrd="0" destOrd="0" parTransId="{068A21D3-DC34-4FE4-B9A4-592214DD988C}" sibTransId="{DCBA7DEF-2ED7-4ED3-BEED-8D15E471AA2E}"/>
    <dgm:cxn modelId="{70CD491C-BD5B-46F6-955D-1A7222BDB7BD}" srcId="{D7FE5557-F223-4918-8E3E-F51DEF37B4A4}" destId="{43384CF7-FBBB-4C49-9F44-7A678E9E160E}" srcOrd="2" destOrd="0" parTransId="{3F2846F8-651B-4967-9108-DF88CBCAB194}" sibTransId="{015FB4A2-285D-46DC-A3B1-EC0CA71A8C1D}"/>
    <dgm:cxn modelId="{37680439-72D5-4374-97E4-C4DCD2EEC9A5}" type="presOf" srcId="{43384CF7-FBBB-4C49-9F44-7A678E9E160E}" destId="{36A91C01-CC65-4F46-99D0-FADC8B9C9C33}" srcOrd="0" destOrd="0" presId="urn:microsoft.com/office/officeart/2008/layout/VerticalCurvedList"/>
    <dgm:cxn modelId="{8B0B257F-0BF2-4228-87DB-5ABD8C4561AE}" srcId="{D7FE5557-F223-4918-8E3E-F51DEF37B4A4}" destId="{3DA48D94-0CCD-40BA-9839-A10AACCBB320}" srcOrd="1" destOrd="0" parTransId="{63DFF322-9C7A-4B24-96A9-431101144CD3}" sibTransId="{89FD363E-28E2-458B-B124-29E227BD1AAA}"/>
    <dgm:cxn modelId="{4009CCA1-5B9B-4A54-A9FD-BDDF55179234}" type="presOf" srcId="{5A05D4CF-81E2-4B88-8559-548ADAD2B993}" destId="{58FED43E-8BC7-489D-BF45-18037A9DE1F8}" srcOrd="0" destOrd="0" presId="urn:microsoft.com/office/officeart/2008/layout/VerticalCurvedList"/>
    <dgm:cxn modelId="{E6F245A9-348B-43FA-BD39-B33BD2866530}" type="presOf" srcId="{D7FE5557-F223-4918-8E3E-F51DEF37B4A4}" destId="{DCD7B178-F6CD-416E-BF9A-0A0DE0101AE3}" srcOrd="0" destOrd="0" presId="urn:microsoft.com/office/officeart/2008/layout/VerticalCurvedList"/>
    <dgm:cxn modelId="{8F46C6AA-C2B2-4A80-BF82-8A3CF905EA71}" type="presOf" srcId="{DCBA7DEF-2ED7-4ED3-BEED-8D15E471AA2E}" destId="{0BADC82C-FF57-4669-BB1C-355E5DF08403}" srcOrd="0" destOrd="0" presId="urn:microsoft.com/office/officeart/2008/layout/VerticalCurvedList"/>
    <dgm:cxn modelId="{B4A24FD5-6CEA-4A8B-B73E-F9745DF695AC}" srcId="{D7FE5557-F223-4918-8E3E-F51DEF37B4A4}" destId="{AFF64AC5-C6F5-4A45-967A-3F986C2FF8A9}" srcOrd="3" destOrd="0" parTransId="{83E7E523-FE25-4B89-8232-A0B19C12A292}" sibTransId="{D41A0349-A85E-4910-9A16-7F827718385D}"/>
    <dgm:cxn modelId="{61321AE6-263E-4865-B3F3-6E71FC8BF055}" type="presOf" srcId="{AFF64AC5-C6F5-4A45-967A-3F986C2FF8A9}" destId="{C08FEC15-7EC0-4945-8D3E-CD29414F34F4}" srcOrd="0" destOrd="0" presId="urn:microsoft.com/office/officeart/2008/layout/VerticalCurvedList"/>
    <dgm:cxn modelId="{FC25B2F7-C149-47CA-9555-D7081F7F9979}" type="presOf" srcId="{3DA48D94-0CCD-40BA-9839-A10AACCBB320}" destId="{FF7129D3-3772-4388-A40F-08FCF61B4051}" srcOrd="0" destOrd="0" presId="urn:microsoft.com/office/officeart/2008/layout/VerticalCurvedList"/>
    <dgm:cxn modelId="{B1EE5EA7-AD27-4924-B6DD-9E1439F03A76}" type="presParOf" srcId="{DCD7B178-F6CD-416E-BF9A-0A0DE0101AE3}" destId="{48247C4D-3B9B-49A2-8C23-7730D66B30F7}" srcOrd="0" destOrd="0" presId="urn:microsoft.com/office/officeart/2008/layout/VerticalCurvedList"/>
    <dgm:cxn modelId="{50BE56F2-7435-432F-986C-338EBCB818C6}" type="presParOf" srcId="{48247C4D-3B9B-49A2-8C23-7730D66B30F7}" destId="{3C57E1FE-EDE9-4688-B8DE-4A1263EF9859}" srcOrd="0" destOrd="0" presId="urn:microsoft.com/office/officeart/2008/layout/VerticalCurvedList"/>
    <dgm:cxn modelId="{A2E51E46-B21C-49AE-AD18-A55D53E9A401}" type="presParOf" srcId="{3C57E1FE-EDE9-4688-B8DE-4A1263EF9859}" destId="{483CBB2A-54EC-4923-A2FF-5BBC63270E99}" srcOrd="0" destOrd="0" presId="urn:microsoft.com/office/officeart/2008/layout/VerticalCurvedList"/>
    <dgm:cxn modelId="{34FD18DF-2FF5-4A55-BCA2-FCE90F6D8A0D}" type="presParOf" srcId="{3C57E1FE-EDE9-4688-B8DE-4A1263EF9859}" destId="{0BADC82C-FF57-4669-BB1C-355E5DF08403}" srcOrd="1" destOrd="0" presId="urn:microsoft.com/office/officeart/2008/layout/VerticalCurvedList"/>
    <dgm:cxn modelId="{77BD9D08-089F-41FA-8F7F-B73FB5B54133}" type="presParOf" srcId="{3C57E1FE-EDE9-4688-B8DE-4A1263EF9859}" destId="{FEBB8F7E-8847-4634-ADF1-DCF9F432D691}" srcOrd="2" destOrd="0" presId="urn:microsoft.com/office/officeart/2008/layout/VerticalCurvedList"/>
    <dgm:cxn modelId="{4F26847F-C9A1-4A38-A9A9-AAEF547D7ACA}" type="presParOf" srcId="{3C57E1FE-EDE9-4688-B8DE-4A1263EF9859}" destId="{3F406D01-BE11-450E-99C2-9B2362AEA3B5}" srcOrd="3" destOrd="0" presId="urn:microsoft.com/office/officeart/2008/layout/VerticalCurvedList"/>
    <dgm:cxn modelId="{CF62F96E-AE2E-441D-81A5-84C8FCA603DB}" type="presParOf" srcId="{48247C4D-3B9B-49A2-8C23-7730D66B30F7}" destId="{58FED43E-8BC7-489D-BF45-18037A9DE1F8}" srcOrd="1" destOrd="0" presId="urn:microsoft.com/office/officeart/2008/layout/VerticalCurvedList"/>
    <dgm:cxn modelId="{EC517C86-57F9-4FB6-B5A6-56B5273087FC}" type="presParOf" srcId="{48247C4D-3B9B-49A2-8C23-7730D66B30F7}" destId="{B5B497EA-70B9-4EEC-AE8F-16E3CF8040CC}" srcOrd="2" destOrd="0" presId="urn:microsoft.com/office/officeart/2008/layout/VerticalCurvedList"/>
    <dgm:cxn modelId="{651BE73B-9D54-44D1-A8F1-590EE3516D84}" type="presParOf" srcId="{B5B497EA-70B9-4EEC-AE8F-16E3CF8040CC}" destId="{5C1B002A-7521-4821-AF5B-62E7FDC101FF}" srcOrd="0" destOrd="0" presId="urn:microsoft.com/office/officeart/2008/layout/VerticalCurvedList"/>
    <dgm:cxn modelId="{AE517CD9-9F2E-4543-ACAB-23A9A83E5BA0}" type="presParOf" srcId="{48247C4D-3B9B-49A2-8C23-7730D66B30F7}" destId="{FF7129D3-3772-4388-A40F-08FCF61B4051}" srcOrd="3" destOrd="0" presId="urn:microsoft.com/office/officeart/2008/layout/VerticalCurvedList"/>
    <dgm:cxn modelId="{2B504024-E481-4E25-A826-2B2CC08905D8}" type="presParOf" srcId="{48247C4D-3B9B-49A2-8C23-7730D66B30F7}" destId="{CF31CDC0-EF31-4042-9CD7-47EFAAC4D123}" srcOrd="4" destOrd="0" presId="urn:microsoft.com/office/officeart/2008/layout/VerticalCurvedList"/>
    <dgm:cxn modelId="{19FB64CE-0EA1-48DD-B91B-514302BA47CC}" type="presParOf" srcId="{CF31CDC0-EF31-4042-9CD7-47EFAAC4D123}" destId="{F89DCCAA-38F3-4B9E-BA5A-B1C963A4D013}" srcOrd="0" destOrd="0" presId="urn:microsoft.com/office/officeart/2008/layout/VerticalCurvedList"/>
    <dgm:cxn modelId="{5EC92EB0-F68D-41A5-9FF5-07B44ADC866B}" type="presParOf" srcId="{48247C4D-3B9B-49A2-8C23-7730D66B30F7}" destId="{36A91C01-CC65-4F46-99D0-FADC8B9C9C33}" srcOrd="5" destOrd="0" presId="urn:microsoft.com/office/officeart/2008/layout/VerticalCurvedList"/>
    <dgm:cxn modelId="{2D22A336-8826-461C-A5C2-6839547F4FA0}" type="presParOf" srcId="{48247C4D-3B9B-49A2-8C23-7730D66B30F7}" destId="{FE6C1CC3-29AC-424F-AD41-D32CD3B0638E}" srcOrd="6" destOrd="0" presId="urn:microsoft.com/office/officeart/2008/layout/VerticalCurvedList"/>
    <dgm:cxn modelId="{F5A0C13F-0B33-42F6-9685-7AA3B98F9393}" type="presParOf" srcId="{FE6C1CC3-29AC-424F-AD41-D32CD3B0638E}" destId="{47485BE3-B22F-4C2C-8AFC-3931DDC380E2}" srcOrd="0" destOrd="0" presId="urn:microsoft.com/office/officeart/2008/layout/VerticalCurvedList"/>
    <dgm:cxn modelId="{DFEA9C09-F7B7-4BBB-A72A-CD261E842D5A}" type="presParOf" srcId="{48247C4D-3B9B-49A2-8C23-7730D66B30F7}" destId="{C08FEC15-7EC0-4945-8D3E-CD29414F34F4}" srcOrd="7" destOrd="0" presId="urn:microsoft.com/office/officeart/2008/layout/VerticalCurvedList"/>
    <dgm:cxn modelId="{89B32FA3-8EE8-4D8E-AE1F-0CB9D589F1BE}" type="presParOf" srcId="{48247C4D-3B9B-49A2-8C23-7730D66B30F7}" destId="{BAB2B1B6-D248-4000-B04E-A0CF45ABE25D}" srcOrd="8" destOrd="0" presId="urn:microsoft.com/office/officeart/2008/layout/VerticalCurvedList"/>
    <dgm:cxn modelId="{B3A50700-84BF-4813-B624-F18A554CCB69}" type="presParOf" srcId="{BAB2B1B6-D248-4000-B04E-A0CF45ABE25D}" destId="{BD39D8AB-7D13-43BE-99BB-A3A91B97CB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B645AA-C841-47C3-8924-2102B65CE670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1E08940-D593-4F96-A81C-1B5AA96EB1EA}">
      <dgm:prSet phldrT="[文字]"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學習型組織</a:t>
          </a:r>
        </a:p>
      </dgm:t>
    </dgm:pt>
    <dgm:pt modelId="{9C9788E1-E2A8-4B10-B174-16467C993495}" type="parTrans" cxnId="{5B80629C-1BE2-4273-ABA4-FBADA586ECC9}">
      <dgm:prSet/>
      <dgm:spPr/>
      <dgm:t>
        <a:bodyPr/>
        <a:lstStyle/>
        <a:p>
          <a:endParaRPr lang="zh-TW" altLang="en-US"/>
        </a:p>
      </dgm:t>
    </dgm:pt>
    <dgm:pt modelId="{DB1C38C2-C7C5-487B-BED6-899131F495F0}" type="sibTrans" cxnId="{5B80629C-1BE2-4273-ABA4-FBADA586ECC9}">
      <dgm:prSet/>
      <dgm:spPr/>
      <dgm:t>
        <a:bodyPr/>
        <a:lstStyle/>
        <a:p>
          <a:endParaRPr lang="zh-TW" altLang="en-US"/>
        </a:p>
      </dgm:t>
    </dgm:pt>
    <dgm:pt modelId="{AB397B47-A16A-4DB5-968B-22F116F73292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慈濟人文</a:t>
          </a:r>
        </a:p>
      </dgm:t>
    </dgm:pt>
    <dgm:pt modelId="{C92E0E89-9484-42AB-A310-1DE2DBE9066E}" type="parTrans" cxnId="{78D601E1-900C-49BD-841C-2CB09C544AA8}">
      <dgm:prSet/>
      <dgm:spPr/>
      <dgm:t>
        <a:bodyPr/>
        <a:lstStyle/>
        <a:p>
          <a:endParaRPr lang="zh-TW" altLang="en-US"/>
        </a:p>
      </dgm:t>
    </dgm:pt>
    <dgm:pt modelId="{904518A4-6D50-4D21-98CE-9234E173B513}" type="sibTrans" cxnId="{78D601E1-900C-49BD-841C-2CB09C544AA8}">
      <dgm:prSet/>
      <dgm:spPr/>
      <dgm:t>
        <a:bodyPr/>
        <a:lstStyle/>
        <a:p>
          <a:endParaRPr lang="zh-TW" altLang="en-US"/>
        </a:p>
      </dgm:t>
    </dgm:pt>
    <dgm:pt modelId="{8F5FBFF0-B8B5-4296-9292-5534C32C52C1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心理科學</a:t>
          </a:r>
        </a:p>
      </dgm:t>
    </dgm:pt>
    <dgm:pt modelId="{6C75981D-0C1A-43CD-9471-0B740E4836C5}" type="parTrans" cxnId="{87E8F404-2FFE-48A9-BC3D-9235D7EF8041}">
      <dgm:prSet/>
      <dgm:spPr/>
      <dgm:t>
        <a:bodyPr/>
        <a:lstStyle/>
        <a:p>
          <a:endParaRPr lang="zh-TW" altLang="en-US"/>
        </a:p>
      </dgm:t>
    </dgm:pt>
    <dgm:pt modelId="{87BF19E5-4D64-4B8D-9CE4-794F22AF704C}" type="sibTrans" cxnId="{87E8F404-2FFE-48A9-BC3D-9235D7EF8041}">
      <dgm:prSet/>
      <dgm:spPr/>
      <dgm:t>
        <a:bodyPr/>
        <a:lstStyle/>
        <a:p>
          <a:endParaRPr lang="zh-TW" altLang="en-US"/>
        </a:p>
      </dgm:t>
    </dgm:pt>
    <dgm:pt modelId="{526CCCDE-5F1E-4860-BFBA-F191B4F2E28C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探索教育</a:t>
          </a:r>
        </a:p>
      </dgm:t>
    </dgm:pt>
    <dgm:pt modelId="{2F638EF3-3BC5-4978-B033-8A5C53EE4E72}" type="parTrans" cxnId="{72D6D1B0-156F-4605-A443-D853218A35E0}">
      <dgm:prSet/>
      <dgm:spPr/>
      <dgm:t>
        <a:bodyPr/>
        <a:lstStyle/>
        <a:p>
          <a:endParaRPr lang="zh-TW" altLang="en-US"/>
        </a:p>
      </dgm:t>
    </dgm:pt>
    <dgm:pt modelId="{6943E258-EBC2-4303-A0B6-FB7EA41F0AF8}" type="sibTrans" cxnId="{72D6D1B0-156F-4605-A443-D853218A35E0}">
      <dgm:prSet/>
      <dgm:spPr/>
      <dgm:t>
        <a:bodyPr/>
        <a:lstStyle/>
        <a:p>
          <a:endParaRPr lang="zh-TW" altLang="en-US"/>
        </a:p>
      </dgm:t>
    </dgm:pt>
    <dgm:pt modelId="{9722264B-F1AB-45F5-BDD7-C2B28D22928F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自我驅動</a:t>
          </a:r>
          <a:endParaRPr lang="zh-TW" altLang="en-US" sz="23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80954B-F2DB-41FA-AA0A-79CB765F12EC}" type="parTrans" cxnId="{5A220091-BC18-4F89-8A34-62ACD1C3746E}">
      <dgm:prSet/>
      <dgm:spPr/>
      <dgm:t>
        <a:bodyPr/>
        <a:lstStyle/>
        <a:p>
          <a:endParaRPr lang="zh-TW" altLang="en-US"/>
        </a:p>
      </dgm:t>
    </dgm:pt>
    <dgm:pt modelId="{8555CCAE-EF49-4470-97F2-046F87508D28}" type="sibTrans" cxnId="{5A220091-BC18-4F89-8A34-62ACD1C3746E}">
      <dgm:prSet/>
      <dgm:spPr/>
      <dgm:t>
        <a:bodyPr/>
        <a:lstStyle/>
        <a:p>
          <a:endParaRPr lang="zh-TW" altLang="en-US"/>
        </a:p>
      </dgm:t>
    </dgm:pt>
    <dgm:pt modelId="{84D058BC-DC66-46EA-9F9C-7C608A803B51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網路科技</a:t>
          </a:r>
        </a:p>
      </dgm:t>
    </dgm:pt>
    <dgm:pt modelId="{D7032C6C-B3B9-4919-B65C-88A59886EF85}" type="parTrans" cxnId="{4B7052C4-71EE-4094-88A7-B3F9B81BA709}">
      <dgm:prSet/>
      <dgm:spPr/>
      <dgm:t>
        <a:bodyPr/>
        <a:lstStyle/>
        <a:p>
          <a:endParaRPr lang="zh-TW" altLang="en-US"/>
        </a:p>
      </dgm:t>
    </dgm:pt>
    <dgm:pt modelId="{33FA3941-95EF-48C1-B2B6-7BD7438DDCB5}" type="sibTrans" cxnId="{4B7052C4-71EE-4094-88A7-B3F9B81BA709}">
      <dgm:prSet/>
      <dgm:spPr/>
      <dgm:t>
        <a:bodyPr/>
        <a:lstStyle/>
        <a:p>
          <a:endParaRPr lang="zh-TW" altLang="en-US"/>
        </a:p>
      </dgm:t>
    </dgm:pt>
    <dgm:pt modelId="{B22C54F8-3D45-4A6C-8501-516AF7FA0414}" type="pres">
      <dgm:prSet presAssocID="{5BB645AA-C841-47C3-8924-2102B65CE67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CACBB80-5D62-4625-ADA4-00ADC4990971}" type="pres">
      <dgm:prSet presAssocID="{B1E08940-D593-4F96-A81C-1B5AA96EB1EA}" presName="centerShape" presStyleLbl="node0" presStyleIdx="0" presStyleCnt="1"/>
      <dgm:spPr/>
    </dgm:pt>
    <dgm:pt modelId="{47A954B9-A96C-49BD-A281-D0ADEE5CCAA5}" type="pres">
      <dgm:prSet presAssocID="{AB397B47-A16A-4DB5-968B-22F116F73292}" presName="node" presStyleLbl="node1" presStyleIdx="0" presStyleCnt="5">
        <dgm:presLayoutVars>
          <dgm:bulletEnabled val="1"/>
        </dgm:presLayoutVars>
      </dgm:prSet>
      <dgm:spPr/>
    </dgm:pt>
    <dgm:pt modelId="{EF49B643-DAFB-426A-A386-DF402B79D8D4}" type="pres">
      <dgm:prSet presAssocID="{AB397B47-A16A-4DB5-968B-22F116F73292}" presName="dummy" presStyleCnt="0"/>
      <dgm:spPr/>
    </dgm:pt>
    <dgm:pt modelId="{E91D64ED-815D-439B-91AA-2551EDD75068}" type="pres">
      <dgm:prSet presAssocID="{904518A4-6D50-4D21-98CE-9234E173B513}" presName="sibTrans" presStyleLbl="sibTrans2D1" presStyleIdx="0" presStyleCnt="5"/>
      <dgm:spPr/>
    </dgm:pt>
    <dgm:pt modelId="{FF97B35F-EFEE-4D3D-83D5-98B5FE04FB58}" type="pres">
      <dgm:prSet presAssocID="{84D058BC-DC66-46EA-9F9C-7C608A803B51}" presName="node" presStyleLbl="node1" presStyleIdx="1" presStyleCnt="5">
        <dgm:presLayoutVars>
          <dgm:bulletEnabled val="1"/>
        </dgm:presLayoutVars>
      </dgm:prSet>
      <dgm:spPr/>
    </dgm:pt>
    <dgm:pt modelId="{47D07F0F-7A88-4FDF-A565-6054998C30AD}" type="pres">
      <dgm:prSet presAssocID="{84D058BC-DC66-46EA-9F9C-7C608A803B51}" presName="dummy" presStyleCnt="0"/>
      <dgm:spPr/>
    </dgm:pt>
    <dgm:pt modelId="{5C8AD0E3-E7AF-4342-9BCF-058DAD1BF739}" type="pres">
      <dgm:prSet presAssocID="{33FA3941-95EF-48C1-B2B6-7BD7438DDCB5}" presName="sibTrans" presStyleLbl="sibTrans2D1" presStyleIdx="1" presStyleCnt="5"/>
      <dgm:spPr/>
    </dgm:pt>
    <dgm:pt modelId="{93C3EB6D-0533-4F8E-9C33-23C31694C88E}" type="pres">
      <dgm:prSet presAssocID="{8F5FBFF0-B8B5-4296-9292-5534C32C52C1}" presName="node" presStyleLbl="node1" presStyleIdx="2" presStyleCnt="5">
        <dgm:presLayoutVars>
          <dgm:bulletEnabled val="1"/>
        </dgm:presLayoutVars>
      </dgm:prSet>
      <dgm:spPr/>
    </dgm:pt>
    <dgm:pt modelId="{27263572-D417-4B2B-97D3-6305582C9825}" type="pres">
      <dgm:prSet presAssocID="{8F5FBFF0-B8B5-4296-9292-5534C32C52C1}" presName="dummy" presStyleCnt="0"/>
      <dgm:spPr/>
    </dgm:pt>
    <dgm:pt modelId="{BB5027C3-3E41-44B3-A9BD-97353A92CB42}" type="pres">
      <dgm:prSet presAssocID="{87BF19E5-4D64-4B8D-9CE4-794F22AF704C}" presName="sibTrans" presStyleLbl="sibTrans2D1" presStyleIdx="2" presStyleCnt="5"/>
      <dgm:spPr/>
    </dgm:pt>
    <dgm:pt modelId="{8A6B504F-370E-4480-A1B6-72DDBA27A531}" type="pres">
      <dgm:prSet presAssocID="{526CCCDE-5F1E-4860-BFBA-F191B4F2E28C}" presName="node" presStyleLbl="node1" presStyleIdx="3" presStyleCnt="5">
        <dgm:presLayoutVars>
          <dgm:bulletEnabled val="1"/>
        </dgm:presLayoutVars>
      </dgm:prSet>
      <dgm:spPr/>
    </dgm:pt>
    <dgm:pt modelId="{005BBB5D-FEBE-450A-A4D8-F1AE527AE452}" type="pres">
      <dgm:prSet presAssocID="{526CCCDE-5F1E-4860-BFBA-F191B4F2E28C}" presName="dummy" presStyleCnt="0"/>
      <dgm:spPr/>
    </dgm:pt>
    <dgm:pt modelId="{9D1A8637-AF1A-400D-81C7-C404CD6C01C1}" type="pres">
      <dgm:prSet presAssocID="{6943E258-EBC2-4303-A0B6-FB7EA41F0AF8}" presName="sibTrans" presStyleLbl="sibTrans2D1" presStyleIdx="3" presStyleCnt="5"/>
      <dgm:spPr/>
    </dgm:pt>
    <dgm:pt modelId="{B26895AE-ADF1-4337-8C19-F42C7A6B2191}" type="pres">
      <dgm:prSet presAssocID="{9722264B-F1AB-45F5-BDD7-C2B28D22928F}" presName="node" presStyleLbl="node1" presStyleIdx="4" presStyleCnt="5">
        <dgm:presLayoutVars>
          <dgm:bulletEnabled val="1"/>
        </dgm:presLayoutVars>
      </dgm:prSet>
      <dgm:spPr/>
    </dgm:pt>
    <dgm:pt modelId="{6458D5B4-937E-47CD-8D4D-2390B3DB1FD1}" type="pres">
      <dgm:prSet presAssocID="{9722264B-F1AB-45F5-BDD7-C2B28D22928F}" presName="dummy" presStyleCnt="0"/>
      <dgm:spPr/>
    </dgm:pt>
    <dgm:pt modelId="{DB130361-4CE9-491F-9FFD-E55516A8F69E}" type="pres">
      <dgm:prSet presAssocID="{8555CCAE-EF49-4470-97F2-046F87508D28}" presName="sibTrans" presStyleLbl="sibTrans2D1" presStyleIdx="4" presStyleCnt="5"/>
      <dgm:spPr/>
    </dgm:pt>
  </dgm:ptLst>
  <dgm:cxnLst>
    <dgm:cxn modelId="{87E8F404-2FFE-48A9-BC3D-9235D7EF8041}" srcId="{B1E08940-D593-4F96-A81C-1B5AA96EB1EA}" destId="{8F5FBFF0-B8B5-4296-9292-5534C32C52C1}" srcOrd="2" destOrd="0" parTransId="{6C75981D-0C1A-43CD-9471-0B740E4836C5}" sibTransId="{87BF19E5-4D64-4B8D-9CE4-794F22AF704C}"/>
    <dgm:cxn modelId="{4E66E011-DA80-4285-B8DA-24760676D7EC}" type="presOf" srcId="{8F5FBFF0-B8B5-4296-9292-5534C32C52C1}" destId="{93C3EB6D-0533-4F8E-9C33-23C31694C88E}" srcOrd="0" destOrd="0" presId="urn:microsoft.com/office/officeart/2005/8/layout/radial6"/>
    <dgm:cxn modelId="{051C0B18-B839-4185-B725-BE4477031D1F}" type="presOf" srcId="{B1E08940-D593-4F96-A81C-1B5AA96EB1EA}" destId="{CCACBB80-5D62-4625-ADA4-00ADC4990971}" srcOrd="0" destOrd="0" presId="urn:microsoft.com/office/officeart/2005/8/layout/radial6"/>
    <dgm:cxn modelId="{898D0066-580F-4A6E-B245-678CDA8B3C09}" type="presOf" srcId="{AB397B47-A16A-4DB5-968B-22F116F73292}" destId="{47A954B9-A96C-49BD-A281-D0ADEE5CCAA5}" srcOrd="0" destOrd="0" presId="urn:microsoft.com/office/officeart/2005/8/layout/radial6"/>
    <dgm:cxn modelId="{86793E52-7E6A-42DE-92AD-8435889BBE63}" type="presOf" srcId="{526CCCDE-5F1E-4860-BFBA-F191B4F2E28C}" destId="{8A6B504F-370E-4480-A1B6-72DDBA27A531}" srcOrd="0" destOrd="0" presId="urn:microsoft.com/office/officeart/2005/8/layout/radial6"/>
    <dgm:cxn modelId="{0DB84F7E-57BF-4B87-B266-84E53A4932F6}" type="presOf" srcId="{5BB645AA-C841-47C3-8924-2102B65CE670}" destId="{B22C54F8-3D45-4A6C-8501-516AF7FA0414}" srcOrd="0" destOrd="0" presId="urn:microsoft.com/office/officeart/2005/8/layout/radial6"/>
    <dgm:cxn modelId="{27E56B84-E7C0-4BA5-9388-BEF6E9B6E7A3}" type="presOf" srcId="{904518A4-6D50-4D21-98CE-9234E173B513}" destId="{E91D64ED-815D-439B-91AA-2551EDD75068}" srcOrd="0" destOrd="0" presId="urn:microsoft.com/office/officeart/2005/8/layout/radial6"/>
    <dgm:cxn modelId="{FE006A8A-3A1A-4A5F-A307-495A4B56C483}" type="presOf" srcId="{33FA3941-95EF-48C1-B2B6-7BD7438DDCB5}" destId="{5C8AD0E3-E7AF-4342-9BCF-058DAD1BF739}" srcOrd="0" destOrd="0" presId="urn:microsoft.com/office/officeart/2005/8/layout/radial6"/>
    <dgm:cxn modelId="{5A220091-BC18-4F89-8A34-62ACD1C3746E}" srcId="{B1E08940-D593-4F96-A81C-1B5AA96EB1EA}" destId="{9722264B-F1AB-45F5-BDD7-C2B28D22928F}" srcOrd="4" destOrd="0" parTransId="{A980954B-F2DB-41FA-AA0A-79CB765F12EC}" sibTransId="{8555CCAE-EF49-4470-97F2-046F87508D28}"/>
    <dgm:cxn modelId="{84077C97-55FB-4B54-B85C-5A42915C84CB}" type="presOf" srcId="{84D058BC-DC66-46EA-9F9C-7C608A803B51}" destId="{FF97B35F-EFEE-4D3D-83D5-98B5FE04FB58}" srcOrd="0" destOrd="0" presId="urn:microsoft.com/office/officeart/2005/8/layout/radial6"/>
    <dgm:cxn modelId="{5B80629C-1BE2-4273-ABA4-FBADA586ECC9}" srcId="{5BB645AA-C841-47C3-8924-2102B65CE670}" destId="{B1E08940-D593-4F96-A81C-1B5AA96EB1EA}" srcOrd="0" destOrd="0" parTransId="{9C9788E1-E2A8-4B10-B174-16467C993495}" sibTransId="{DB1C38C2-C7C5-487B-BED6-899131F495F0}"/>
    <dgm:cxn modelId="{A1825DA0-4302-482C-955C-6C8BB459EFA2}" type="presOf" srcId="{8555CCAE-EF49-4470-97F2-046F87508D28}" destId="{DB130361-4CE9-491F-9FFD-E55516A8F69E}" srcOrd="0" destOrd="0" presId="urn:microsoft.com/office/officeart/2005/8/layout/radial6"/>
    <dgm:cxn modelId="{FDD97CAD-4050-4E9C-96C6-E57410FE7E57}" type="presOf" srcId="{6943E258-EBC2-4303-A0B6-FB7EA41F0AF8}" destId="{9D1A8637-AF1A-400D-81C7-C404CD6C01C1}" srcOrd="0" destOrd="0" presId="urn:microsoft.com/office/officeart/2005/8/layout/radial6"/>
    <dgm:cxn modelId="{72D6D1B0-156F-4605-A443-D853218A35E0}" srcId="{B1E08940-D593-4F96-A81C-1B5AA96EB1EA}" destId="{526CCCDE-5F1E-4860-BFBA-F191B4F2E28C}" srcOrd="3" destOrd="0" parTransId="{2F638EF3-3BC5-4978-B033-8A5C53EE4E72}" sibTransId="{6943E258-EBC2-4303-A0B6-FB7EA41F0AF8}"/>
    <dgm:cxn modelId="{EBE2FABA-11C2-4E37-B668-294AB6DD2552}" type="presOf" srcId="{87BF19E5-4D64-4B8D-9CE4-794F22AF704C}" destId="{BB5027C3-3E41-44B3-A9BD-97353A92CB42}" srcOrd="0" destOrd="0" presId="urn:microsoft.com/office/officeart/2005/8/layout/radial6"/>
    <dgm:cxn modelId="{4B7052C4-71EE-4094-88A7-B3F9B81BA709}" srcId="{B1E08940-D593-4F96-A81C-1B5AA96EB1EA}" destId="{84D058BC-DC66-46EA-9F9C-7C608A803B51}" srcOrd="1" destOrd="0" parTransId="{D7032C6C-B3B9-4919-B65C-88A59886EF85}" sibTransId="{33FA3941-95EF-48C1-B2B6-7BD7438DDCB5}"/>
    <dgm:cxn modelId="{78D601E1-900C-49BD-841C-2CB09C544AA8}" srcId="{B1E08940-D593-4F96-A81C-1B5AA96EB1EA}" destId="{AB397B47-A16A-4DB5-968B-22F116F73292}" srcOrd="0" destOrd="0" parTransId="{C92E0E89-9484-42AB-A310-1DE2DBE9066E}" sibTransId="{904518A4-6D50-4D21-98CE-9234E173B513}"/>
    <dgm:cxn modelId="{840D04E2-DA95-4AF6-8B52-B6F844E981EC}" type="presOf" srcId="{9722264B-F1AB-45F5-BDD7-C2B28D22928F}" destId="{B26895AE-ADF1-4337-8C19-F42C7A6B2191}" srcOrd="0" destOrd="0" presId="urn:microsoft.com/office/officeart/2005/8/layout/radial6"/>
    <dgm:cxn modelId="{A25C2FAE-BC72-4A51-8867-57975C4D843F}" type="presParOf" srcId="{B22C54F8-3D45-4A6C-8501-516AF7FA0414}" destId="{CCACBB80-5D62-4625-ADA4-00ADC4990971}" srcOrd="0" destOrd="0" presId="urn:microsoft.com/office/officeart/2005/8/layout/radial6"/>
    <dgm:cxn modelId="{B06242EB-38F8-4C5C-8BCC-9EABE9C32688}" type="presParOf" srcId="{B22C54F8-3D45-4A6C-8501-516AF7FA0414}" destId="{47A954B9-A96C-49BD-A281-D0ADEE5CCAA5}" srcOrd="1" destOrd="0" presId="urn:microsoft.com/office/officeart/2005/8/layout/radial6"/>
    <dgm:cxn modelId="{CFE7BF65-00D3-4F6D-ABAB-7A5D4140487D}" type="presParOf" srcId="{B22C54F8-3D45-4A6C-8501-516AF7FA0414}" destId="{EF49B643-DAFB-426A-A386-DF402B79D8D4}" srcOrd="2" destOrd="0" presId="urn:microsoft.com/office/officeart/2005/8/layout/radial6"/>
    <dgm:cxn modelId="{622E28B6-B469-4636-9CBB-6F07F316ABC1}" type="presParOf" srcId="{B22C54F8-3D45-4A6C-8501-516AF7FA0414}" destId="{E91D64ED-815D-439B-91AA-2551EDD75068}" srcOrd="3" destOrd="0" presId="urn:microsoft.com/office/officeart/2005/8/layout/radial6"/>
    <dgm:cxn modelId="{605793CB-B4B6-4568-A6C5-68E81376BE83}" type="presParOf" srcId="{B22C54F8-3D45-4A6C-8501-516AF7FA0414}" destId="{FF97B35F-EFEE-4D3D-83D5-98B5FE04FB58}" srcOrd="4" destOrd="0" presId="urn:microsoft.com/office/officeart/2005/8/layout/radial6"/>
    <dgm:cxn modelId="{79B9FE12-4A62-48E8-8F8A-D3378C6AF2AF}" type="presParOf" srcId="{B22C54F8-3D45-4A6C-8501-516AF7FA0414}" destId="{47D07F0F-7A88-4FDF-A565-6054998C30AD}" srcOrd="5" destOrd="0" presId="urn:microsoft.com/office/officeart/2005/8/layout/radial6"/>
    <dgm:cxn modelId="{E4E7B6F2-8990-401F-ABCD-29AA33D5DFF3}" type="presParOf" srcId="{B22C54F8-3D45-4A6C-8501-516AF7FA0414}" destId="{5C8AD0E3-E7AF-4342-9BCF-058DAD1BF739}" srcOrd="6" destOrd="0" presId="urn:microsoft.com/office/officeart/2005/8/layout/radial6"/>
    <dgm:cxn modelId="{69744CD0-1EE2-4CFF-9A4F-CE895FD37D82}" type="presParOf" srcId="{B22C54F8-3D45-4A6C-8501-516AF7FA0414}" destId="{93C3EB6D-0533-4F8E-9C33-23C31694C88E}" srcOrd="7" destOrd="0" presId="urn:microsoft.com/office/officeart/2005/8/layout/radial6"/>
    <dgm:cxn modelId="{4605D622-B008-4964-9022-4BADC7BD2F1A}" type="presParOf" srcId="{B22C54F8-3D45-4A6C-8501-516AF7FA0414}" destId="{27263572-D417-4B2B-97D3-6305582C9825}" srcOrd="8" destOrd="0" presId="urn:microsoft.com/office/officeart/2005/8/layout/radial6"/>
    <dgm:cxn modelId="{ECEB462A-61B1-4BC8-A375-9CFD62003876}" type="presParOf" srcId="{B22C54F8-3D45-4A6C-8501-516AF7FA0414}" destId="{BB5027C3-3E41-44B3-A9BD-97353A92CB42}" srcOrd="9" destOrd="0" presId="urn:microsoft.com/office/officeart/2005/8/layout/radial6"/>
    <dgm:cxn modelId="{EFB268A0-F86A-42DE-90B0-11F0DA6BE817}" type="presParOf" srcId="{B22C54F8-3D45-4A6C-8501-516AF7FA0414}" destId="{8A6B504F-370E-4480-A1B6-72DDBA27A531}" srcOrd="10" destOrd="0" presId="urn:microsoft.com/office/officeart/2005/8/layout/radial6"/>
    <dgm:cxn modelId="{135A110B-FDBF-4A23-B6ED-8BB73C56A7D5}" type="presParOf" srcId="{B22C54F8-3D45-4A6C-8501-516AF7FA0414}" destId="{005BBB5D-FEBE-450A-A4D8-F1AE527AE452}" srcOrd="11" destOrd="0" presId="urn:microsoft.com/office/officeart/2005/8/layout/radial6"/>
    <dgm:cxn modelId="{0BDBA647-9055-4881-8960-C3345BF62D5D}" type="presParOf" srcId="{B22C54F8-3D45-4A6C-8501-516AF7FA0414}" destId="{9D1A8637-AF1A-400D-81C7-C404CD6C01C1}" srcOrd="12" destOrd="0" presId="urn:microsoft.com/office/officeart/2005/8/layout/radial6"/>
    <dgm:cxn modelId="{0D5217ED-A817-477D-B57B-4C183FE5D61B}" type="presParOf" srcId="{B22C54F8-3D45-4A6C-8501-516AF7FA0414}" destId="{B26895AE-ADF1-4337-8C19-F42C7A6B2191}" srcOrd="13" destOrd="0" presId="urn:microsoft.com/office/officeart/2005/8/layout/radial6"/>
    <dgm:cxn modelId="{B65EBDA0-E4CE-4113-A20A-3C0ACB551E0E}" type="presParOf" srcId="{B22C54F8-3D45-4A6C-8501-516AF7FA0414}" destId="{6458D5B4-937E-47CD-8D4D-2390B3DB1FD1}" srcOrd="14" destOrd="0" presId="urn:microsoft.com/office/officeart/2005/8/layout/radial6"/>
    <dgm:cxn modelId="{3555F0A2-C7C8-4FA4-9801-11C70140774B}" type="presParOf" srcId="{B22C54F8-3D45-4A6C-8501-516AF7FA0414}" destId="{DB130361-4CE9-491F-9FFD-E55516A8F69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EF512E-D349-4F08-AEE9-46DD49A75A51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B16A741-A6F3-4262-A93B-33B3053AA1D4}">
      <dgm:prSet phldrT="[文字]"/>
      <dgm:spPr>
        <a:solidFill>
          <a:schemeClr val="accent3"/>
        </a:solidFill>
      </dgm:spPr>
      <dgm:t>
        <a:bodyPr/>
        <a:lstStyle/>
        <a:p>
          <a:r>
            <a:rPr lang="zh-TW" altLang="en-US"/>
            <a:t>網路科技</a:t>
          </a:r>
        </a:p>
      </dgm:t>
    </dgm:pt>
    <dgm:pt modelId="{4598A5FA-283A-4E4F-B31E-E04A8B8FA9D0}" type="parTrans" cxnId="{E0D192AB-EE16-475D-9C56-B84E89C9A577}">
      <dgm:prSet/>
      <dgm:spPr/>
      <dgm:t>
        <a:bodyPr/>
        <a:lstStyle/>
        <a:p>
          <a:endParaRPr lang="zh-TW" altLang="en-US"/>
        </a:p>
      </dgm:t>
    </dgm:pt>
    <dgm:pt modelId="{945FC237-2C38-4B8F-85A2-0B86AB33ACA9}" type="sibTrans" cxnId="{E0D192AB-EE16-475D-9C56-B84E89C9A577}">
      <dgm:prSet/>
      <dgm:spPr/>
      <dgm:t>
        <a:bodyPr/>
        <a:lstStyle/>
        <a:p>
          <a:endParaRPr lang="zh-TW" altLang="en-US"/>
        </a:p>
      </dgm:t>
    </dgm:pt>
    <dgm:pt modelId="{4015EDC5-B5ED-4AA5-BE99-D232247648B4}">
      <dgm:prSet phldrT="[文字]"/>
      <dgm:spPr>
        <a:solidFill>
          <a:schemeClr val="accent5"/>
        </a:solidFill>
      </dgm:spPr>
      <dgm:t>
        <a:bodyPr/>
        <a:lstStyle/>
        <a:p>
          <a:r>
            <a:rPr lang="zh-TW" altLang="en-US" dirty="0"/>
            <a:t>探索教育</a:t>
          </a:r>
        </a:p>
      </dgm:t>
    </dgm:pt>
    <dgm:pt modelId="{514298D9-F3F6-49F0-AACF-AF21D53F1461}" type="parTrans" cxnId="{B27C05C2-F16B-49A2-A017-9EA92EECD024}">
      <dgm:prSet/>
      <dgm:spPr/>
      <dgm:t>
        <a:bodyPr/>
        <a:lstStyle/>
        <a:p>
          <a:endParaRPr lang="zh-TW" altLang="en-US"/>
        </a:p>
      </dgm:t>
    </dgm:pt>
    <dgm:pt modelId="{DA919936-A2B3-4B84-A86B-14A335D84487}" type="sibTrans" cxnId="{B27C05C2-F16B-49A2-A017-9EA92EECD024}">
      <dgm:prSet/>
      <dgm:spPr/>
      <dgm:t>
        <a:bodyPr/>
        <a:lstStyle/>
        <a:p>
          <a:endParaRPr lang="zh-TW" altLang="en-US"/>
        </a:p>
      </dgm:t>
    </dgm:pt>
    <dgm:pt modelId="{B801890E-1F1E-4137-A235-6B4762C9568F}">
      <dgm:prSet phldrT="[文字]"/>
      <dgm:spPr>
        <a:solidFill>
          <a:schemeClr val="accent4"/>
        </a:solidFill>
      </dgm:spPr>
      <dgm:t>
        <a:bodyPr/>
        <a:lstStyle/>
        <a:p>
          <a:r>
            <a:rPr lang="zh-TW" altLang="en-US" dirty="0"/>
            <a:t>心理科學</a:t>
          </a:r>
        </a:p>
      </dgm:t>
    </dgm:pt>
    <dgm:pt modelId="{9C730699-8E1A-40F8-9683-CA5C2F200AEA}" type="parTrans" cxnId="{CB4AA30E-F07D-48F1-9C83-704EB42FBCD0}">
      <dgm:prSet/>
      <dgm:spPr/>
      <dgm:t>
        <a:bodyPr/>
        <a:lstStyle/>
        <a:p>
          <a:endParaRPr lang="zh-TW" altLang="en-US"/>
        </a:p>
      </dgm:t>
    </dgm:pt>
    <dgm:pt modelId="{9E8D1955-19E5-499E-9783-18A14523EE3C}" type="sibTrans" cxnId="{CB4AA30E-F07D-48F1-9C83-704EB42FBCD0}">
      <dgm:prSet/>
      <dgm:spPr/>
      <dgm:t>
        <a:bodyPr/>
        <a:lstStyle/>
        <a:p>
          <a:endParaRPr lang="zh-TW" altLang="en-US"/>
        </a:p>
      </dgm:t>
    </dgm:pt>
    <dgm:pt modelId="{8B799F96-C621-4F00-ADD1-B740066A938F}">
      <dgm:prSet/>
      <dgm:spPr>
        <a:solidFill>
          <a:schemeClr val="accent2"/>
        </a:solidFill>
      </dgm:spPr>
      <dgm:t>
        <a:bodyPr/>
        <a:lstStyle/>
        <a:p>
          <a:r>
            <a:rPr lang="zh-TW" altLang="en-US"/>
            <a:t>慈濟人文</a:t>
          </a:r>
          <a:endParaRPr lang="zh-TW" altLang="en-US" dirty="0"/>
        </a:p>
      </dgm:t>
    </dgm:pt>
    <dgm:pt modelId="{6193D4F8-EAA4-44DB-BC12-1B9568AC851C}" type="parTrans" cxnId="{E4E7234A-84C0-4F9B-B543-7690BEB9C302}">
      <dgm:prSet/>
      <dgm:spPr/>
      <dgm:t>
        <a:bodyPr/>
        <a:lstStyle/>
        <a:p>
          <a:endParaRPr lang="zh-TW" altLang="en-US"/>
        </a:p>
      </dgm:t>
    </dgm:pt>
    <dgm:pt modelId="{AD36BA29-2A59-4329-8346-D5F1F98D242D}" type="sibTrans" cxnId="{E4E7234A-84C0-4F9B-B543-7690BEB9C302}">
      <dgm:prSet/>
      <dgm:spPr/>
      <dgm:t>
        <a:bodyPr/>
        <a:lstStyle/>
        <a:p>
          <a:endParaRPr lang="zh-TW" altLang="en-US"/>
        </a:p>
      </dgm:t>
    </dgm:pt>
    <dgm:pt modelId="{EB99EBCE-9AAD-44E6-B538-010A4D42ABF6}" type="pres">
      <dgm:prSet presAssocID="{CBEF512E-D349-4F08-AEE9-46DD49A75A51}" presName="Name0" presStyleCnt="0">
        <dgm:presLayoutVars>
          <dgm:chMax val="7"/>
          <dgm:resizeHandles val="exact"/>
        </dgm:presLayoutVars>
      </dgm:prSet>
      <dgm:spPr/>
    </dgm:pt>
    <dgm:pt modelId="{BE510CF4-4359-4793-A208-59C705AEA9C3}" type="pres">
      <dgm:prSet presAssocID="{CBEF512E-D349-4F08-AEE9-46DD49A75A51}" presName="comp1" presStyleCnt="0"/>
      <dgm:spPr/>
    </dgm:pt>
    <dgm:pt modelId="{1F097028-F044-4116-A22A-A37F96669154}" type="pres">
      <dgm:prSet presAssocID="{CBEF512E-D349-4F08-AEE9-46DD49A75A51}" presName="circle1" presStyleLbl="node1" presStyleIdx="0" presStyleCnt="4"/>
      <dgm:spPr/>
    </dgm:pt>
    <dgm:pt modelId="{76ED7023-929C-41C8-A1D8-A120781CF93F}" type="pres">
      <dgm:prSet presAssocID="{CBEF512E-D349-4F08-AEE9-46DD49A75A51}" presName="c1text" presStyleLbl="node1" presStyleIdx="0" presStyleCnt="4">
        <dgm:presLayoutVars>
          <dgm:bulletEnabled val="1"/>
        </dgm:presLayoutVars>
      </dgm:prSet>
      <dgm:spPr/>
    </dgm:pt>
    <dgm:pt modelId="{98BED3B4-0095-41BC-932B-BB7D2E5D028B}" type="pres">
      <dgm:prSet presAssocID="{CBEF512E-D349-4F08-AEE9-46DD49A75A51}" presName="comp2" presStyleCnt="0"/>
      <dgm:spPr/>
    </dgm:pt>
    <dgm:pt modelId="{681EAAB8-8859-4A82-8829-9D05E5FC565B}" type="pres">
      <dgm:prSet presAssocID="{CBEF512E-D349-4F08-AEE9-46DD49A75A51}" presName="circle2" presStyleLbl="node1" presStyleIdx="1" presStyleCnt="4"/>
      <dgm:spPr/>
    </dgm:pt>
    <dgm:pt modelId="{A2373629-A84D-4BC8-A138-0516552E4B0B}" type="pres">
      <dgm:prSet presAssocID="{CBEF512E-D349-4F08-AEE9-46DD49A75A51}" presName="c2text" presStyleLbl="node1" presStyleIdx="1" presStyleCnt="4">
        <dgm:presLayoutVars>
          <dgm:bulletEnabled val="1"/>
        </dgm:presLayoutVars>
      </dgm:prSet>
      <dgm:spPr/>
    </dgm:pt>
    <dgm:pt modelId="{1D3ACF89-F315-4FD6-91A1-F9BB181F9918}" type="pres">
      <dgm:prSet presAssocID="{CBEF512E-D349-4F08-AEE9-46DD49A75A51}" presName="comp3" presStyleCnt="0"/>
      <dgm:spPr/>
    </dgm:pt>
    <dgm:pt modelId="{D7851849-4A46-4A0C-94F3-4126352F6E0E}" type="pres">
      <dgm:prSet presAssocID="{CBEF512E-D349-4F08-AEE9-46DD49A75A51}" presName="circle3" presStyleLbl="node1" presStyleIdx="2" presStyleCnt="4"/>
      <dgm:spPr/>
    </dgm:pt>
    <dgm:pt modelId="{181AEA8E-9287-4127-97B5-E42E6BB72579}" type="pres">
      <dgm:prSet presAssocID="{CBEF512E-D349-4F08-AEE9-46DD49A75A51}" presName="c3text" presStyleLbl="node1" presStyleIdx="2" presStyleCnt="4">
        <dgm:presLayoutVars>
          <dgm:bulletEnabled val="1"/>
        </dgm:presLayoutVars>
      </dgm:prSet>
      <dgm:spPr/>
    </dgm:pt>
    <dgm:pt modelId="{9AFC87CF-939B-4893-9396-E4E3928776EE}" type="pres">
      <dgm:prSet presAssocID="{CBEF512E-D349-4F08-AEE9-46DD49A75A51}" presName="comp4" presStyleCnt="0"/>
      <dgm:spPr/>
    </dgm:pt>
    <dgm:pt modelId="{0B9F8734-B426-4824-8413-11D02B45C872}" type="pres">
      <dgm:prSet presAssocID="{CBEF512E-D349-4F08-AEE9-46DD49A75A51}" presName="circle4" presStyleLbl="node1" presStyleIdx="3" presStyleCnt="4"/>
      <dgm:spPr/>
    </dgm:pt>
    <dgm:pt modelId="{940F40CB-6F48-49DE-9AD2-28D18AC1E4C4}" type="pres">
      <dgm:prSet presAssocID="{CBEF512E-D349-4F08-AEE9-46DD49A75A51}" presName="c4text" presStyleLbl="node1" presStyleIdx="3" presStyleCnt="4">
        <dgm:presLayoutVars>
          <dgm:bulletEnabled val="1"/>
        </dgm:presLayoutVars>
      </dgm:prSet>
      <dgm:spPr/>
    </dgm:pt>
  </dgm:ptLst>
  <dgm:cxnLst>
    <dgm:cxn modelId="{CB4AA30E-F07D-48F1-9C83-704EB42FBCD0}" srcId="{CBEF512E-D349-4F08-AEE9-46DD49A75A51}" destId="{B801890E-1F1E-4137-A235-6B4762C9568F}" srcOrd="2" destOrd="0" parTransId="{9C730699-8E1A-40F8-9683-CA5C2F200AEA}" sibTransId="{9E8D1955-19E5-499E-9783-18A14523EE3C}"/>
    <dgm:cxn modelId="{5B04130F-5C7B-45C2-B634-A1E39D3E17F5}" type="presOf" srcId="{B801890E-1F1E-4137-A235-6B4762C9568F}" destId="{D7851849-4A46-4A0C-94F3-4126352F6E0E}" srcOrd="0" destOrd="0" presId="urn:microsoft.com/office/officeart/2005/8/layout/venn2"/>
    <dgm:cxn modelId="{0DE9991D-23A4-40FD-B993-53899D41BDEC}" type="presOf" srcId="{B801890E-1F1E-4137-A235-6B4762C9568F}" destId="{181AEA8E-9287-4127-97B5-E42E6BB72579}" srcOrd="1" destOrd="0" presId="urn:microsoft.com/office/officeart/2005/8/layout/venn2"/>
    <dgm:cxn modelId="{ED740A29-92C3-4195-85F0-95108D54EB36}" type="presOf" srcId="{4015EDC5-B5ED-4AA5-BE99-D232247648B4}" destId="{A2373629-A84D-4BC8-A138-0516552E4B0B}" srcOrd="1" destOrd="0" presId="urn:microsoft.com/office/officeart/2005/8/layout/venn2"/>
    <dgm:cxn modelId="{1A85DD46-3FF2-4123-B526-F39D7B747A22}" type="presOf" srcId="{6B16A741-A6F3-4262-A93B-33B3053AA1D4}" destId="{1F097028-F044-4116-A22A-A37F96669154}" srcOrd="0" destOrd="0" presId="urn:microsoft.com/office/officeart/2005/8/layout/venn2"/>
    <dgm:cxn modelId="{E4E7234A-84C0-4F9B-B543-7690BEB9C302}" srcId="{CBEF512E-D349-4F08-AEE9-46DD49A75A51}" destId="{8B799F96-C621-4F00-ADD1-B740066A938F}" srcOrd="3" destOrd="0" parTransId="{6193D4F8-EAA4-44DB-BC12-1B9568AC851C}" sibTransId="{AD36BA29-2A59-4329-8346-D5F1F98D242D}"/>
    <dgm:cxn modelId="{702FF06A-D8C3-4261-BF33-D53B95AC9AC9}" type="presOf" srcId="{6B16A741-A6F3-4262-A93B-33B3053AA1D4}" destId="{76ED7023-929C-41C8-A1D8-A120781CF93F}" srcOrd="1" destOrd="0" presId="urn:microsoft.com/office/officeart/2005/8/layout/venn2"/>
    <dgm:cxn modelId="{BACC9050-F2E2-42AA-87A0-2EFC3E182661}" type="presOf" srcId="{8B799F96-C621-4F00-ADD1-B740066A938F}" destId="{0B9F8734-B426-4824-8413-11D02B45C872}" srcOrd="0" destOrd="0" presId="urn:microsoft.com/office/officeart/2005/8/layout/venn2"/>
    <dgm:cxn modelId="{A5842F75-1ADF-4448-A22A-703C292252A6}" type="presOf" srcId="{4015EDC5-B5ED-4AA5-BE99-D232247648B4}" destId="{681EAAB8-8859-4A82-8829-9D05E5FC565B}" srcOrd="0" destOrd="0" presId="urn:microsoft.com/office/officeart/2005/8/layout/venn2"/>
    <dgm:cxn modelId="{5E4AAF80-7D1B-4FAA-BF1F-2DCED2FADB9C}" type="presOf" srcId="{8B799F96-C621-4F00-ADD1-B740066A938F}" destId="{940F40CB-6F48-49DE-9AD2-28D18AC1E4C4}" srcOrd="1" destOrd="0" presId="urn:microsoft.com/office/officeart/2005/8/layout/venn2"/>
    <dgm:cxn modelId="{72D2958A-60D0-4F6D-88CE-3387CF3D781F}" type="presOf" srcId="{CBEF512E-D349-4F08-AEE9-46DD49A75A51}" destId="{EB99EBCE-9AAD-44E6-B538-010A4D42ABF6}" srcOrd="0" destOrd="0" presId="urn:microsoft.com/office/officeart/2005/8/layout/venn2"/>
    <dgm:cxn modelId="{E0D192AB-EE16-475D-9C56-B84E89C9A577}" srcId="{CBEF512E-D349-4F08-AEE9-46DD49A75A51}" destId="{6B16A741-A6F3-4262-A93B-33B3053AA1D4}" srcOrd="0" destOrd="0" parTransId="{4598A5FA-283A-4E4F-B31E-E04A8B8FA9D0}" sibTransId="{945FC237-2C38-4B8F-85A2-0B86AB33ACA9}"/>
    <dgm:cxn modelId="{B27C05C2-F16B-49A2-A017-9EA92EECD024}" srcId="{CBEF512E-D349-4F08-AEE9-46DD49A75A51}" destId="{4015EDC5-B5ED-4AA5-BE99-D232247648B4}" srcOrd="1" destOrd="0" parTransId="{514298D9-F3F6-49F0-AACF-AF21D53F1461}" sibTransId="{DA919936-A2B3-4B84-A86B-14A335D84487}"/>
    <dgm:cxn modelId="{49C2009F-8283-4217-8D02-5DC10B120FB7}" type="presParOf" srcId="{EB99EBCE-9AAD-44E6-B538-010A4D42ABF6}" destId="{BE510CF4-4359-4793-A208-59C705AEA9C3}" srcOrd="0" destOrd="0" presId="urn:microsoft.com/office/officeart/2005/8/layout/venn2"/>
    <dgm:cxn modelId="{8E1C617B-4222-4E6D-8E49-3986FEDA66BA}" type="presParOf" srcId="{BE510CF4-4359-4793-A208-59C705AEA9C3}" destId="{1F097028-F044-4116-A22A-A37F96669154}" srcOrd="0" destOrd="0" presId="urn:microsoft.com/office/officeart/2005/8/layout/venn2"/>
    <dgm:cxn modelId="{E96D8530-B5C0-4F92-A623-ED9BAA32568C}" type="presParOf" srcId="{BE510CF4-4359-4793-A208-59C705AEA9C3}" destId="{76ED7023-929C-41C8-A1D8-A120781CF93F}" srcOrd="1" destOrd="0" presId="urn:microsoft.com/office/officeart/2005/8/layout/venn2"/>
    <dgm:cxn modelId="{513B0850-F29D-4BD9-84D3-C97E2A7A7818}" type="presParOf" srcId="{EB99EBCE-9AAD-44E6-B538-010A4D42ABF6}" destId="{98BED3B4-0095-41BC-932B-BB7D2E5D028B}" srcOrd="1" destOrd="0" presId="urn:microsoft.com/office/officeart/2005/8/layout/venn2"/>
    <dgm:cxn modelId="{097CDBBA-2CAE-47D3-897C-9BD10DF4332E}" type="presParOf" srcId="{98BED3B4-0095-41BC-932B-BB7D2E5D028B}" destId="{681EAAB8-8859-4A82-8829-9D05E5FC565B}" srcOrd="0" destOrd="0" presId="urn:microsoft.com/office/officeart/2005/8/layout/venn2"/>
    <dgm:cxn modelId="{68CA059E-D720-492C-8146-127EED6E9938}" type="presParOf" srcId="{98BED3B4-0095-41BC-932B-BB7D2E5D028B}" destId="{A2373629-A84D-4BC8-A138-0516552E4B0B}" srcOrd="1" destOrd="0" presId="urn:microsoft.com/office/officeart/2005/8/layout/venn2"/>
    <dgm:cxn modelId="{4028862D-0B89-4628-9BC1-FAFA816D40DC}" type="presParOf" srcId="{EB99EBCE-9AAD-44E6-B538-010A4D42ABF6}" destId="{1D3ACF89-F315-4FD6-91A1-F9BB181F9918}" srcOrd="2" destOrd="0" presId="urn:microsoft.com/office/officeart/2005/8/layout/venn2"/>
    <dgm:cxn modelId="{8B595C8E-1182-410F-81FA-D0A3EBCDC999}" type="presParOf" srcId="{1D3ACF89-F315-4FD6-91A1-F9BB181F9918}" destId="{D7851849-4A46-4A0C-94F3-4126352F6E0E}" srcOrd="0" destOrd="0" presId="urn:microsoft.com/office/officeart/2005/8/layout/venn2"/>
    <dgm:cxn modelId="{BAF31096-5F86-4A33-9AC7-883E52590570}" type="presParOf" srcId="{1D3ACF89-F315-4FD6-91A1-F9BB181F9918}" destId="{181AEA8E-9287-4127-97B5-E42E6BB72579}" srcOrd="1" destOrd="0" presId="urn:microsoft.com/office/officeart/2005/8/layout/venn2"/>
    <dgm:cxn modelId="{38C5BE03-5F5C-42FF-BE44-D1E2D2B32A7E}" type="presParOf" srcId="{EB99EBCE-9AAD-44E6-B538-010A4D42ABF6}" destId="{9AFC87CF-939B-4893-9396-E4E3928776EE}" srcOrd="3" destOrd="0" presId="urn:microsoft.com/office/officeart/2005/8/layout/venn2"/>
    <dgm:cxn modelId="{2AE5FC89-3946-406C-BEEE-9A042C25C6E8}" type="presParOf" srcId="{9AFC87CF-939B-4893-9396-E4E3928776EE}" destId="{0B9F8734-B426-4824-8413-11D02B45C872}" srcOrd="0" destOrd="0" presId="urn:microsoft.com/office/officeart/2005/8/layout/venn2"/>
    <dgm:cxn modelId="{203BBC2C-71F8-407F-BCD2-C882EFCCBB7B}" type="presParOf" srcId="{9AFC87CF-939B-4893-9396-E4E3928776EE}" destId="{940F40CB-6F48-49DE-9AD2-28D18AC1E4C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B645AA-C841-47C3-8924-2102B65CE670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1E08940-D593-4F96-A81C-1B5AA96EB1EA}">
      <dgm:prSet phldrT="[文字]"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學習型組織</a:t>
          </a:r>
        </a:p>
      </dgm:t>
    </dgm:pt>
    <dgm:pt modelId="{9C9788E1-E2A8-4B10-B174-16467C993495}" type="parTrans" cxnId="{5B80629C-1BE2-4273-ABA4-FBADA586ECC9}">
      <dgm:prSet/>
      <dgm:spPr/>
      <dgm:t>
        <a:bodyPr/>
        <a:lstStyle/>
        <a:p>
          <a:endParaRPr lang="zh-TW" altLang="en-US"/>
        </a:p>
      </dgm:t>
    </dgm:pt>
    <dgm:pt modelId="{DB1C38C2-C7C5-487B-BED6-899131F495F0}" type="sibTrans" cxnId="{5B80629C-1BE2-4273-ABA4-FBADA586ECC9}">
      <dgm:prSet/>
      <dgm:spPr/>
      <dgm:t>
        <a:bodyPr/>
        <a:lstStyle/>
        <a:p>
          <a:endParaRPr lang="zh-TW" altLang="en-US"/>
        </a:p>
      </dgm:t>
    </dgm:pt>
    <dgm:pt modelId="{AB397B47-A16A-4DB5-968B-22F116F73292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慈濟人文</a:t>
          </a:r>
        </a:p>
      </dgm:t>
    </dgm:pt>
    <dgm:pt modelId="{C92E0E89-9484-42AB-A310-1DE2DBE9066E}" type="parTrans" cxnId="{78D601E1-900C-49BD-841C-2CB09C544AA8}">
      <dgm:prSet/>
      <dgm:spPr/>
      <dgm:t>
        <a:bodyPr/>
        <a:lstStyle/>
        <a:p>
          <a:endParaRPr lang="zh-TW" altLang="en-US"/>
        </a:p>
      </dgm:t>
    </dgm:pt>
    <dgm:pt modelId="{904518A4-6D50-4D21-98CE-9234E173B513}" type="sibTrans" cxnId="{78D601E1-900C-49BD-841C-2CB09C544AA8}">
      <dgm:prSet/>
      <dgm:spPr/>
      <dgm:t>
        <a:bodyPr/>
        <a:lstStyle/>
        <a:p>
          <a:endParaRPr lang="zh-TW" altLang="en-US"/>
        </a:p>
      </dgm:t>
    </dgm:pt>
    <dgm:pt modelId="{8F5FBFF0-B8B5-4296-9292-5534C32C52C1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心理科學</a:t>
          </a:r>
        </a:p>
      </dgm:t>
    </dgm:pt>
    <dgm:pt modelId="{6C75981D-0C1A-43CD-9471-0B740E4836C5}" type="parTrans" cxnId="{87E8F404-2FFE-48A9-BC3D-9235D7EF8041}">
      <dgm:prSet/>
      <dgm:spPr/>
      <dgm:t>
        <a:bodyPr/>
        <a:lstStyle/>
        <a:p>
          <a:endParaRPr lang="zh-TW" altLang="en-US"/>
        </a:p>
      </dgm:t>
    </dgm:pt>
    <dgm:pt modelId="{87BF19E5-4D64-4B8D-9CE4-794F22AF704C}" type="sibTrans" cxnId="{87E8F404-2FFE-48A9-BC3D-9235D7EF8041}">
      <dgm:prSet/>
      <dgm:spPr/>
      <dgm:t>
        <a:bodyPr/>
        <a:lstStyle/>
        <a:p>
          <a:endParaRPr lang="zh-TW" altLang="en-US"/>
        </a:p>
      </dgm:t>
    </dgm:pt>
    <dgm:pt modelId="{526CCCDE-5F1E-4860-BFBA-F191B4F2E28C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探索教育</a:t>
          </a:r>
        </a:p>
      </dgm:t>
    </dgm:pt>
    <dgm:pt modelId="{2F638EF3-3BC5-4978-B033-8A5C53EE4E72}" type="parTrans" cxnId="{72D6D1B0-156F-4605-A443-D853218A35E0}">
      <dgm:prSet/>
      <dgm:spPr/>
      <dgm:t>
        <a:bodyPr/>
        <a:lstStyle/>
        <a:p>
          <a:endParaRPr lang="zh-TW" altLang="en-US"/>
        </a:p>
      </dgm:t>
    </dgm:pt>
    <dgm:pt modelId="{6943E258-EBC2-4303-A0B6-FB7EA41F0AF8}" type="sibTrans" cxnId="{72D6D1B0-156F-4605-A443-D853218A35E0}">
      <dgm:prSet/>
      <dgm:spPr/>
      <dgm:t>
        <a:bodyPr/>
        <a:lstStyle/>
        <a:p>
          <a:endParaRPr lang="zh-TW" altLang="en-US"/>
        </a:p>
      </dgm:t>
    </dgm:pt>
    <dgm:pt modelId="{9722264B-F1AB-45F5-BDD7-C2B28D22928F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自我驅動</a:t>
          </a:r>
          <a:endParaRPr lang="zh-TW" altLang="en-US" sz="23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80954B-F2DB-41FA-AA0A-79CB765F12EC}" type="parTrans" cxnId="{5A220091-BC18-4F89-8A34-62ACD1C3746E}">
      <dgm:prSet/>
      <dgm:spPr/>
      <dgm:t>
        <a:bodyPr/>
        <a:lstStyle/>
        <a:p>
          <a:endParaRPr lang="zh-TW" altLang="en-US"/>
        </a:p>
      </dgm:t>
    </dgm:pt>
    <dgm:pt modelId="{8555CCAE-EF49-4470-97F2-046F87508D28}" type="sibTrans" cxnId="{5A220091-BC18-4F89-8A34-62ACD1C3746E}">
      <dgm:prSet/>
      <dgm:spPr/>
      <dgm:t>
        <a:bodyPr/>
        <a:lstStyle/>
        <a:p>
          <a:endParaRPr lang="zh-TW" altLang="en-US"/>
        </a:p>
      </dgm:t>
    </dgm:pt>
    <dgm:pt modelId="{84D058BC-DC66-46EA-9F9C-7C608A803B51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網路科技</a:t>
          </a:r>
        </a:p>
      </dgm:t>
    </dgm:pt>
    <dgm:pt modelId="{D7032C6C-B3B9-4919-B65C-88A59886EF85}" type="parTrans" cxnId="{4B7052C4-71EE-4094-88A7-B3F9B81BA709}">
      <dgm:prSet/>
      <dgm:spPr/>
      <dgm:t>
        <a:bodyPr/>
        <a:lstStyle/>
        <a:p>
          <a:endParaRPr lang="zh-TW" altLang="en-US"/>
        </a:p>
      </dgm:t>
    </dgm:pt>
    <dgm:pt modelId="{33FA3941-95EF-48C1-B2B6-7BD7438DDCB5}" type="sibTrans" cxnId="{4B7052C4-71EE-4094-88A7-B3F9B81BA709}">
      <dgm:prSet/>
      <dgm:spPr/>
      <dgm:t>
        <a:bodyPr/>
        <a:lstStyle/>
        <a:p>
          <a:endParaRPr lang="zh-TW" altLang="en-US"/>
        </a:p>
      </dgm:t>
    </dgm:pt>
    <dgm:pt modelId="{B22C54F8-3D45-4A6C-8501-516AF7FA0414}" type="pres">
      <dgm:prSet presAssocID="{5BB645AA-C841-47C3-8924-2102B65CE67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CACBB80-5D62-4625-ADA4-00ADC4990971}" type="pres">
      <dgm:prSet presAssocID="{B1E08940-D593-4F96-A81C-1B5AA96EB1EA}" presName="centerShape" presStyleLbl="node0" presStyleIdx="0" presStyleCnt="1"/>
      <dgm:spPr/>
    </dgm:pt>
    <dgm:pt modelId="{47A954B9-A96C-49BD-A281-D0ADEE5CCAA5}" type="pres">
      <dgm:prSet presAssocID="{AB397B47-A16A-4DB5-968B-22F116F73292}" presName="node" presStyleLbl="node1" presStyleIdx="0" presStyleCnt="5">
        <dgm:presLayoutVars>
          <dgm:bulletEnabled val="1"/>
        </dgm:presLayoutVars>
      </dgm:prSet>
      <dgm:spPr/>
    </dgm:pt>
    <dgm:pt modelId="{EF49B643-DAFB-426A-A386-DF402B79D8D4}" type="pres">
      <dgm:prSet presAssocID="{AB397B47-A16A-4DB5-968B-22F116F73292}" presName="dummy" presStyleCnt="0"/>
      <dgm:spPr/>
    </dgm:pt>
    <dgm:pt modelId="{E91D64ED-815D-439B-91AA-2551EDD75068}" type="pres">
      <dgm:prSet presAssocID="{904518A4-6D50-4D21-98CE-9234E173B513}" presName="sibTrans" presStyleLbl="sibTrans2D1" presStyleIdx="0" presStyleCnt="5"/>
      <dgm:spPr/>
    </dgm:pt>
    <dgm:pt modelId="{FF97B35F-EFEE-4D3D-83D5-98B5FE04FB58}" type="pres">
      <dgm:prSet presAssocID="{84D058BC-DC66-46EA-9F9C-7C608A803B51}" presName="node" presStyleLbl="node1" presStyleIdx="1" presStyleCnt="5">
        <dgm:presLayoutVars>
          <dgm:bulletEnabled val="1"/>
        </dgm:presLayoutVars>
      </dgm:prSet>
      <dgm:spPr/>
    </dgm:pt>
    <dgm:pt modelId="{47D07F0F-7A88-4FDF-A565-6054998C30AD}" type="pres">
      <dgm:prSet presAssocID="{84D058BC-DC66-46EA-9F9C-7C608A803B51}" presName="dummy" presStyleCnt="0"/>
      <dgm:spPr/>
    </dgm:pt>
    <dgm:pt modelId="{5C8AD0E3-E7AF-4342-9BCF-058DAD1BF739}" type="pres">
      <dgm:prSet presAssocID="{33FA3941-95EF-48C1-B2B6-7BD7438DDCB5}" presName="sibTrans" presStyleLbl="sibTrans2D1" presStyleIdx="1" presStyleCnt="5"/>
      <dgm:spPr/>
    </dgm:pt>
    <dgm:pt modelId="{93C3EB6D-0533-4F8E-9C33-23C31694C88E}" type="pres">
      <dgm:prSet presAssocID="{8F5FBFF0-B8B5-4296-9292-5534C32C52C1}" presName="node" presStyleLbl="node1" presStyleIdx="2" presStyleCnt="5">
        <dgm:presLayoutVars>
          <dgm:bulletEnabled val="1"/>
        </dgm:presLayoutVars>
      </dgm:prSet>
      <dgm:spPr/>
    </dgm:pt>
    <dgm:pt modelId="{27263572-D417-4B2B-97D3-6305582C9825}" type="pres">
      <dgm:prSet presAssocID="{8F5FBFF0-B8B5-4296-9292-5534C32C52C1}" presName="dummy" presStyleCnt="0"/>
      <dgm:spPr/>
    </dgm:pt>
    <dgm:pt modelId="{BB5027C3-3E41-44B3-A9BD-97353A92CB42}" type="pres">
      <dgm:prSet presAssocID="{87BF19E5-4D64-4B8D-9CE4-794F22AF704C}" presName="sibTrans" presStyleLbl="sibTrans2D1" presStyleIdx="2" presStyleCnt="5"/>
      <dgm:spPr/>
    </dgm:pt>
    <dgm:pt modelId="{8A6B504F-370E-4480-A1B6-72DDBA27A531}" type="pres">
      <dgm:prSet presAssocID="{526CCCDE-5F1E-4860-BFBA-F191B4F2E28C}" presName="node" presStyleLbl="node1" presStyleIdx="3" presStyleCnt="5">
        <dgm:presLayoutVars>
          <dgm:bulletEnabled val="1"/>
        </dgm:presLayoutVars>
      </dgm:prSet>
      <dgm:spPr/>
    </dgm:pt>
    <dgm:pt modelId="{005BBB5D-FEBE-450A-A4D8-F1AE527AE452}" type="pres">
      <dgm:prSet presAssocID="{526CCCDE-5F1E-4860-BFBA-F191B4F2E28C}" presName="dummy" presStyleCnt="0"/>
      <dgm:spPr/>
    </dgm:pt>
    <dgm:pt modelId="{9D1A8637-AF1A-400D-81C7-C404CD6C01C1}" type="pres">
      <dgm:prSet presAssocID="{6943E258-EBC2-4303-A0B6-FB7EA41F0AF8}" presName="sibTrans" presStyleLbl="sibTrans2D1" presStyleIdx="3" presStyleCnt="5"/>
      <dgm:spPr/>
    </dgm:pt>
    <dgm:pt modelId="{B26895AE-ADF1-4337-8C19-F42C7A6B2191}" type="pres">
      <dgm:prSet presAssocID="{9722264B-F1AB-45F5-BDD7-C2B28D22928F}" presName="node" presStyleLbl="node1" presStyleIdx="4" presStyleCnt="5">
        <dgm:presLayoutVars>
          <dgm:bulletEnabled val="1"/>
        </dgm:presLayoutVars>
      </dgm:prSet>
      <dgm:spPr/>
    </dgm:pt>
    <dgm:pt modelId="{6458D5B4-937E-47CD-8D4D-2390B3DB1FD1}" type="pres">
      <dgm:prSet presAssocID="{9722264B-F1AB-45F5-BDD7-C2B28D22928F}" presName="dummy" presStyleCnt="0"/>
      <dgm:spPr/>
    </dgm:pt>
    <dgm:pt modelId="{DB130361-4CE9-491F-9FFD-E55516A8F69E}" type="pres">
      <dgm:prSet presAssocID="{8555CCAE-EF49-4470-97F2-046F87508D28}" presName="sibTrans" presStyleLbl="sibTrans2D1" presStyleIdx="4" presStyleCnt="5"/>
      <dgm:spPr/>
    </dgm:pt>
  </dgm:ptLst>
  <dgm:cxnLst>
    <dgm:cxn modelId="{87E8F404-2FFE-48A9-BC3D-9235D7EF8041}" srcId="{B1E08940-D593-4F96-A81C-1B5AA96EB1EA}" destId="{8F5FBFF0-B8B5-4296-9292-5534C32C52C1}" srcOrd="2" destOrd="0" parTransId="{6C75981D-0C1A-43CD-9471-0B740E4836C5}" sibTransId="{87BF19E5-4D64-4B8D-9CE4-794F22AF704C}"/>
    <dgm:cxn modelId="{4E66E011-DA80-4285-B8DA-24760676D7EC}" type="presOf" srcId="{8F5FBFF0-B8B5-4296-9292-5534C32C52C1}" destId="{93C3EB6D-0533-4F8E-9C33-23C31694C88E}" srcOrd="0" destOrd="0" presId="urn:microsoft.com/office/officeart/2005/8/layout/radial6"/>
    <dgm:cxn modelId="{051C0B18-B839-4185-B725-BE4477031D1F}" type="presOf" srcId="{B1E08940-D593-4F96-A81C-1B5AA96EB1EA}" destId="{CCACBB80-5D62-4625-ADA4-00ADC4990971}" srcOrd="0" destOrd="0" presId="urn:microsoft.com/office/officeart/2005/8/layout/radial6"/>
    <dgm:cxn modelId="{898D0066-580F-4A6E-B245-678CDA8B3C09}" type="presOf" srcId="{AB397B47-A16A-4DB5-968B-22F116F73292}" destId="{47A954B9-A96C-49BD-A281-D0ADEE5CCAA5}" srcOrd="0" destOrd="0" presId="urn:microsoft.com/office/officeart/2005/8/layout/radial6"/>
    <dgm:cxn modelId="{86793E52-7E6A-42DE-92AD-8435889BBE63}" type="presOf" srcId="{526CCCDE-5F1E-4860-BFBA-F191B4F2E28C}" destId="{8A6B504F-370E-4480-A1B6-72DDBA27A531}" srcOrd="0" destOrd="0" presId="urn:microsoft.com/office/officeart/2005/8/layout/radial6"/>
    <dgm:cxn modelId="{0DB84F7E-57BF-4B87-B266-84E53A4932F6}" type="presOf" srcId="{5BB645AA-C841-47C3-8924-2102B65CE670}" destId="{B22C54F8-3D45-4A6C-8501-516AF7FA0414}" srcOrd="0" destOrd="0" presId="urn:microsoft.com/office/officeart/2005/8/layout/radial6"/>
    <dgm:cxn modelId="{27E56B84-E7C0-4BA5-9388-BEF6E9B6E7A3}" type="presOf" srcId="{904518A4-6D50-4D21-98CE-9234E173B513}" destId="{E91D64ED-815D-439B-91AA-2551EDD75068}" srcOrd="0" destOrd="0" presId="urn:microsoft.com/office/officeart/2005/8/layout/radial6"/>
    <dgm:cxn modelId="{FE006A8A-3A1A-4A5F-A307-495A4B56C483}" type="presOf" srcId="{33FA3941-95EF-48C1-B2B6-7BD7438DDCB5}" destId="{5C8AD0E3-E7AF-4342-9BCF-058DAD1BF739}" srcOrd="0" destOrd="0" presId="urn:microsoft.com/office/officeart/2005/8/layout/radial6"/>
    <dgm:cxn modelId="{5A220091-BC18-4F89-8A34-62ACD1C3746E}" srcId="{B1E08940-D593-4F96-A81C-1B5AA96EB1EA}" destId="{9722264B-F1AB-45F5-BDD7-C2B28D22928F}" srcOrd="4" destOrd="0" parTransId="{A980954B-F2DB-41FA-AA0A-79CB765F12EC}" sibTransId="{8555CCAE-EF49-4470-97F2-046F87508D28}"/>
    <dgm:cxn modelId="{84077C97-55FB-4B54-B85C-5A42915C84CB}" type="presOf" srcId="{84D058BC-DC66-46EA-9F9C-7C608A803B51}" destId="{FF97B35F-EFEE-4D3D-83D5-98B5FE04FB58}" srcOrd="0" destOrd="0" presId="urn:microsoft.com/office/officeart/2005/8/layout/radial6"/>
    <dgm:cxn modelId="{5B80629C-1BE2-4273-ABA4-FBADA586ECC9}" srcId="{5BB645AA-C841-47C3-8924-2102B65CE670}" destId="{B1E08940-D593-4F96-A81C-1B5AA96EB1EA}" srcOrd="0" destOrd="0" parTransId="{9C9788E1-E2A8-4B10-B174-16467C993495}" sibTransId="{DB1C38C2-C7C5-487B-BED6-899131F495F0}"/>
    <dgm:cxn modelId="{A1825DA0-4302-482C-955C-6C8BB459EFA2}" type="presOf" srcId="{8555CCAE-EF49-4470-97F2-046F87508D28}" destId="{DB130361-4CE9-491F-9FFD-E55516A8F69E}" srcOrd="0" destOrd="0" presId="urn:microsoft.com/office/officeart/2005/8/layout/radial6"/>
    <dgm:cxn modelId="{FDD97CAD-4050-4E9C-96C6-E57410FE7E57}" type="presOf" srcId="{6943E258-EBC2-4303-A0B6-FB7EA41F0AF8}" destId="{9D1A8637-AF1A-400D-81C7-C404CD6C01C1}" srcOrd="0" destOrd="0" presId="urn:microsoft.com/office/officeart/2005/8/layout/radial6"/>
    <dgm:cxn modelId="{72D6D1B0-156F-4605-A443-D853218A35E0}" srcId="{B1E08940-D593-4F96-A81C-1B5AA96EB1EA}" destId="{526CCCDE-5F1E-4860-BFBA-F191B4F2E28C}" srcOrd="3" destOrd="0" parTransId="{2F638EF3-3BC5-4978-B033-8A5C53EE4E72}" sibTransId="{6943E258-EBC2-4303-A0B6-FB7EA41F0AF8}"/>
    <dgm:cxn modelId="{EBE2FABA-11C2-4E37-B668-294AB6DD2552}" type="presOf" srcId="{87BF19E5-4D64-4B8D-9CE4-794F22AF704C}" destId="{BB5027C3-3E41-44B3-A9BD-97353A92CB42}" srcOrd="0" destOrd="0" presId="urn:microsoft.com/office/officeart/2005/8/layout/radial6"/>
    <dgm:cxn modelId="{4B7052C4-71EE-4094-88A7-B3F9B81BA709}" srcId="{B1E08940-D593-4F96-A81C-1B5AA96EB1EA}" destId="{84D058BC-DC66-46EA-9F9C-7C608A803B51}" srcOrd="1" destOrd="0" parTransId="{D7032C6C-B3B9-4919-B65C-88A59886EF85}" sibTransId="{33FA3941-95EF-48C1-B2B6-7BD7438DDCB5}"/>
    <dgm:cxn modelId="{78D601E1-900C-49BD-841C-2CB09C544AA8}" srcId="{B1E08940-D593-4F96-A81C-1B5AA96EB1EA}" destId="{AB397B47-A16A-4DB5-968B-22F116F73292}" srcOrd="0" destOrd="0" parTransId="{C92E0E89-9484-42AB-A310-1DE2DBE9066E}" sibTransId="{904518A4-6D50-4D21-98CE-9234E173B513}"/>
    <dgm:cxn modelId="{840D04E2-DA95-4AF6-8B52-B6F844E981EC}" type="presOf" srcId="{9722264B-F1AB-45F5-BDD7-C2B28D22928F}" destId="{B26895AE-ADF1-4337-8C19-F42C7A6B2191}" srcOrd="0" destOrd="0" presId="urn:microsoft.com/office/officeart/2005/8/layout/radial6"/>
    <dgm:cxn modelId="{A25C2FAE-BC72-4A51-8867-57975C4D843F}" type="presParOf" srcId="{B22C54F8-3D45-4A6C-8501-516AF7FA0414}" destId="{CCACBB80-5D62-4625-ADA4-00ADC4990971}" srcOrd="0" destOrd="0" presId="urn:microsoft.com/office/officeart/2005/8/layout/radial6"/>
    <dgm:cxn modelId="{B06242EB-38F8-4C5C-8BCC-9EABE9C32688}" type="presParOf" srcId="{B22C54F8-3D45-4A6C-8501-516AF7FA0414}" destId="{47A954B9-A96C-49BD-A281-D0ADEE5CCAA5}" srcOrd="1" destOrd="0" presId="urn:microsoft.com/office/officeart/2005/8/layout/radial6"/>
    <dgm:cxn modelId="{CFE7BF65-00D3-4F6D-ABAB-7A5D4140487D}" type="presParOf" srcId="{B22C54F8-3D45-4A6C-8501-516AF7FA0414}" destId="{EF49B643-DAFB-426A-A386-DF402B79D8D4}" srcOrd="2" destOrd="0" presId="urn:microsoft.com/office/officeart/2005/8/layout/radial6"/>
    <dgm:cxn modelId="{622E28B6-B469-4636-9CBB-6F07F316ABC1}" type="presParOf" srcId="{B22C54F8-3D45-4A6C-8501-516AF7FA0414}" destId="{E91D64ED-815D-439B-91AA-2551EDD75068}" srcOrd="3" destOrd="0" presId="urn:microsoft.com/office/officeart/2005/8/layout/radial6"/>
    <dgm:cxn modelId="{605793CB-B4B6-4568-A6C5-68E81376BE83}" type="presParOf" srcId="{B22C54F8-3D45-4A6C-8501-516AF7FA0414}" destId="{FF97B35F-EFEE-4D3D-83D5-98B5FE04FB58}" srcOrd="4" destOrd="0" presId="urn:microsoft.com/office/officeart/2005/8/layout/radial6"/>
    <dgm:cxn modelId="{79B9FE12-4A62-48E8-8F8A-D3378C6AF2AF}" type="presParOf" srcId="{B22C54F8-3D45-4A6C-8501-516AF7FA0414}" destId="{47D07F0F-7A88-4FDF-A565-6054998C30AD}" srcOrd="5" destOrd="0" presId="urn:microsoft.com/office/officeart/2005/8/layout/radial6"/>
    <dgm:cxn modelId="{E4E7B6F2-8990-401F-ABCD-29AA33D5DFF3}" type="presParOf" srcId="{B22C54F8-3D45-4A6C-8501-516AF7FA0414}" destId="{5C8AD0E3-E7AF-4342-9BCF-058DAD1BF739}" srcOrd="6" destOrd="0" presId="urn:microsoft.com/office/officeart/2005/8/layout/radial6"/>
    <dgm:cxn modelId="{69744CD0-1EE2-4CFF-9A4F-CE895FD37D82}" type="presParOf" srcId="{B22C54F8-3D45-4A6C-8501-516AF7FA0414}" destId="{93C3EB6D-0533-4F8E-9C33-23C31694C88E}" srcOrd="7" destOrd="0" presId="urn:microsoft.com/office/officeart/2005/8/layout/radial6"/>
    <dgm:cxn modelId="{4605D622-B008-4964-9022-4BADC7BD2F1A}" type="presParOf" srcId="{B22C54F8-3D45-4A6C-8501-516AF7FA0414}" destId="{27263572-D417-4B2B-97D3-6305582C9825}" srcOrd="8" destOrd="0" presId="urn:microsoft.com/office/officeart/2005/8/layout/radial6"/>
    <dgm:cxn modelId="{ECEB462A-61B1-4BC8-A375-9CFD62003876}" type="presParOf" srcId="{B22C54F8-3D45-4A6C-8501-516AF7FA0414}" destId="{BB5027C3-3E41-44B3-A9BD-97353A92CB42}" srcOrd="9" destOrd="0" presId="urn:microsoft.com/office/officeart/2005/8/layout/radial6"/>
    <dgm:cxn modelId="{EFB268A0-F86A-42DE-90B0-11F0DA6BE817}" type="presParOf" srcId="{B22C54F8-3D45-4A6C-8501-516AF7FA0414}" destId="{8A6B504F-370E-4480-A1B6-72DDBA27A531}" srcOrd="10" destOrd="0" presId="urn:microsoft.com/office/officeart/2005/8/layout/radial6"/>
    <dgm:cxn modelId="{135A110B-FDBF-4A23-B6ED-8BB73C56A7D5}" type="presParOf" srcId="{B22C54F8-3D45-4A6C-8501-516AF7FA0414}" destId="{005BBB5D-FEBE-450A-A4D8-F1AE527AE452}" srcOrd="11" destOrd="0" presId="urn:microsoft.com/office/officeart/2005/8/layout/radial6"/>
    <dgm:cxn modelId="{0BDBA647-9055-4881-8960-C3345BF62D5D}" type="presParOf" srcId="{B22C54F8-3D45-4A6C-8501-516AF7FA0414}" destId="{9D1A8637-AF1A-400D-81C7-C404CD6C01C1}" srcOrd="12" destOrd="0" presId="urn:microsoft.com/office/officeart/2005/8/layout/radial6"/>
    <dgm:cxn modelId="{0D5217ED-A817-477D-B57B-4C183FE5D61B}" type="presParOf" srcId="{B22C54F8-3D45-4A6C-8501-516AF7FA0414}" destId="{B26895AE-ADF1-4337-8C19-F42C7A6B2191}" srcOrd="13" destOrd="0" presId="urn:microsoft.com/office/officeart/2005/8/layout/radial6"/>
    <dgm:cxn modelId="{B65EBDA0-E4CE-4113-A20A-3C0ACB551E0E}" type="presParOf" srcId="{B22C54F8-3D45-4A6C-8501-516AF7FA0414}" destId="{6458D5B4-937E-47CD-8D4D-2390B3DB1FD1}" srcOrd="14" destOrd="0" presId="urn:microsoft.com/office/officeart/2005/8/layout/radial6"/>
    <dgm:cxn modelId="{3555F0A2-C7C8-4FA4-9801-11C70140774B}" type="presParOf" srcId="{B22C54F8-3D45-4A6C-8501-516AF7FA0414}" destId="{DB130361-4CE9-491F-9FFD-E55516A8F69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BEF512E-D349-4F08-AEE9-46DD49A75A51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B16A741-A6F3-4262-A93B-33B3053AA1D4}">
      <dgm:prSet phldrT="[文字]" custT="1"/>
      <dgm:spPr>
        <a:solidFill>
          <a:schemeClr val="accent3"/>
        </a:solidFill>
      </dgm:spPr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網路科技</a:t>
          </a:r>
        </a:p>
      </dgm:t>
    </dgm:pt>
    <dgm:pt modelId="{4598A5FA-283A-4E4F-B31E-E04A8B8FA9D0}" type="parTrans" cxnId="{E0D192AB-EE16-475D-9C56-B84E89C9A577}">
      <dgm:prSet/>
      <dgm:spPr/>
      <dgm:t>
        <a:bodyPr/>
        <a:lstStyle/>
        <a:p>
          <a:endParaRPr lang="zh-TW" altLang="en-US"/>
        </a:p>
      </dgm:t>
    </dgm:pt>
    <dgm:pt modelId="{945FC237-2C38-4B8F-85A2-0B86AB33ACA9}" type="sibTrans" cxnId="{E0D192AB-EE16-475D-9C56-B84E89C9A577}">
      <dgm:prSet/>
      <dgm:spPr/>
      <dgm:t>
        <a:bodyPr/>
        <a:lstStyle/>
        <a:p>
          <a:endParaRPr lang="zh-TW" altLang="en-US"/>
        </a:p>
      </dgm:t>
    </dgm:pt>
    <dgm:pt modelId="{4015EDC5-B5ED-4AA5-BE99-D232247648B4}">
      <dgm:prSet phldrT="[文字]" custT="1"/>
      <dgm:spPr>
        <a:solidFill>
          <a:schemeClr val="accent5"/>
        </a:solidFill>
      </dgm:spPr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探索教育</a:t>
          </a:r>
        </a:p>
      </dgm:t>
    </dgm:pt>
    <dgm:pt modelId="{514298D9-F3F6-49F0-AACF-AF21D53F1461}" type="parTrans" cxnId="{B27C05C2-F16B-49A2-A017-9EA92EECD024}">
      <dgm:prSet/>
      <dgm:spPr/>
      <dgm:t>
        <a:bodyPr/>
        <a:lstStyle/>
        <a:p>
          <a:endParaRPr lang="zh-TW" altLang="en-US"/>
        </a:p>
      </dgm:t>
    </dgm:pt>
    <dgm:pt modelId="{DA919936-A2B3-4B84-A86B-14A335D84487}" type="sibTrans" cxnId="{B27C05C2-F16B-49A2-A017-9EA92EECD024}">
      <dgm:prSet/>
      <dgm:spPr/>
      <dgm:t>
        <a:bodyPr/>
        <a:lstStyle/>
        <a:p>
          <a:endParaRPr lang="zh-TW" altLang="en-US"/>
        </a:p>
      </dgm:t>
    </dgm:pt>
    <dgm:pt modelId="{B801890E-1F1E-4137-A235-6B4762C9568F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心理科學</a:t>
          </a:r>
        </a:p>
      </dgm:t>
    </dgm:pt>
    <dgm:pt modelId="{9C730699-8E1A-40F8-9683-CA5C2F200AEA}" type="parTrans" cxnId="{CB4AA30E-F07D-48F1-9C83-704EB42FBCD0}">
      <dgm:prSet/>
      <dgm:spPr/>
      <dgm:t>
        <a:bodyPr/>
        <a:lstStyle/>
        <a:p>
          <a:endParaRPr lang="zh-TW" altLang="en-US"/>
        </a:p>
      </dgm:t>
    </dgm:pt>
    <dgm:pt modelId="{9E8D1955-19E5-499E-9783-18A14523EE3C}" type="sibTrans" cxnId="{CB4AA30E-F07D-48F1-9C83-704EB42FBCD0}">
      <dgm:prSet/>
      <dgm:spPr/>
      <dgm:t>
        <a:bodyPr/>
        <a:lstStyle/>
        <a:p>
          <a:endParaRPr lang="zh-TW" altLang="en-US"/>
        </a:p>
      </dgm:t>
    </dgm:pt>
    <dgm:pt modelId="{8B799F96-C621-4F00-ADD1-B740066A938F}">
      <dgm:prSet custT="1"/>
      <dgm:spPr>
        <a:solidFill>
          <a:schemeClr val="accent2"/>
        </a:solidFill>
      </dgm:spPr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慈濟人文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93D4F8-EAA4-44DB-BC12-1B9568AC851C}" type="parTrans" cxnId="{E4E7234A-84C0-4F9B-B543-7690BEB9C302}">
      <dgm:prSet/>
      <dgm:spPr/>
      <dgm:t>
        <a:bodyPr/>
        <a:lstStyle/>
        <a:p>
          <a:endParaRPr lang="zh-TW" altLang="en-US"/>
        </a:p>
      </dgm:t>
    </dgm:pt>
    <dgm:pt modelId="{AD36BA29-2A59-4329-8346-D5F1F98D242D}" type="sibTrans" cxnId="{E4E7234A-84C0-4F9B-B543-7690BEB9C302}">
      <dgm:prSet/>
      <dgm:spPr/>
      <dgm:t>
        <a:bodyPr/>
        <a:lstStyle/>
        <a:p>
          <a:endParaRPr lang="zh-TW" altLang="en-US"/>
        </a:p>
      </dgm:t>
    </dgm:pt>
    <dgm:pt modelId="{EB99EBCE-9AAD-44E6-B538-010A4D42ABF6}" type="pres">
      <dgm:prSet presAssocID="{CBEF512E-D349-4F08-AEE9-46DD49A75A51}" presName="Name0" presStyleCnt="0">
        <dgm:presLayoutVars>
          <dgm:chMax val="7"/>
          <dgm:resizeHandles val="exact"/>
        </dgm:presLayoutVars>
      </dgm:prSet>
      <dgm:spPr/>
    </dgm:pt>
    <dgm:pt modelId="{BE510CF4-4359-4793-A208-59C705AEA9C3}" type="pres">
      <dgm:prSet presAssocID="{CBEF512E-D349-4F08-AEE9-46DD49A75A51}" presName="comp1" presStyleCnt="0"/>
      <dgm:spPr/>
    </dgm:pt>
    <dgm:pt modelId="{1F097028-F044-4116-A22A-A37F96669154}" type="pres">
      <dgm:prSet presAssocID="{CBEF512E-D349-4F08-AEE9-46DD49A75A51}" presName="circle1" presStyleLbl="node1" presStyleIdx="0" presStyleCnt="4"/>
      <dgm:spPr/>
    </dgm:pt>
    <dgm:pt modelId="{76ED7023-929C-41C8-A1D8-A120781CF93F}" type="pres">
      <dgm:prSet presAssocID="{CBEF512E-D349-4F08-AEE9-46DD49A75A51}" presName="c1text" presStyleLbl="node1" presStyleIdx="0" presStyleCnt="4">
        <dgm:presLayoutVars>
          <dgm:bulletEnabled val="1"/>
        </dgm:presLayoutVars>
      </dgm:prSet>
      <dgm:spPr/>
    </dgm:pt>
    <dgm:pt modelId="{98BED3B4-0095-41BC-932B-BB7D2E5D028B}" type="pres">
      <dgm:prSet presAssocID="{CBEF512E-D349-4F08-AEE9-46DD49A75A51}" presName="comp2" presStyleCnt="0"/>
      <dgm:spPr/>
    </dgm:pt>
    <dgm:pt modelId="{681EAAB8-8859-4A82-8829-9D05E5FC565B}" type="pres">
      <dgm:prSet presAssocID="{CBEF512E-D349-4F08-AEE9-46DD49A75A51}" presName="circle2" presStyleLbl="node1" presStyleIdx="1" presStyleCnt="4"/>
      <dgm:spPr/>
    </dgm:pt>
    <dgm:pt modelId="{A2373629-A84D-4BC8-A138-0516552E4B0B}" type="pres">
      <dgm:prSet presAssocID="{CBEF512E-D349-4F08-AEE9-46DD49A75A51}" presName="c2text" presStyleLbl="node1" presStyleIdx="1" presStyleCnt="4">
        <dgm:presLayoutVars>
          <dgm:bulletEnabled val="1"/>
        </dgm:presLayoutVars>
      </dgm:prSet>
      <dgm:spPr/>
    </dgm:pt>
    <dgm:pt modelId="{1D3ACF89-F315-4FD6-91A1-F9BB181F9918}" type="pres">
      <dgm:prSet presAssocID="{CBEF512E-D349-4F08-AEE9-46DD49A75A51}" presName="comp3" presStyleCnt="0"/>
      <dgm:spPr/>
    </dgm:pt>
    <dgm:pt modelId="{D7851849-4A46-4A0C-94F3-4126352F6E0E}" type="pres">
      <dgm:prSet presAssocID="{CBEF512E-D349-4F08-AEE9-46DD49A75A51}" presName="circle3" presStyleLbl="node1" presStyleIdx="2" presStyleCnt="4"/>
      <dgm:spPr/>
    </dgm:pt>
    <dgm:pt modelId="{181AEA8E-9287-4127-97B5-E42E6BB72579}" type="pres">
      <dgm:prSet presAssocID="{CBEF512E-D349-4F08-AEE9-46DD49A75A51}" presName="c3text" presStyleLbl="node1" presStyleIdx="2" presStyleCnt="4">
        <dgm:presLayoutVars>
          <dgm:bulletEnabled val="1"/>
        </dgm:presLayoutVars>
      </dgm:prSet>
      <dgm:spPr/>
    </dgm:pt>
    <dgm:pt modelId="{9AFC87CF-939B-4893-9396-E4E3928776EE}" type="pres">
      <dgm:prSet presAssocID="{CBEF512E-D349-4F08-AEE9-46DD49A75A51}" presName="comp4" presStyleCnt="0"/>
      <dgm:spPr/>
    </dgm:pt>
    <dgm:pt modelId="{0B9F8734-B426-4824-8413-11D02B45C872}" type="pres">
      <dgm:prSet presAssocID="{CBEF512E-D349-4F08-AEE9-46DD49A75A51}" presName="circle4" presStyleLbl="node1" presStyleIdx="3" presStyleCnt="4"/>
      <dgm:spPr/>
    </dgm:pt>
    <dgm:pt modelId="{940F40CB-6F48-49DE-9AD2-28D18AC1E4C4}" type="pres">
      <dgm:prSet presAssocID="{CBEF512E-D349-4F08-AEE9-46DD49A75A51}" presName="c4text" presStyleLbl="node1" presStyleIdx="3" presStyleCnt="4">
        <dgm:presLayoutVars>
          <dgm:bulletEnabled val="1"/>
        </dgm:presLayoutVars>
      </dgm:prSet>
      <dgm:spPr/>
    </dgm:pt>
  </dgm:ptLst>
  <dgm:cxnLst>
    <dgm:cxn modelId="{CB4AA30E-F07D-48F1-9C83-704EB42FBCD0}" srcId="{CBEF512E-D349-4F08-AEE9-46DD49A75A51}" destId="{B801890E-1F1E-4137-A235-6B4762C9568F}" srcOrd="2" destOrd="0" parTransId="{9C730699-8E1A-40F8-9683-CA5C2F200AEA}" sibTransId="{9E8D1955-19E5-499E-9783-18A14523EE3C}"/>
    <dgm:cxn modelId="{5B04130F-5C7B-45C2-B634-A1E39D3E17F5}" type="presOf" srcId="{B801890E-1F1E-4137-A235-6B4762C9568F}" destId="{D7851849-4A46-4A0C-94F3-4126352F6E0E}" srcOrd="0" destOrd="0" presId="urn:microsoft.com/office/officeart/2005/8/layout/venn2"/>
    <dgm:cxn modelId="{0DE9991D-23A4-40FD-B993-53899D41BDEC}" type="presOf" srcId="{B801890E-1F1E-4137-A235-6B4762C9568F}" destId="{181AEA8E-9287-4127-97B5-E42E6BB72579}" srcOrd="1" destOrd="0" presId="urn:microsoft.com/office/officeart/2005/8/layout/venn2"/>
    <dgm:cxn modelId="{ED740A29-92C3-4195-85F0-95108D54EB36}" type="presOf" srcId="{4015EDC5-B5ED-4AA5-BE99-D232247648B4}" destId="{A2373629-A84D-4BC8-A138-0516552E4B0B}" srcOrd="1" destOrd="0" presId="urn:microsoft.com/office/officeart/2005/8/layout/venn2"/>
    <dgm:cxn modelId="{1A85DD46-3FF2-4123-B526-F39D7B747A22}" type="presOf" srcId="{6B16A741-A6F3-4262-A93B-33B3053AA1D4}" destId="{1F097028-F044-4116-A22A-A37F96669154}" srcOrd="0" destOrd="0" presId="urn:microsoft.com/office/officeart/2005/8/layout/venn2"/>
    <dgm:cxn modelId="{E4E7234A-84C0-4F9B-B543-7690BEB9C302}" srcId="{CBEF512E-D349-4F08-AEE9-46DD49A75A51}" destId="{8B799F96-C621-4F00-ADD1-B740066A938F}" srcOrd="3" destOrd="0" parTransId="{6193D4F8-EAA4-44DB-BC12-1B9568AC851C}" sibTransId="{AD36BA29-2A59-4329-8346-D5F1F98D242D}"/>
    <dgm:cxn modelId="{702FF06A-D8C3-4261-BF33-D53B95AC9AC9}" type="presOf" srcId="{6B16A741-A6F3-4262-A93B-33B3053AA1D4}" destId="{76ED7023-929C-41C8-A1D8-A120781CF93F}" srcOrd="1" destOrd="0" presId="urn:microsoft.com/office/officeart/2005/8/layout/venn2"/>
    <dgm:cxn modelId="{BACC9050-F2E2-42AA-87A0-2EFC3E182661}" type="presOf" srcId="{8B799F96-C621-4F00-ADD1-B740066A938F}" destId="{0B9F8734-B426-4824-8413-11D02B45C872}" srcOrd="0" destOrd="0" presId="urn:microsoft.com/office/officeart/2005/8/layout/venn2"/>
    <dgm:cxn modelId="{A5842F75-1ADF-4448-A22A-703C292252A6}" type="presOf" srcId="{4015EDC5-B5ED-4AA5-BE99-D232247648B4}" destId="{681EAAB8-8859-4A82-8829-9D05E5FC565B}" srcOrd="0" destOrd="0" presId="urn:microsoft.com/office/officeart/2005/8/layout/venn2"/>
    <dgm:cxn modelId="{5E4AAF80-7D1B-4FAA-BF1F-2DCED2FADB9C}" type="presOf" srcId="{8B799F96-C621-4F00-ADD1-B740066A938F}" destId="{940F40CB-6F48-49DE-9AD2-28D18AC1E4C4}" srcOrd="1" destOrd="0" presId="urn:microsoft.com/office/officeart/2005/8/layout/venn2"/>
    <dgm:cxn modelId="{72D2958A-60D0-4F6D-88CE-3387CF3D781F}" type="presOf" srcId="{CBEF512E-D349-4F08-AEE9-46DD49A75A51}" destId="{EB99EBCE-9AAD-44E6-B538-010A4D42ABF6}" srcOrd="0" destOrd="0" presId="urn:microsoft.com/office/officeart/2005/8/layout/venn2"/>
    <dgm:cxn modelId="{E0D192AB-EE16-475D-9C56-B84E89C9A577}" srcId="{CBEF512E-D349-4F08-AEE9-46DD49A75A51}" destId="{6B16A741-A6F3-4262-A93B-33B3053AA1D4}" srcOrd="0" destOrd="0" parTransId="{4598A5FA-283A-4E4F-B31E-E04A8B8FA9D0}" sibTransId="{945FC237-2C38-4B8F-85A2-0B86AB33ACA9}"/>
    <dgm:cxn modelId="{B27C05C2-F16B-49A2-A017-9EA92EECD024}" srcId="{CBEF512E-D349-4F08-AEE9-46DD49A75A51}" destId="{4015EDC5-B5ED-4AA5-BE99-D232247648B4}" srcOrd="1" destOrd="0" parTransId="{514298D9-F3F6-49F0-AACF-AF21D53F1461}" sibTransId="{DA919936-A2B3-4B84-A86B-14A335D84487}"/>
    <dgm:cxn modelId="{49C2009F-8283-4217-8D02-5DC10B120FB7}" type="presParOf" srcId="{EB99EBCE-9AAD-44E6-B538-010A4D42ABF6}" destId="{BE510CF4-4359-4793-A208-59C705AEA9C3}" srcOrd="0" destOrd="0" presId="urn:microsoft.com/office/officeart/2005/8/layout/venn2"/>
    <dgm:cxn modelId="{8E1C617B-4222-4E6D-8E49-3986FEDA66BA}" type="presParOf" srcId="{BE510CF4-4359-4793-A208-59C705AEA9C3}" destId="{1F097028-F044-4116-A22A-A37F96669154}" srcOrd="0" destOrd="0" presId="urn:microsoft.com/office/officeart/2005/8/layout/venn2"/>
    <dgm:cxn modelId="{E96D8530-B5C0-4F92-A623-ED9BAA32568C}" type="presParOf" srcId="{BE510CF4-4359-4793-A208-59C705AEA9C3}" destId="{76ED7023-929C-41C8-A1D8-A120781CF93F}" srcOrd="1" destOrd="0" presId="urn:microsoft.com/office/officeart/2005/8/layout/venn2"/>
    <dgm:cxn modelId="{513B0850-F29D-4BD9-84D3-C97E2A7A7818}" type="presParOf" srcId="{EB99EBCE-9AAD-44E6-B538-010A4D42ABF6}" destId="{98BED3B4-0095-41BC-932B-BB7D2E5D028B}" srcOrd="1" destOrd="0" presId="urn:microsoft.com/office/officeart/2005/8/layout/venn2"/>
    <dgm:cxn modelId="{097CDBBA-2CAE-47D3-897C-9BD10DF4332E}" type="presParOf" srcId="{98BED3B4-0095-41BC-932B-BB7D2E5D028B}" destId="{681EAAB8-8859-4A82-8829-9D05E5FC565B}" srcOrd="0" destOrd="0" presId="urn:microsoft.com/office/officeart/2005/8/layout/venn2"/>
    <dgm:cxn modelId="{68CA059E-D720-492C-8146-127EED6E9938}" type="presParOf" srcId="{98BED3B4-0095-41BC-932B-BB7D2E5D028B}" destId="{A2373629-A84D-4BC8-A138-0516552E4B0B}" srcOrd="1" destOrd="0" presId="urn:microsoft.com/office/officeart/2005/8/layout/venn2"/>
    <dgm:cxn modelId="{4028862D-0B89-4628-9BC1-FAFA816D40DC}" type="presParOf" srcId="{EB99EBCE-9AAD-44E6-B538-010A4D42ABF6}" destId="{1D3ACF89-F315-4FD6-91A1-F9BB181F9918}" srcOrd="2" destOrd="0" presId="urn:microsoft.com/office/officeart/2005/8/layout/venn2"/>
    <dgm:cxn modelId="{8B595C8E-1182-410F-81FA-D0A3EBCDC999}" type="presParOf" srcId="{1D3ACF89-F315-4FD6-91A1-F9BB181F9918}" destId="{D7851849-4A46-4A0C-94F3-4126352F6E0E}" srcOrd="0" destOrd="0" presId="urn:microsoft.com/office/officeart/2005/8/layout/venn2"/>
    <dgm:cxn modelId="{BAF31096-5F86-4A33-9AC7-883E52590570}" type="presParOf" srcId="{1D3ACF89-F315-4FD6-91A1-F9BB181F9918}" destId="{181AEA8E-9287-4127-97B5-E42E6BB72579}" srcOrd="1" destOrd="0" presId="urn:microsoft.com/office/officeart/2005/8/layout/venn2"/>
    <dgm:cxn modelId="{38C5BE03-5F5C-42FF-BE44-D1E2D2B32A7E}" type="presParOf" srcId="{EB99EBCE-9AAD-44E6-B538-010A4D42ABF6}" destId="{9AFC87CF-939B-4893-9396-E4E3928776EE}" srcOrd="3" destOrd="0" presId="urn:microsoft.com/office/officeart/2005/8/layout/venn2"/>
    <dgm:cxn modelId="{2AE5FC89-3946-406C-BEEE-9A042C25C6E8}" type="presParOf" srcId="{9AFC87CF-939B-4893-9396-E4E3928776EE}" destId="{0B9F8734-B426-4824-8413-11D02B45C872}" srcOrd="0" destOrd="0" presId="urn:microsoft.com/office/officeart/2005/8/layout/venn2"/>
    <dgm:cxn modelId="{203BBC2C-71F8-407F-BCD2-C882EFCCBB7B}" type="presParOf" srcId="{9AFC87CF-939B-4893-9396-E4E3928776EE}" destId="{940F40CB-6F48-49DE-9AD2-28D18AC1E4C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B645AA-C841-47C3-8924-2102B65CE670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1E08940-D593-4F96-A81C-1B5AA96EB1EA}">
      <dgm:prSet phldrT="[文字]"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學習型組織</a:t>
          </a:r>
        </a:p>
      </dgm:t>
    </dgm:pt>
    <dgm:pt modelId="{9C9788E1-E2A8-4B10-B174-16467C993495}" type="parTrans" cxnId="{5B80629C-1BE2-4273-ABA4-FBADA586ECC9}">
      <dgm:prSet/>
      <dgm:spPr/>
      <dgm:t>
        <a:bodyPr/>
        <a:lstStyle/>
        <a:p>
          <a:endParaRPr lang="zh-TW" altLang="en-US"/>
        </a:p>
      </dgm:t>
    </dgm:pt>
    <dgm:pt modelId="{DB1C38C2-C7C5-487B-BED6-899131F495F0}" type="sibTrans" cxnId="{5B80629C-1BE2-4273-ABA4-FBADA586ECC9}">
      <dgm:prSet/>
      <dgm:spPr/>
      <dgm:t>
        <a:bodyPr/>
        <a:lstStyle/>
        <a:p>
          <a:endParaRPr lang="zh-TW" altLang="en-US"/>
        </a:p>
      </dgm:t>
    </dgm:pt>
    <dgm:pt modelId="{AB397B47-A16A-4DB5-968B-22F116F73292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慈濟人文</a:t>
          </a:r>
        </a:p>
      </dgm:t>
    </dgm:pt>
    <dgm:pt modelId="{C92E0E89-9484-42AB-A310-1DE2DBE9066E}" type="parTrans" cxnId="{78D601E1-900C-49BD-841C-2CB09C544AA8}">
      <dgm:prSet/>
      <dgm:spPr/>
      <dgm:t>
        <a:bodyPr/>
        <a:lstStyle/>
        <a:p>
          <a:endParaRPr lang="zh-TW" altLang="en-US"/>
        </a:p>
      </dgm:t>
    </dgm:pt>
    <dgm:pt modelId="{904518A4-6D50-4D21-98CE-9234E173B513}" type="sibTrans" cxnId="{78D601E1-900C-49BD-841C-2CB09C544AA8}">
      <dgm:prSet/>
      <dgm:spPr/>
      <dgm:t>
        <a:bodyPr/>
        <a:lstStyle/>
        <a:p>
          <a:endParaRPr lang="zh-TW" altLang="en-US"/>
        </a:p>
      </dgm:t>
    </dgm:pt>
    <dgm:pt modelId="{8F5FBFF0-B8B5-4296-9292-5534C32C52C1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心理科學</a:t>
          </a:r>
        </a:p>
      </dgm:t>
    </dgm:pt>
    <dgm:pt modelId="{6C75981D-0C1A-43CD-9471-0B740E4836C5}" type="parTrans" cxnId="{87E8F404-2FFE-48A9-BC3D-9235D7EF8041}">
      <dgm:prSet/>
      <dgm:spPr/>
      <dgm:t>
        <a:bodyPr/>
        <a:lstStyle/>
        <a:p>
          <a:endParaRPr lang="zh-TW" altLang="en-US"/>
        </a:p>
      </dgm:t>
    </dgm:pt>
    <dgm:pt modelId="{87BF19E5-4D64-4B8D-9CE4-794F22AF704C}" type="sibTrans" cxnId="{87E8F404-2FFE-48A9-BC3D-9235D7EF8041}">
      <dgm:prSet/>
      <dgm:spPr/>
      <dgm:t>
        <a:bodyPr/>
        <a:lstStyle/>
        <a:p>
          <a:endParaRPr lang="zh-TW" altLang="en-US"/>
        </a:p>
      </dgm:t>
    </dgm:pt>
    <dgm:pt modelId="{526CCCDE-5F1E-4860-BFBA-F191B4F2E28C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探索教育</a:t>
          </a:r>
        </a:p>
      </dgm:t>
    </dgm:pt>
    <dgm:pt modelId="{2F638EF3-3BC5-4978-B033-8A5C53EE4E72}" type="parTrans" cxnId="{72D6D1B0-156F-4605-A443-D853218A35E0}">
      <dgm:prSet/>
      <dgm:spPr/>
      <dgm:t>
        <a:bodyPr/>
        <a:lstStyle/>
        <a:p>
          <a:endParaRPr lang="zh-TW" altLang="en-US"/>
        </a:p>
      </dgm:t>
    </dgm:pt>
    <dgm:pt modelId="{6943E258-EBC2-4303-A0B6-FB7EA41F0AF8}" type="sibTrans" cxnId="{72D6D1B0-156F-4605-A443-D853218A35E0}">
      <dgm:prSet/>
      <dgm:spPr/>
      <dgm:t>
        <a:bodyPr/>
        <a:lstStyle/>
        <a:p>
          <a:endParaRPr lang="zh-TW" altLang="en-US"/>
        </a:p>
      </dgm:t>
    </dgm:pt>
    <dgm:pt modelId="{9722264B-F1AB-45F5-BDD7-C2B28D22928F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自我驅動</a:t>
          </a:r>
          <a:endParaRPr lang="zh-TW" altLang="en-US" sz="23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80954B-F2DB-41FA-AA0A-79CB765F12EC}" type="parTrans" cxnId="{5A220091-BC18-4F89-8A34-62ACD1C3746E}">
      <dgm:prSet/>
      <dgm:spPr/>
      <dgm:t>
        <a:bodyPr/>
        <a:lstStyle/>
        <a:p>
          <a:endParaRPr lang="zh-TW" altLang="en-US"/>
        </a:p>
      </dgm:t>
    </dgm:pt>
    <dgm:pt modelId="{8555CCAE-EF49-4470-97F2-046F87508D28}" type="sibTrans" cxnId="{5A220091-BC18-4F89-8A34-62ACD1C3746E}">
      <dgm:prSet/>
      <dgm:spPr/>
      <dgm:t>
        <a:bodyPr/>
        <a:lstStyle/>
        <a:p>
          <a:endParaRPr lang="zh-TW" altLang="en-US"/>
        </a:p>
      </dgm:t>
    </dgm:pt>
    <dgm:pt modelId="{84D058BC-DC66-46EA-9F9C-7C608A803B51}">
      <dgm:prSet phldrT="[文字]" custT="1"/>
      <dgm:spPr/>
      <dgm:t>
        <a:bodyPr/>
        <a:lstStyle/>
        <a:p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網路科技</a:t>
          </a:r>
        </a:p>
      </dgm:t>
    </dgm:pt>
    <dgm:pt modelId="{D7032C6C-B3B9-4919-B65C-88A59886EF85}" type="parTrans" cxnId="{4B7052C4-71EE-4094-88A7-B3F9B81BA709}">
      <dgm:prSet/>
      <dgm:spPr/>
      <dgm:t>
        <a:bodyPr/>
        <a:lstStyle/>
        <a:p>
          <a:endParaRPr lang="zh-TW" altLang="en-US"/>
        </a:p>
      </dgm:t>
    </dgm:pt>
    <dgm:pt modelId="{33FA3941-95EF-48C1-B2B6-7BD7438DDCB5}" type="sibTrans" cxnId="{4B7052C4-71EE-4094-88A7-B3F9B81BA709}">
      <dgm:prSet/>
      <dgm:spPr/>
      <dgm:t>
        <a:bodyPr/>
        <a:lstStyle/>
        <a:p>
          <a:endParaRPr lang="zh-TW" altLang="en-US"/>
        </a:p>
      </dgm:t>
    </dgm:pt>
    <dgm:pt modelId="{B22C54F8-3D45-4A6C-8501-516AF7FA0414}" type="pres">
      <dgm:prSet presAssocID="{5BB645AA-C841-47C3-8924-2102B65CE67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CACBB80-5D62-4625-ADA4-00ADC4990971}" type="pres">
      <dgm:prSet presAssocID="{B1E08940-D593-4F96-A81C-1B5AA96EB1EA}" presName="centerShape" presStyleLbl="node0" presStyleIdx="0" presStyleCnt="1"/>
      <dgm:spPr/>
    </dgm:pt>
    <dgm:pt modelId="{47A954B9-A96C-49BD-A281-D0ADEE5CCAA5}" type="pres">
      <dgm:prSet presAssocID="{AB397B47-A16A-4DB5-968B-22F116F73292}" presName="node" presStyleLbl="node1" presStyleIdx="0" presStyleCnt="5">
        <dgm:presLayoutVars>
          <dgm:bulletEnabled val="1"/>
        </dgm:presLayoutVars>
      </dgm:prSet>
      <dgm:spPr/>
    </dgm:pt>
    <dgm:pt modelId="{EF49B643-DAFB-426A-A386-DF402B79D8D4}" type="pres">
      <dgm:prSet presAssocID="{AB397B47-A16A-4DB5-968B-22F116F73292}" presName="dummy" presStyleCnt="0"/>
      <dgm:spPr/>
    </dgm:pt>
    <dgm:pt modelId="{E91D64ED-815D-439B-91AA-2551EDD75068}" type="pres">
      <dgm:prSet presAssocID="{904518A4-6D50-4D21-98CE-9234E173B513}" presName="sibTrans" presStyleLbl="sibTrans2D1" presStyleIdx="0" presStyleCnt="5"/>
      <dgm:spPr/>
    </dgm:pt>
    <dgm:pt modelId="{FF97B35F-EFEE-4D3D-83D5-98B5FE04FB58}" type="pres">
      <dgm:prSet presAssocID="{84D058BC-DC66-46EA-9F9C-7C608A803B51}" presName="node" presStyleLbl="node1" presStyleIdx="1" presStyleCnt="5">
        <dgm:presLayoutVars>
          <dgm:bulletEnabled val="1"/>
        </dgm:presLayoutVars>
      </dgm:prSet>
      <dgm:spPr/>
    </dgm:pt>
    <dgm:pt modelId="{47D07F0F-7A88-4FDF-A565-6054998C30AD}" type="pres">
      <dgm:prSet presAssocID="{84D058BC-DC66-46EA-9F9C-7C608A803B51}" presName="dummy" presStyleCnt="0"/>
      <dgm:spPr/>
    </dgm:pt>
    <dgm:pt modelId="{5C8AD0E3-E7AF-4342-9BCF-058DAD1BF739}" type="pres">
      <dgm:prSet presAssocID="{33FA3941-95EF-48C1-B2B6-7BD7438DDCB5}" presName="sibTrans" presStyleLbl="sibTrans2D1" presStyleIdx="1" presStyleCnt="5"/>
      <dgm:spPr/>
    </dgm:pt>
    <dgm:pt modelId="{93C3EB6D-0533-4F8E-9C33-23C31694C88E}" type="pres">
      <dgm:prSet presAssocID="{8F5FBFF0-B8B5-4296-9292-5534C32C52C1}" presName="node" presStyleLbl="node1" presStyleIdx="2" presStyleCnt="5">
        <dgm:presLayoutVars>
          <dgm:bulletEnabled val="1"/>
        </dgm:presLayoutVars>
      </dgm:prSet>
      <dgm:spPr/>
    </dgm:pt>
    <dgm:pt modelId="{27263572-D417-4B2B-97D3-6305582C9825}" type="pres">
      <dgm:prSet presAssocID="{8F5FBFF0-B8B5-4296-9292-5534C32C52C1}" presName="dummy" presStyleCnt="0"/>
      <dgm:spPr/>
    </dgm:pt>
    <dgm:pt modelId="{BB5027C3-3E41-44B3-A9BD-97353A92CB42}" type="pres">
      <dgm:prSet presAssocID="{87BF19E5-4D64-4B8D-9CE4-794F22AF704C}" presName="sibTrans" presStyleLbl="sibTrans2D1" presStyleIdx="2" presStyleCnt="5"/>
      <dgm:spPr/>
    </dgm:pt>
    <dgm:pt modelId="{8A6B504F-370E-4480-A1B6-72DDBA27A531}" type="pres">
      <dgm:prSet presAssocID="{526CCCDE-5F1E-4860-BFBA-F191B4F2E28C}" presName="node" presStyleLbl="node1" presStyleIdx="3" presStyleCnt="5">
        <dgm:presLayoutVars>
          <dgm:bulletEnabled val="1"/>
        </dgm:presLayoutVars>
      </dgm:prSet>
      <dgm:spPr/>
    </dgm:pt>
    <dgm:pt modelId="{005BBB5D-FEBE-450A-A4D8-F1AE527AE452}" type="pres">
      <dgm:prSet presAssocID="{526CCCDE-5F1E-4860-BFBA-F191B4F2E28C}" presName="dummy" presStyleCnt="0"/>
      <dgm:spPr/>
    </dgm:pt>
    <dgm:pt modelId="{9D1A8637-AF1A-400D-81C7-C404CD6C01C1}" type="pres">
      <dgm:prSet presAssocID="{6943E258-EBC2-4303-A0B6-FB7EA41F0AF8}" presName="sibTrans" presStyleLbl="sibTrans2D1" presStyleIdx="3" presStyleCnt="5"/>
      <dgm:spPr/>
    </dgm:pt>
    <dgm:pt modelId="{B26895AE-ADF1-4337-8C19-F42C7A6B2191}" type="pres">
      <dgm:prSet presAssocID="{9722264B-F1AB-45F5-BDD7-C2B28D22928F}" presName="node" presStyleLbl="node1" presStyleIdx="4" presStyleCnt="5">
        <dgm:presLayoutVars>
          <dgm:bulletEnabled val="1"/>
        </dgm:presLayoutVars>
      </dgm:prSet>
      <dgm:spPr/>
    </dgm:pt>
    <dgm:pt modelId="{6458D5B4-937E-47CD-8D4D-2390B3DB1FD1}" type="pres">
      <dgm:prSet presAssocID="{9722264B-F1AB-45F5-BDD7-C2B28D22928F}" presName="dummy" presStyleCnt="0"/>
      <dgm:spPr/>
    </dgm:pt>
    <dgm:pt modelId="{DB130361-4CE9-491F-9FFD-E55516A8F69E}" type="pres">
      <dgm:prSet presAssocID="{8555CCAE-EF49-4470-97F2-046F87508D28}" presName="sibTrans" presStyleLbl="sibTrans2D1" presStyleIdx="4" presStyleCnt="5"/>
      <dgm:spPr/>
    </dgm:pt>
  </dgm:ptLst>
  <dgm:cxnLst>
    <dgm:cxn modelId="{87E8F404-2FFE-48A9-BC3D-9235D7EF8041}" srcId="{B1E08940-D593-4F96-A81C-1B5AA96EB1EA}" destId="{8F5FBFF0-B8B5-4296-9292-5534C32C52C1}" srcOrd="2" destOrd="0" parTransId="{6C75981D-0C1A-43CD-9471-0B740E4836C5}" sibTransId="{87BF19E5-4D64-4B8D-9CE4-794F22AF704C}"/>
    <dgm:cxn modelId="{4E66E011-DA80-4285-B8DA-24760676D7EC}" type="presOf" srcId="{8F5FBFF0-B8B5-4296-9292-5534C32C52C1}" destId="{93C3EB6D-0533-4F8E-9C33-23C31694C88E}" srcOrd="0" destOrd="0" presId="urn:microsoft.com/office/officeart/2005/8/layout/radial6"/>
    <dgm:cxn modelId="{051C0B18-B839-4185-B725-BE4477031D1F}" type="presOf" srcId="{B1E08940-D593-4F96-A81C-1B5AA96EB1EA}" destId="{CCACBB80-5D62-4625-ADA4-00ADC4990971}" srcOrd="0" destOrd="0" presId="urn:microsoft.com/office/officeart/2005/8/layout/radial6"/>
    <dgm:cxn modelId="{898D0066-580F-4A6E-B245-678CDA8B3C09}" type="presOf" srcId="{AB397B47-A16A-4DB5-968B-22F116F73292}" destId="{47A954B9-A96C-49BD-A281-D0ADEE5CCAA5}" srcOrd="0" destOrd="0" presId="urn:microsoft.com/office/officeart/2005/8/layout/radial6"/>
    <dgm:cxn modelId="{86793E52-7E6A-42DE-92AD-8435889BBE63}" type="presOf" srcId="{526CCCDE-5F1E-4860-BFBA-F191B4F2E28C}" destId="{8A6B504F-370E-4480-A1B6-72DDBA27A531}" srcOrd="0" destOrd="0" presId="urn:microsoft.com/office/officeart/2005/8/layout/radial6"/>
    <dgm:cxn modelId="{0DB84F7E-57BF-4B87-B266-84E53A4932F6}" type="presOf" srcId="{5BB645AA-C841-47C3-8924-2102B65CE670}" destId="{B22C54F8-3D45-4A6C-8501-516AF7FA0414}" srcOrd="0" destOrd="0" presId="urn:microsoft.com/office/officeart/2005/8/layout/radial6"/>
    <dgm:cxn modelId="{27E56B84-E7C0-4BA5-9388-BEF6E9B6E7A3}" type="presOf" srcId="{904518A4-6D50-4D21-98CE-9234E173B513}" destId="{E91D64ED-815D-439B-91AA-2551EDD75068}" srcOrd="0" destOrd="0" presId="urn:microsoft.com/office/officeart/2005/8/layout/radial6"/>
    <dgm:cxn modelId="{FE006A8A-3A1A-4A5F-A307-495A4B56C483}" type="presOf" srcId="{33FA3941-95EF-48C1-B2B6-7BD7438DDCB5}" destId="{5C8AD0E3-E7AF-4342-9BCF-058DAD1BF739}" srcOrd="0" destOrd="0" presId="urn:microsoft.com/office/officeart/2005/8/layout/radial6"/>
    <dgm:cxn modelId="{5A220091-BC18-4F89-8A34-62ACD1C3746E}" srcId="{B1E08940-D593-4F96-A81C-1B5AA96EB1EA}" destId="{9722264B-F1AB-45F5-BDD7-C2B28D22928F}" srcOrd="4" destOrd="0" parTransId="{A980954B-F2DB-41FA-AA0A-79CB765F12EC}" sibTransId="{8555CCAE-EF49-4470-97F2-046F87508D28}"/>
    <dgm:cxn modelId="{84077C97-55FB-4B54-B85C-5A42915C84CB}" type="presOf" srcId="{84D058BC-DC66-46EA-9F9C-7C608A803B51}" destId="{FF97B35F-EFEE-4D3D-83D5-98B5FE04FB58}" srcOrd="0" destOrd="0" presId="urn:microsoft.com/office/officeart/2005/8/layout/radial6"/>
    <dgm:cxn modelId="{5B80629C-1BE2-4273-ABA4-FBADA586ECC9}" srcId="{5BB645AA-C841-47C3-8924-2102B65CE670}" destId="{B1E08940-D593-4F96-A81C-1B5AA96EB1EA}" srcOrd="0" destOrd="0" parTransId="{9C9788E1-E2A8-4B10-B174-16467C993495}" sibTransId="{DB1C38C2-C7C5-487B-BED6-899131F495F0}"/>
    <dgm:cxn modelId="{A1825DA0-4302-482C-955C-6C8BB459EFA2}" type="presOf" srcId="{8555CCAE-EF49-4470-97F2-046F87508D28}" destId="{DB130361-4CE9-491F-9FFD-E55516A8F69E}" srcOrd="0" destOrd="0" presId="urn:microsoft.com/office/officeart/2005/8/layout/radial6"/>
    <dgm:cxn modelId="{FDD97CAD-4050-4E9C-96C6-E57410FE7E57}" type="presOf" srcId="{6943E258-EBC2-4303-A0B6-FB7EA41F0AF8}" destId="{9D1A8637-AF1A-400D-81C7-C404CD6C01C1}" srcOrd="0" destOrd="0" presId="urn:microsoft.com/office/officeart/2005/8/layout/radial6"/>
    <dgm:cxn modelId="{72D6D1B0-156F-4605-A443-D853218A35E0}" srcId="{B1E08940-D593-4F96-A81C-1B5AA96EB1EA}" destId="{526CCCDE-5F1E-4860-BFBA-F191B4F2E28C}" srcOrd="3" destOrd="0" parTransId="{2F638EF3-3BC5-4978-B033-8A5C53EE4E72}" sibTransId="{6943E258-EBC2-4303-A0B6-FB7EA41F0AF8}"/>
    <dgm:cxn modelId="{EBE2FABA-11C2-4E37-B668-294AB6DD2552}" type="presOf" srcId="{87BF19E5-4D64-4B8D-9CE4-794F22AF704C}" destId="{BB5027C3-3E41-44B3-A9BD-97353A92CB42}" srcOrd="0" destOrd="0" presId="urn:microsoft.com/office/officeart/2005/8/layout/radial6"/>
    <dgm:cxn modelId="{4B7052C4-71EE-4094-88A7-B3F9B81BA709}" srcId="{B1E08940-D593-4F96-A81C-1B5AA96EB1EA}" destId="{84D058BC-DC66-46EA-9F9C-7C608A803B51}" srcOrd="1" destOrd="0" parTransId="{D7032C6C-B3B9-4919-B65C-88A59886EF85}" sibTransId="{33FA3941-95EF-48C1-B2B6-7BD7438DDCB5}"/>
    <dgm:cxn modelId="{78D601E1-900C-49BD-841C-2CB09C544AA8}" srcId="{B1E08940-D593-4F96-A81C-1B5AA96EB1EA}" destId="{AB397B47-A16A-4DB5-968B-22F116F73292}" srcOrd="0" destOrd="0" parTransId="{C92E0E89-9484-42AB-A310-1DE2DBE9066E}" sibTransId="{904518A4-6D50-4D21-98CE-9234E173B513}"/>
    <dgm:cxn modelId="{840D04E2-DA95-4AF6-8B52-B6F844E981EC}" type="presOf" srcId="{9722264B-F1AB-45F5-BDD7-C2B28D22928F}" destId="{B26895AE-ADF1-4337-8C19-F42C7A6B2191}" srcOrd="0" destOrd="0" presId="urn:microsoft.com/office/officeart/2005/8/layout/radial6"/>
    <dgm:cxn modelId="{A25C2FAE-BC72-4A51-8867-57975C4D843F}" type="presParOf" srcId="{B22C54F8-3D45-4A6C-8501-516AF7FA0414}" destId="{CCACBB80-5D62-4625-ADA4-00ADC4990971}" srcOrd="0" destOrd="0" presId="urn:microsoft.com/office/officeart/2005/8/layout/radial6"/>
    <dgm:cxn modelId="{B06242EB-38F8-4C5C-8BCC-9EABE9C32688}" type="presParOf" srcId="{B22C54F8-3D45-4A6C-8501-516AF7FA0414}" destId="{47A954B9-A96C-49BD-A281-D0ADEE5CCAA5}" srcOrd="1" destOrd="0" presId="urn:microsoft.com/office/officeart/2005/8/layout/radial6"/>
    <dgm:cxn modelId="{CFE7BF65-00D3-4F6D-ABAB-7A5D4140487D}" type="presParOf" srcId="{B22C54F8-3D45-4A6C-8501-516AF7FA0414}" destId="{EF49B643-DAFB-426A-A386-DF402B79D8D4}" srcOrd="2" destOrd="0" presId="urn:microsoft.com/office/officeart/2005/8/layout/radial6"/>
    <dgm:cxn modelId="{622E28B6-B469-4636-9CBB-6F07F316ABC1}" type="presParOf" srcId="{B22C54F8-3D45-4A6C-8501-516AF7FA0414}" destId="{E91D64ED-815D-439B-91AA-2551EDD75068}" srcOrd="3" destOrd="0" presId="urn:microsoft.com/office/officeart/2005/8/layout/radial6"/>
    <dgm:cxn modelId="{605793CB-B4B6-4568-A6C5-68E81376BE83}" type="presParOf" srcId="{B22C54F8-3D45-4A6C-8501-516AF7FA0414}" destId="{FF97B35F-EFEE-4D3D-83D5-98B5FE04FB58}" srcOrd="4" destOrd="0" presId="urn:microsoft.com/office/officeart/2005/8/layout/radial6"/>
    <dgm:cxn modelId="{79B9FE12-4A62-48E8-8F8A-D3378C6AF2AF}" type="presParOf" srcId="{B22C54F8-3D45-4A6C-8501-516AF7FA0414}" destId="{47D07F0F-7A88-4FDF-A565-6054998C30AD}" srcOrd="5" destOrd="0" presId="urn:microsoft.com/office/officeart/2005/8/layout/radial6"/>
    <dgm:cxn modelId="{E4E7B6F2-8990-401F-ABCD-29AA33D5DFF3}" type="presParOf" srcId="{B22C54F8-3D45-4A6C-8501-516AF7FA0414}" destId="{5C8AD0E3-E7AF-4342-9BCF-058DAD1BF739}" srcOrd="6" destOrd="0" presId="urn:microsoft.com/office/officeart/2005/8/layout/radial6"/>
    <dgm:cxn modelId="{69744CD0-1EE2-4CFF-9A4F-CE895FD37D82}" type="presParOf" srcId="{B22C54F8-3D45-4A6C-8501-516AF7FA0414}" destId="{93C3EB6D-0533-4F8E-9C33-23C31694C88E}" srcOrd="7" destOrd="0" presId="urn:microsoft.com/office/officeart/2005/8/layout/radial6"/>
    <dgm:cxn modelId="{4605D622-B008-4964-9022-4BADC7BD2F1A}" type="presParOf" srcId="{B22C54F8-3D45-4A6C-8501-516AF7FA0414}" destId="{27263572-D417-4B2B-97D3-6305582C9825}" srcOrd="8" destOrd="0" presId="urn:microsoft.com/office/officeart/2005/8/layout/radial6"/>
    <dgm:cxn modelId="{ECEB462A-61B1-4BC8-A375-9CFD62003876}" type="presParOf" srcId="{B22C54F8-3D45-4A6C-8501-516AF7FA0414}" destId="{BB5027C3-3E41-44B3-A9BD-97353A92CB42}" srcOrd="9" destOrd="0" presId="urn:microsoft.com/office/officeart/2005/8/layout/radial6"/>
    <dgm:cxn modelId="{EFB268A0-F86A-42DE-90B0-11F0DA6BE817}" type="presParOf" srcId="{B22C54F8-3D45-4A6C-8501-516AF7FA0414}" destId="{8A6B504F-370E-4480-A1B6-72DDBA27A531}" srcOrd="10" destOrd="0" presId="urn:microsoft.com/office/officeart/2005/8/layout/radial6"/>
    <dgm:cxn modelId="{135A110B-FDBF-4A23-B6ED-8BB73C56A7D5}" type="presParOf" srcId="{B22C54F8-3D45-4A6C-8501-516AF7FA0414}" destId="{005BBB5D-FEBE-450A-A4D8-F1AE527AE452}" srcOrd="11" destOrd="0" presId="urn:microsoft.com/office/officeart/2005/8/layout/radial6"/>
    <dgm:cxn modelId="{0BDBA647-9055-4881-8960-C3345BF62D5D}" type="presParOf" srcId="{B22C54F8-3D45-4A6C-8501-516AF7FA0414}" destId="{9D1A8637-AF1A-400D-81C7-C404CD6C01C1}" srcOrd="12" destOrd="0" presId="urn:microsoft.com/office/officeart/2005/8/layout/radial6"/>
    <dgm:cxn modelId="{0D5217ED-A817-477D-B57B-4C183FE5D61B}" type="presParOf" srcId="{B22C54F8-3D45-4A6C-8501-516AF7FA0414}" destId="{B26895AE-ADF1-4337-8C19-F42C7A6B2191}" srcOrd="13" destOrd="0" presId="urn:microsoft.com/office/officeart/2005/8/layout/radial6"/>
    <dgm:cxn modelId="{B65EBDA0-E4CE-4113-A20A-3C0ACB551E0E}" type="presParOf" srcId="{B22C54F8-3D45-4A6C-8501-516AF7FA0414}" destId="{6458D5B4-937E-47CD-8D4D-2390B3DB1FD1}" srcOrd="14" destOrd="0" presId="urn:microsoft.com/office/officeart/2005/8/layout/radial6"/>
    <dgm:cxn modelId="{3555F0A2-C7C8-4FA4-9801-11C70140774B}" type="presParOf" srcId="{B22C54F8-3D45-4A6C-8501-516AF7FA0414}" destId="{DB130361-4CE9-491F-9FFD-E55516A8F69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7755E-AF27-4324-80C5-A83AFCDD67A5}">
      <dsp:nvSpPr>
        <dsp:cNvPr id="0" name=""/>
        <dsp:cNvSpPr/>
      </dsp:nvSpPr>
      <dsp:spPr>
        <a:xfrm>
          <a:off x="1354666" y="0"/>
          <a:ext cx="5418667" cy="54186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環境</a:t>
          </a:r>
          <a:r>
            <a:rPr lang="en-US" altLang="zh-TW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人心淨化、社會祥和</a:t>
          </a:r>
          <a:r>
            <a:rPr lang="en-US" altLang="zh-TW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06470" y="270933"/>
        <a:ext cx="1515059" cy="812800"/>
      </dsp:txXfrm>
    </dsp:sp>
    <dsp:sp modelId="{BD278091-7A61-4C26-AD58-31896F3FC25A}">
      <dsp:nvSpPr>
        <dsp:cNvPr id="0" name=""/>
        <dsp:cNvSpPr/>
      </dsp:nvSpPr>
      <dsp:spPr>
        <a:xfrm>
          <a:off x="1896533" y="1083733"/>
          <a:ext cx="4334933" cy="43349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工作</a:t>
          </a:r>
          <a:r>
            <a:rPr lang="en-US" altLang="zh-TW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有興趣與熟練</a:t>
          </a:r>
          <a:r>
            <a:rPr lang="en-US" altLang="zh-TW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06470" y="1343829"/>
        <a:ext cx="1515059" cy="780288"/>
      </dsp:txXfrm>
    </dsp:sp>
    <dsp:sp modelId="{5BFE5A76-79A9-43F8-AB3C-987CE50C7808}">
      <dsp:nvSpPr>
        <dsp:cNvPr id="0" name=""/>
        <dsp:cNvSpPr/>
      </dsp:nvSpPr>
      <dsp:spPr>
        <a:xfrm>
          <a:off x="2438399" y="2167466"/>
          <a:ext cx="3251200" cy="32512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組織</a:t>
          </a:r>
          <a:r>
            <a:rPr lang="en-US" altLang="zh-TW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學習型組織</a:t>
          </a:r>
          <a:r>
            <a:rPr lang="en-US" altLang="zh-TW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06470" y="2411306"/>
        <a:ext cx="1515059" cy="731520"/>
      </dsp:txXfrm>
    </dsp:sp>
    <dsp:sp modelId="{DBB94A7E-C831-42D2-AE75-8E77FC0EF7A8}">
      <dsp:nvSpPr>
        <dsp:cNvPr id="0" name=""/>
        <dsp:cNvSpPr/>
      </dsp:nvSpPr>
      <dsp:spPr>
        <a:xfrm>
          <a:off x="2980266" y="3251200"/>
          <a:ext cx="2167466" cy="21674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個人   </a:t>
          </a:r>
          <a:r>
            <a:rPr lang="en-US" altLang="zh-TW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自我驅動</a:t>
          </a:r>
          <a:r>
            <a:rPr lang="en-US" altLang="zh-TW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297684" y="3793066"/>
        <a:ext cx="1532630" cy="10837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97028-F044-4116-A22A-A37F96669154}">
      <dsp:nvSpPr>
        <dsp:cNvPr id="0" name=""/>
        <dsp:cNvSpPr/>
      </dsp:nvSpPr>
      <dsp:spPr>
        <a:xfrm>
          <a:off x="1136593" y="0"/>
          <a:ext cx="4260106" cy="4260106"/>
        </a:xfrm>
        <a:prstGeom prst="ellipse">
          <a:avLst/>
        </a:prstGeom>
        <a:solidFill>
          <a:schemeClr val="accent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網路科技</a:t>
          </a:r>
        </a:p>
      </dsp:txBody>
      <dsp:txXfrm>
        <a:off x="2671083" y="213005"/>
        <a:ext cx="1191125" cy="639015"/>
      </dsp:txXfrm>
    </dsp:sp>
    <dsp:sp modelId="{681EAAB8-8859-4A82-8829-9D05E5FC565B}">
      <dsp:nvSpPr>
        <dsp:cNvPr id="0" name=""/>
        <dsp:cNvSpPr/>
      </dsp:nvSpPr>
      <dsp:spPr>
        <a:xfrm>
          <a:off x="1562603" y="852021"/>
          <a:ext cx="3408084" cy="3408084"/>
        </a:xfrm>
        <a:prstGeom prst="ellipse">
          <a:avLst/>
        </a:prstGeom>
        <a:solidFill>
          <a:schemeClr val="accent5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探索教育</a:t>
          </a:r>
        </a:p>
      </dsp:txBody>
      <dsp:txXfrm>
        <a:off x="2671083" y="1056506"/>
        <a:ext cx="1191125" cy="613455"/>
      </dsp:txXfrm>
    </dsp:sp>
    <dsp:sp modelId="{D7851849-4A46-4A0C-94F3-4126352F6E0E}">
      <dsp:nvSpPr>
        <dsp:cNvPr id="0" name=""/>
        <dsp:cNvSpPr/>
      </dsp:nvSpPr>
      <dsp:spPr>
        <a:xfrm>
          <a:off x="1988614" y="1704042"/>
          <a:ext cx="2556063" cy="2556063"/>
        </a:xfrm>
        <a:prstGeom prst="ellipse">
          <a:avLst/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心理科學</a:t>
          </a:r>
        </a:p>
      </dsp:txBody>
      <dsp:txXfrm>
        <a:off x="2671083" y="1895747"/>
        <a:ext cx="1191125" cy="575114"/>
      </dsp:txXfrm>
    </dsp:sp>
    <dsp:sp modelId="{0B9F8734-B426-4824-8413-11D02B45C872}">
      <dsp:nvSpPr>
        <dsp:cNvPr id="0" name=""/>
        <dsp:cNvSpPr/>
      </dsp:nvSpPr>
      <dsp:spPr>
        <a:xfrm>
          <a:off x="2414624" y="2556063"/>
          <a:ext cx="1704042" cy="1704042"/>
        </a:xfrm>
        <a:prstGeom prst="ellipse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慈濟人文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64176" y="2982074"/>
        <a:ext cx="1204939" cy="85202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30361-4CE9-491F-9FFD-E55516A8F69E}">
      <dsp:nvSpPr>
        <dsp:cNvPr id="0" name=""/>
        <dsp:cNvSpPr/>
      </dsp:nvSpPr>
      <dsp:spPr>
        <a:xfrm>
          <a:off x="1219033" y="464925"/>
          <a:ext cx="3100506" cy="3100506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A8637-AF1A-400D-81C7-C404CD6C01C1}">
      <dsp:nvSpPr>
        <dsp:cNvPr id="0" name=""/>
        <dsp:cNvSpPr/>
      </dsp:nvSpPr>
      <dsp:spPr>
        <a:xfrm>
          <a:off x="1219033" y="464925"/>
          <a:ext cx="3100506" cy="3100506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027C3-3E41-44B3-A9BD-97353A92CB42}">
      <dsp:nvSpPr>
        <dsp:cNvPr id="0" name=""/>
        <dsp:cNvSpPr/>
      </dsp:nvSpPr>
      <dsp:spPr>
        <a:xfrm>
          <a:off x="1219033" y="464925"/>
          <a:ext cx="3100506" cy="3100506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AD0E3-E7AF-4342-9BCF-058DAD1BF739}">
      <dsp:nvSpPr>
        <dsp:cNvPr id="0" name=""/>
        <dsp:cNvSpPr/>
      </dsp:nvSpPr>
      <dsp:spPr>
        <a:xfrm>
          <a:off x="1219033" y="464925"/>
          <a:ext cx="3100506" cy="3100506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D64ED-815D-439B-91AA-2551EDD75068}">
      <dsp:nvSpPr>
        <dsp:cNvPr id="0" name=""/>
        <dsp:cNvSpPr/>
      </dsp:nvSpPr>
      <dsp:spPr>
        <a:xfrm>
          <a:off x="1219033" y="464925"/>
          <a:ext cx="3100506" cy="3100506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CBB80-5D62-4625-ADA4-00ADC4990971}">
      <dsp:nvSpPr>
        <dsp:cNvPr id="0" name=""/>
        <dsp:cNvSpPr/>
      </dsp:nvSpPr>
      <dsp:spPr>
        <a:xfrm>
          <a:off x="2055329" y="1301221"/>
          <a:ext cx="1427913" cy="14279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學習型組織</a:t>
          </a:r>
        </a:p>
      </dsp:txBody>
      <dsp:txXfrm>
        <a:off x="2264442" y="1510334"/>
        <a:ext cx="1009687" cy="1009687"/>
      </dsp:txXfrm>
    </dsp:sp>
    <dsp:sp modelId="{47A954B9-A96C-49BD-A281-D0ADEE5CCAA5}">
      <dsp:nvSpPr>
        <dsp:cNvPr id="0" name=""/>
        <dsp:cNvSpPr/>
      </dsp:nvSpPr>
      <dsp:spPr>
        <a:xfrm>
          <a:off x="2269516" y="1138"/>
          <a:ext cx="999539" cy="9995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慈濟人文</a:t>
          </a:r>
        </a:p>
      </dsp:txBody>
      <dsp:txXfrm>
        <a:off x="2415895" y="147517"/>
        <a:ext cx="706781" cy="706781"/>
      </dsp:txXfrm>
    </dsp:sp>
    <dsp:sp modelId="{FF97B35F-EFEE-4D3D-83D5-98B5FE04FB58}">
      <dsp:nvSpPr>
        <dsp:cNvPr id="0" name=""/>
        <dsp:cNvSpPr/>
      </dsp:nvSpPr>
      <dsp:spPr>
        <a:xfrm>
          <a:off x="3709673" y="1047473"/>
          <a:ext cx="999539" cy="9995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網路科技</a:t>
          </a:r>
        </a:p>
      </dsp:txBody>
      <dsp:txXfrm>
        <a:off x="3856052" y="1193852"/>
        <a:ext cx="706781" cy="706781"/>
      </dsp:txXfrm>
    </dsp:sp>
    <dsp:sp modelId="{93C3EB6D-0533-4F8E-9C33-23C31694C88E}">
      <dsp:nvSpPr>
        <dsp:cNvPr id="0" name=""/>
        <dsp:cNvSpPr/>
      </dsp:nvSpPr>
      <dsp:spPr>
        <a:xfrm>
          <a:off x="3159582" y="2740478"/>
          <a:ext cx="999539" cy="9995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心理科學</a:t>
          </a:r>
        </a:p>
      </dsp:txBody>
      <dsp:txXfrm>
        <a:off x="3305961" y="2886857"/>
        <a:ext cx="706781" cy="706781"/>
      </dsp:txXfrm>
    </dsp:sp>
    <dsp:sp modelId="{8A6B504F-370E-4480-A1B6-72DDBA27A531}">
      <dsp:nvSpPr>
        <dsp:cNvPr id="0" name=""/>
        <dsp:cNvSpPr/>
      </dsp:nvSpPr>
      <dsp:spPr>
        <a:xfrm>
          <a:off x="1379451" y="2740478"/>
          <a:ext cx="999539" cy="9995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探索教育</a:t>
          </a:r>
        </a:p>
      </dsp:txBody>
      <dsp:txXfrm>
        <a:off x="1525830" y="2886857"/>
        <a:ext cx="706781" cy="706781"/>
      </dsp:txXfrm>
    </dsp:sp>
    <dsp:sp modelId="{B26895AE-ADF1-4337-8C19-F42C7A6B2191}">
      <dsp:nvSpPr>
        <dsp:cNvPr id="0" name=""/>
        <dsp:cNvSpPr/>
      </dsp:nvSpPr>
      <dsp:spPr>
        <a:xfrm>
          <a:off x="829360" y="1047473"/>
          <a:ext cx="999539" cy="9995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自我驅動</a:t>
          </a:r>
          <a:endParaRPr lang="zh-TW" altLang="en-US" sz="2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75739" y="1193852"/>
        <a:ext cx="706781" cy="70678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DC82C-FF57-4669-BB1C-355E5DF08403}">
      <dsp:nvSpPr>
        <dsp:cNvPr id="0" name=""/>
        <dsp:cNvSpPr/>
      </dsp:nvSpPr>
      <dsp:spPr>
        <a:xfrm>
          <a:off x="-3335145" y="-463922"/>
          <a:ext cx="3976989" cy="3976989"/>
        </a:xfrm>
        <a:prstGeom prst="blockArc">
          <a:avLst>
            <a:gd name="adj1" fmla="val 18900000"/>
            <a:gd name="adj2" fmla="val 2700000"/>
            <a:gd name="adj3" fmla="val 543"/>
          </a:avLst>
        </a:pr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ED43E-8BC7-489D-BF45-18037A9DE1F8}">
      <dsp:nvSpPr>
        <dsp:cNvPr id="0" name=""/>
        <dsp:cNvSpPr/>
      </dsp:nvSpPr>
      <dsp:spPr>
        <a:xfrm>
          <a:off x="336582" y="275931"/>
          <a:ext cx="1986635" cy="4539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35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latin typeface="標楷體" panose="03000509000000000000" pitchFamily="65" charset="-120"/>
              <a:ea typeface="標楷體" panose="03000509000000000000" pitchFamily="65" charset="-120"/>
            </a:rPr>
            <a:t>自我管理</a:t>
          </a:r>
        </a:p>
      </dsp:txBody>
      <dsp:txXfrm>
        <a:off x="336582" y="275931"/>
        <a:ext cx="1986635" cy="453987"/>
      </dsp:txXfrm>
    </dsp:sp>
    <dsp:sp modelId="{5C1B002A-7521-4821-AF5B-62E7FDC101FF}">
      <dsp:nvSpPr>
        <dsp:cNvPr id="0" name=""/>
        <dsp:cNvSpPr/>
      </dsp:nvSpPr>
      <dsp:spPr>
        <a:xfrm>
          <a:off x="52840" y="219182"/>
          <a:ext cx="567483" cy="5674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129D3-3772-4388-A40F-08FCF61B4051}">
      <dsp:nvSpPr>
        <dsp:cNvPr id="0" name=""/>
        <dsp:cNvSpPr/>
      </dsp:nvSpPr>
      <dsp:spPr>
        <a:xfrm>
          <a:off x="596863" y="957029"/>
          <a:ext cx="1726354" cy="453987"/>
        </a:xfrm>
        <a:prstGeom prst="rect">
          <a:avLst/>
        </a:prstGeom>
        <a:solidFill>
          <a:schemeClr val="accent5">
            <a:hueOff val="-668312"/>
            <a:satOff val="367"/>
            <a:lumOff val="17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35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latin typeface="標楷體" panose="03000509000000000000" pitchFamily="65" charset="-120"/>
              <a:ea typeface="標楷體" panose="03000509000000000000" pitchFamily="65" charset="-120"/>
            </a:rPr>
            <a:t>自我精進</a:t>
          </a:r>
        </a:p>
      </dsp:txBody>
      <dsp:txXfrm>
        <a:off x="596863" y="957029"/>
        <a:ext cx="1726354" cy="453987"/>
      </dsp:txXfrm>
    </dsp:sp>
    <dsp:sp modelId="{F89DCCAA-38F3-4B9E-BA5A-B1C963A4D013}">
      <dsp:nvSpPr>
        <dsp:cNvPr id="0" name=""/>
        <dsp:cNvSpPr/>
      </dsp:nvSpPr>
      <dsp:spPr>
        <a:xfrm>
          <a:off x="313121" y="900281"/>
          <a:ext cx="567483" cy="5674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-668312"/>
              <a:satOff val="367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91C01-CC65-4F46-99D0-FADC8B9C9C33}">
      <dsp:nvSpPr>
        <dsp:cNvPr id="0" name=""/>
        <dsp:cNvSpPr/>
      </dsp:nvSpPr>
      <dsp:spPr>
        <a:xfrm>
          <a:off x="596863" y="1638128"/>
          <a:ext cx="1726354" cy="453987"/>
        </a:xfrm>
        <a:prstGeom prst="rect">
          <a:avLst/>
        </a:prstGeom>
        <a:solidFill>
          <a:schemeClr val="accent5">
            <a:hueOff val="-1336625"/>
            <a:satOff val="735"/>
            <a:lumOff val="35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35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latin typeface="標楷體" panose="03000509000000000000" pitchFamily="65" charset="-120"/>
              <a:ea typeface="標楷體" panose="03000509000000000000" pitchFamily="65" charset="-120"/>
            </a:rPr>
            <a:t>自我省視</a:t>
          </a:r>
        </a:p>
      </dsp:txBody>
      <dsp:txXfrm>
        <a:off x="596863" y="1638128"/>
        <a:ext cx="1726354" cy="453987"/>
      </dsp:txXfrm>
    </dsp:sp>
    <dsp:sp modelId="{47485BE3-B22F-4C2C-8AFC-3931DDC380E2}">
      <dsp:nvSpPr>
        <dsp:cNvPr id="0" name=""/>
        <dsp:cNvSpPr/>
      </dsp:nvSpPr>
      <dsp:spPr>
        <a:xfrm>
          <a:off x="313121" y="1581379"/>
          <a:ext cx="567483" cy="5674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-1336625"/>
              <a:satOff val="735"/>
              <a:lumOff val="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FEC15-7EC0-4945-8D3E-CD29414F34F4}">
      <dsp:nvSpPr>
        <dsp:cNvPr id="0" name=""/>
        <dsp:cNvSpPr/>
      </dsp:nvSpPr>
      <dsp:spPr>
        <a:xfrm>
          <a:off x="336582" y="2319226"/>
          <a:ext cx="1986635" cy="453987"/>
        </a:xfrm>
        <a:prstGeom prst="rect">
          <a:avLst/>
        </a:prstGeom>
        <a:solidFill>
          <a:schemeClr val="accent5">
            <a:hueOff val="-2004937"/>
            <a:satOff val="1102"/>
            <a:lumOff val="529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35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latin typeface="標楷體" panose="03000509000000000000" pitchFamily="65" charset="-120"/>
              <a:ea typeface="標楷體" panose="03000509000000000000" pitchFamily="65" charset="-120"/>
            </a:rPr>
            <a:t>自我激勵</a:t>
          </a:r>
        </a:p>
      </dsp:txBody>
      <dsp:txXfrm>
        <a:off x="336582" y="2319226"/>
        <a:ext cx="1986635" cy="453987"/>
      </dsp:txXfrm>
    </dsp:sp>
    <dsp:sp modelId="{BD39D8AB-7D13-43BE-99BB-A3A91B97CB56}">
      <dsp:nvSpPr>
        <dsp:cNvPr id="0" name=""/>
        <dsp:cNvSpPr/>
      </dsp:nvSpPr>
      <dsp:spPr>
        <a:xfrm>
          <a:off x="52840" y="2262478"/>
          <a:ext cx="567483" cy="5674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-2004937"/>
              <a:satOff val="1102"/>
              <a:lumOff val="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30361-4CE9-491F-9FFD-E55516A8F69E}">
      <dsp:nvSpPr>
        <dsp:cNvPr id="0" name=""/>
        <dsp:cNvSpPr/>
      </dsp:nvSpPr>
      <dsp:spPr>
        <a:xfrm>
          <a:off x="1219033" y="464925"/>
          <a:ext cx="3100506" cy="3100506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A8637-AF1A-400D-81C7-C404CD6C01C1}">
      <dsp:nvSpPr>
        <dsp:cNvPr id="0" name=""/>
        <dsp:cNvSpPr/>
      </dsp:nvSpPr>
      <dsp:spPr>
        <a:xfrm>
          <a:off x="1219033" y="464925"/>
          <a:ext cx="3100506" cy="3100506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027C3-3E41-44B3-A9BD-97353A92CB42}">
      <dsp:nvSpPr>
        <dsp:cNvPr id="0" name=""/>
        <dsp:cNvSpPr/>
      </dsp:nvSpPr>
      <dsp:spPr>
        <a:xfrm>
          <a:off x="1219033" y="464925"/>
          <a:ext cx="3100506" cy="3100506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AD0E3-E7AF-4342-9BCF-058DAD1BF739}">
      <dsp:nvSpPr>
        <dsp:cNvPr id="0" name=""/>
        <dsp:cNvSpPr/>
      </dsp:nvSpPr>
      <dsp:spPr>
        <a:xfrm>
          <a:off x="1219033" y="464925"/>
          <a:ext cx="3100506" cy="3100506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D64ED-815D-439B-91AA-2551EDD75068}">
      <dsp:nvSpPr>
        <dsp:cNvPr id="0" name=""/>
        <dsp:cNvSpPr/>
      </dsp:nvSpPr>
      <dsp:spPr>
        <a:xfrm>
          <a:off x="1219033" y="464925"/>
          <a:ext cx="3100506" cy="3100506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CBB80-5D62-4625-ADA4-00ADC4990971}">
      <dsp:nvSpPr>
        <dsp:cNvPr id="0" name=""/>
        <dsp:cNvSpPr/>
      </dsp:nvSpPr>
      <dsp:spPr>
        <a:xfrm>
          <a:off x="2055329" y="1301221"/>
          <a:ext cx="1427913" cy="14279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學習型組織</a:t>
          </a:r>
        </a:p>
      </dsp:txBody>
      <dsp:txXfrm>
        <a:off x="2264442" y="1510334"/>
        <a:ext cx="1009687" cy="1009687"/>
      </dsp:txXfrm>
    </dsp:sp>
    <dsp:sp modelId="{47A954B9-A96C-49BD-A281-D0ADEE5CCAA5}">
      <dsp:nvSpPr>
        <dsp:cNvPr id="0" name=""/>
        <dsp:cNvSpPr/>
      </dsp:nvSpPr>
      <dsp:spPr>
        <a:xfrm>
          <a:off x="2269516" y="1138"/>
          <a:ext cx="999539" cy="9995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慈濟人文</a:t>
          </a:r>
        </a:p>
      </dsp:txBody>
      <dsp:txXfrm>
        <a:off x="2415895" y="147517"/>
        <a:ext cx="706781" cy="706781"/>
      </dsp:txXfrm>
    </dsp:sp>
    <dsp:sp modelId="{FF97B35F-EFEE-4D3D-83D5-98B5FE04FB58}">
      <dsp:nvSpPr>
        <dsp:cNvPr id="0" name=""/>
        <dsp:cNvSpPr/>
      </dsp:nvSpPr>
      <dsp:spPr>
        <a:xfrm>
          <a:off x="3709673" y="1047473"/>
          <a:ext cx="999539" cy="9995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網路科技</a:t>
          </a:r>
        </a:p>
      </dsp:txBody>
      <dsp:txXfrm>
        <a:off x="3856052" y="1193852"/>
        <a:ext cx="706781" cy="706781"/>
      </dsp:txXfrm>
    </dsp:sp>
    <dsp:sp modelId="{93C3EB6D-0533-4F8E-9C33-23C31694C88E}">
      <dsp:nvSpPr>
        <dsp:cNvPr id="0" name=""/>
        <dsp:cNvSpPr/>
      </dsp:nvSpPr>
      <dsp:spPr>
        <a:xfrm>
          <a:off x="3159582" y="2740478"/>
          <a:ext cx="999539" cy="9995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心理科學</a:t>
          </a:r>
        </a:p>
      </dsp:txBody>
      <dsp:txXfrm>
        <a:off x="3305961" y="2886857"/>
        <a:ext cx="706781" cy="706781"/>
      </dsp:txXfrm>
    </dsp:sp>
    <dsp:sp modelId="{8A6B504F-370E-4480-A1B6-72DDBA27A531}">
      <dsp:nvSpPr>
        <dsp:cNvPr id="0" name=""/>
        <dsp:cNvSpPr/>
      </dsp:nvSpPr>
      <dsp:spPr>
        <a:xfrm>
          <a:off x="1379451" y="2740478"/>
          <a:ext cx="999539" cy="9995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探索教育</a:t>
          </a:r>
        </a:p>
      </dsp:txBody>
      <dsp:txXfrm>
        <a:off x="1525830" y="2886857"/>
        <a:ext cx="706781" cy="706781"/>
      </dsp:txXfrm>
    </dsp:sp>
    <dsp:sp modelId="{B26895AE-ADF1-4337-8C19-F42C7A6B2191}">
      <dsp:nvSpPr>
        <dsp:cNvPr id="0" name=""/>
        <dsp:cNvSpPr/>
      </dsp:nvSpPr>
      <dsp:spPr>
        <a:xfrm>
          <a:off x="829360" y="1047473"/>
          <a:ext cx="999539" cy="9995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自我驅動</a:t>
          </a:r>
          <a:endParaRPr lang="zh-TW" altLang="en-US" sz="2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75739" y="1193852"/>
        <a:ext cx="706781" cy="70678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97028-F044-4116-A22A-A37F96669154}">
      <dsp:nvSpPr>
        <dsp:cNvPr id="0" name=""/>
        <dsp:cNvSpPr/>
      </dsp:nvSpPr>
      <dsp:spPr>
        <a:xfrm>
          <a:off x="1136593" y="0"/>
          <a:ext cx="4260106" cy="4260106"/>
        </a:xfrm>
        <a:prstGeom prst="ellipse">
          <a:avLst/>
        </a:prstGeom>
        <a:solidFill>
          <a:schemeClr val="accent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網路科技</a:t>
          </a:r>
        </a:p>
      </dsp:txBody>
      <dsp:txXfrm>
        <a:off x="2671083" y="213005"/>
        <a:ext cx="1191125" cy="639015"/>
      </dsp:txXfrm>
    </dsp:sp>
    <dsp:sp modelId="{681EAAB8-8859-4A82-8829-9D05E5FC565B}">
      <dsp:nvSpPr>
        <dsp:cNvPr id="0" name=""/>
        <dsp:cNvSpPr/>
      </dsp:nvSpPr>
      <dsp:spPr>
        <a:xfrm>
          <a:off x="1562603" y="852021"/>
          <a:ext cx="3408084" cy="3408084"/>
        </a:xfrm>
        <a:prstGeom prst="ellipse">
          <a:avLst/>
        </a:prstGeom>
        <a:solidFill>
          <a:schemeClr val="accent5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探索教育</a:t>
          </a:r>
        </a:p>
      </dsp:txBody>
      <dsp:txXfrm>
        <a:off x="2671083" y="1056506"/>
        <a:ext cx="1191125" cy="613455"/>
      </dsp:txXfrm>
    </dsp:sp>
    <dsp:sp modelId="{D7851849-4A46-4A0C-94F3-4126352F6E0E}">
      <dsp:nvSpPr>
        <dsp:cNvPr id="0" name=""/>
        <dsp:cNvSpPr/>
      </dsp:nvSpPr>
      <dsp:spPr>
        <a:xfrm>
          <a:off x="1988614" y="1704042"/>
          <a:ext cx="2556063" cy="2556063"/>
        </a:xfrm>
        <a:prstGeom prst="ellipse">
          <a:avLst/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心理科學</a:t>
          </a:r>
        </a:p>
      </dsp:txBody>
      <dsp:txXfrm>
        <a:off x="2671083" y="1895747"/>
        <a:ext cx="1191125" cy="575114"/>
      </dsp:txXfrm>
    </dsp:sp>
    <dsp:sp modelId="{0B9F8734-B426-4824-8413-11D02B45C872}">
      <dsp:nvSpPr>
        <dsp:cNvPr id="0" name=""/>
        <dsp:cNvSpPr/>
      </dsp:nvSpPr>
      <dsp:spPr>
        <a:xfrm>
          <a:off x="2414624" y="2556063"/>
          <a:ext cx="1704042" cy="1704042"/>
        </a:xfrm>
        <a:prstGeom prst="ellipse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慈濟人文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64176" y="2982074"/>
        <a:ext cx="1204939" cy="852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30361-4CE9-491F-9FFD-E55516A8F69E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A8637-AF1A-400D-81C7-C404CD6C01C1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027C3-3E41-44B3-A9BD-97353A92CB42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AD0E3-E7AF-4342-9BCF-058DAD1BF739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D64ED-815D-439B-91AA-2551EDD75068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CBB80-5D62-4625-ADA4-00ADC4990971}">
      <dsp:nvSpPr>
        <dsp:cNvPr id="0" name=""/>
        <dsp:cNvSpPr/>
      </dsp:nvSpPr>
      <dsp:spPr>
        <a:xfrm>
          <a:off x="3038078" y="1872401"/>
          <a:ext cx="2051843" cy="20518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學習型組織</a:t>
          </a:r>
        </a:p>
      </dsp:txBody>
      <dsp:txXfrm>
        <a:off x="3338563" y="2172886"/>
        <a:ext cx="1450873" cy="1450873"/>
      </dsp:txXfrm>
    </dsp:sp>
    <dsp:sp modelId="{47A954B9-A96C-49BD-A281-D0ADEE5CCAA5}">
      <dsp:nvSpPr>
        <dsp:cNvPr id="0" name=""/>
        <dsp:cNvSpPr/>
      </dsp:nvSpPr>
      <dsp:spPr>
        <a:xfrm>
          <a:off x="3345854" y="1626"/>
          <a:ext cx="1436290" cy="14362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慈濟人文</a:t>
          </a:r>
        </a:p>
      </dsp:txBody>
      <dsp:txXfrm>
        <a:off x="3556194" y="211966"/>
        <a:ext cx="1015610" cy="1015610"/>
      </dsp:txXfrm>
    </dsp:sp>
    <dsp:sp modelId="{FF97B35F-EFEE-4D3D-83D5-98B5FE04FB58}">
      <dsp:nvSpPr>
        <dsp:cNvPr id="0" name=""/>
        <dsp:cNvSpPr/>
      </dsp:nvSpPr>
      <dsp:spPr>
        <a:xfrm>
          <a:off x="5417780" y="1506968"/>
          <a:ext cx="1436290" cy="14362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網路科技</a:t>
          </a:r>
        </a:p>
      </dsp:txBody>
      <dsp:txXfrm>
        <a:off x="5628120" y="1717308"/>
        <a:ext cx="1015610" cy="1015610"/>
      </dsp:txXfrm>
    </dsp:sp>
    <dsp:sp modelId="{93C3EB6D-0533-4F8E-9C33-23C31694C88E}">
      <dsp:nvSpPr>
        <dsp:cNvPr id="0" name=""/>
        <dsp:cNvSpPr/>
      </dsp:nvSpPr>
      <dsp:spPr>
        <a:xfrm>
          <a:off x="4626375" y="3942663"/>
          <a:ext cx="1436290" cy="14362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心理科學</a:t>
          </a:r>
        </a:p>
      </dsp:txBody>
      <dsp:txXfrm>
        <a:off x="4836715" y="4153003"/>
        <a:ext cx="1015610" cy="1015610"/>
      </dsp:txXfrm>
    </dsp:sp>
    <dsp:sp modelId="{8A6B504F-370E-4480-A1B6-72DDBA27A531}">
      <dsp:nvSpPr>
        <dsp:cNvPr id="0" name=""/>
        <dsp:cNvSpPr/>
      </dsp:nvSpPr>
      <dsp:spPr>
        <a:xfrm>
          <a:off x="2065334" y="3942663"/>
          <a:ext cx="1436290" cy="143629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探索教育</a:t>
          </a:r>
        </a:p>
      </dsp:txBody>
      <dsp:txXfrm>
        <a:off x="2275674" y="4153003"/>
        <a:ext cx="1015610" cy="1015610"/>
      </dsp:txXfrm>
    </dsp:sp>
    <dsp:sp modelId="{B26895AE-ADF1-4337-8C19-F42C7A6B2191}">
      <dsp:nvSpPr>
        <dsp:cNvPr id="0" name=""/>
        <dsp:cNvSpPr/>
      </dsp:nvSpPr>
      <dsp:spPr>
        <a:xfrm>
          <a:off x="1273929" y="1506968"/>
          <a:ext cx="1436290" cy="143629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自我驅動</a:t>
          </a:r>
          <a:endParaRPr lang="zh-TW" altLang="en-US" sz="2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84269" y="1717308"/>
        <a:ext cx="1015610" cy="10156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30361-4CE9-491F-9FFD-E55516A8F69E}">
      <dsp:nvSpPr>
        <dsp:cNvPr id="0" name=""/>
        <dsp:cNvSpPr/>
      </dsp:nvSpPr>
      <dsp:spPr>
        <a:xfrm>
          <a:off x="1219033" y="464925"/>
          <a:ext cx="3100506" cy="3100506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A8637-AF1A-400D-81C7-C404CD6C01C1}">
      <dsp:nvSpPr>
        <dsp:cNvPr id="0" name=""/>
        <dsp:cNvSpPr/>
      </dsp:nvSpPr>
      <dsp:spPr>
        <a:xfrm>
          <a:off x="1219033" y="464925"/>
          <a:ext cx="3100506" cy="3100506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027C3-3E41-44B3-A9BD-97353A92CB42}">
      <dsp:nvSpPr>
        <dsp:cNvPr id="0" name=""/>
        <dsp:cNvSpPr/>
      </dsp:nvSpPr>
      <dsp:spPr>
        <a:xfrm>
          <a:off x="1219033" y="464925"/>
          <a:ext cx="3100506" cy="3100506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AD0E3-E7AF-4342-9BCF-058DAD1BF739}">
      <dsp:nvSpPr>
        <dsp:cNvPr id="0" name=""/>
        <dsp:cNvSpPr/>
      </dsp:nvSpPr>
      <dsp:spPr>
        <a:xfrm>
          <a:off x="1219033" y="464925"/>
          <a:ext cx="3100506" cy="3100506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D64ED-815D-439B-91AA-2551EDD75068}">
      <dsp:nvSpPr>
        <dsp:cNvPr id="0" name=""/>
        <dsp:cNvSpPr/>
      </dsp:nvSpPr>
      <dsp:spPr>
        <a:xfrm>
          <a:off x="1219033" y="464925"/>
          <a:ext cx="3100506" cy="3100506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CBB80-5D62-4625-ADA4-00ADC4990971}">
      <dsp:nvSpPr>
        <dsp:cNvPr id="0" name=""/>
        <dsp:cNvSpPr/>
      </dsp:nvSpPr>
      <dsp:spPr>
        <a:xfrm>
          <a:off x="2055329" y="1301221"/>
          <a:ext cx="1427913" cy="14279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學習型組織</a:t>
          </a:r>
        </a:p>
      </dsp:txBody>
      <dsp:txXfrm>
        <a:off x="2264442" y="1510334"/>
        <a:ext cx="1009687" cy="1009687"/>
      </dsp:txXfrm>
    </dsp:sp>
    <dsp:sp modelId="{47A954B9-A96C-49BD-A281-D0ADEE5CCAA5}">
      <dsp:nvSpPr>
        <dsp:cNvPr id="0" name=""/>
        <dsp:cNvSpPr/>
      </dsp:nvSpPr>
      <dsp:spPr>
        <a:xfrm>
          <a:off x="2269516" y="1138"/>
          <a:ext cx="999539" cy="9995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慈濟人文</a:t>
          </a:r>
        </a:p>
      </dsp:txBody>
      <dsp:txXfrm>
        <a:off x="2415895" y="147517"/>
        <a:ext cx="706781" cy="706781"/>
      </dsp:txXfrm>
    </dsp:sp>
    <dsp:sp modelId="{FF97B35F-EFEE-4D3D-83D5-98B5FE04FB58}">
      <dsp:nvSpPr>
        <dsp:cNvPr id="0" name=""/>
        <dsp:cNvSpPr/>
      </dsp:nvSpPr>
      <dsp:spPr>
        <a:xfrm>
          <a:off x="3709673" y="1047473"/>
          <a:ext cx="999539" cy="9995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網路科技</a:t>
          </a:r>
        </a:p>
      </dsp:txBody>
      <dsp:txXfrm>
        <a:off x="3856052" y="1193852"/>
        <a:ext cx="706781" cy="706781"/>
      </dsp:txXfrm>
    </dsp:sp>
    <dsp:sp modelId="{93C3EB6D-0533-4F8E-9C33-23C31694C88E}">
      <dsp:nvSpPr>
        <dsp:cNvPr id="0" name=""/>
        <dsp:cNvSpPr/>
      </dsp:nvSpPr>
      <dsp:spPr>
        <a:xfrm>
          <a:off x="3159582" y="2740478"/>
          <a:ext cx="999539" cy="9995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心理科學</a:t>
          </a:r>
        </a:p>
      </dsp:txBody>
      <dsp:txXfrm>
        <a:off x="3305961" y="2886857"/>
        <a:ext cx="706781" cy="706781"/>
      </dsp:txXfrm>
    </dsp:sp>
    <dsp:sp modelId="{8A6B504F-370E-4480-A1B6-72DDBA27A531}">
      <dsp:nvSpPr>
        <dsp:cNvPr id="0" name=""/>
        <dsp:cNvSpPr/>
      </dsp:nvSpPr>
      <dsp:spPr>
        <a:xfrm>
          <a:off x="1379451" y="2740478"/>
          <a:ext cx="999539" cy="9995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探索教育</a:t>
          </a:r>
        </a:p>
      </dsp:txBody>
      <dsp:txXfrm>
        <a:off x="1525830" y="2886857"/>
        <a:ext cx="706781" cy="706781"/>
      </dsp:txXfrm>
    </dsp:sp>
    <dsp:sp modelId="{B26895AE-ADF1-4337-8C19-F42C7A6B2191}">
      <dsp:nvSpPr>
        <dsp:cNvPr id="0" name=""/>
        <dsp:cNvSpPr/>
      </dsp:nvSpPr>
      <dsp:spPr>
        <a:xfrm>
          <a:off x="829360" y="1047473"/>
          <a:ext cx="999539" cy="9995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自我驅動</a:t>
          </a:r>
          <a:endParaRPr lang="zh-TW" altLang="en-US" sz="2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75739" y="1193852"/>
        <a:ext cx="706781" cy="7067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DC82C-FF57-4669-BB1C-355E5DF08403}">
      <dsp:nvSpPr>
        <dsp:cNvPr id="0" name=""/>
        <dsp:cNvSpPr/>
      </dsp:nvSpPr>
      <dsp:spPr>
        <a:xfrm>
          <a:off x="-3335145" y="-463922"/>
          <a:ext cx="3976989" cy="3976989"/>
        </a:xfrm>
        <a:prstGeom prst="blockArc">
          <a:avLst>
            <a:gd name="adj1" fmla="val 18900000"/>
            <a:gd name="adj2" fmla="val 2700000"/>
            <a:gd name="adj3" fmla="val 543"/>
          </a:avLst>
        </a:pr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ED43E-8BC7-489D-BF45-18037A9DE1F8}">
      <dsp:nvSpPr>
        <dsp:cNvPr id="0" name=""/>
        <dsp:cNvSpPr/>
      </dsp:nvSpPr>
      <dsp:spPr>
        <a:xfrm>
          <a:off x="336582" y="275931"/>
          <a:ext cx="1986635" cy="4539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35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latin typeface="標楷體" panose="03000509000000000000" pitchFamily="65" charset="-120"/>
              <a:ea typeface="標楷體" panose="03000509000000000000" pitchFamily="65" charset="-120"/>
            </a:rPr>
            <a:t>自我管理</a:t>
          </a:r>
        </a:p>
      </dsp:txBody>
      <dsp:txXfrm>
        <a:off x="336582" y="275931"/>
        <a:ext cx="1986635" cy="453987"/>
      </dsp:txXfrm>
    </dsp:sp>
    <dsp:sp modelId="{5C1B002A-7521-4821-AF5B-62E7FDC101FF}">
      <dsp:nvSpPr>
        <dsp:cNvPr id="0" name=""/>
        <dsp:cNvSpPr/>
      </dsp:nvSpPr>
      <dsp:spPr>
        <a:xfrm>
          <a:off x="52840" y="219182"/>
          <a:ext cx="567483" cy="5674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129D3-3772-4388-A40F-08FCF61B4051}">
      <dsp:nvSpPr>
        <dsp:cNvPr id="0" name=""/>
        <dsp:cNvSpPr/>
      </dsp:nvSpPr>
      <dsp:spPr>
        <a:xfrm>
          <a:off x="596863" y="957029"/>
          <a:ext cx="1726354" cy="453987"/>
        </a:xfrm>
        <a:prstGeom prst="rect">
          <a:avLst/>
        </a:prstGeom>
        <a:solidFill>
          <a:schemeClr val="accent5">
            <a:hueOff val="-668312"/>
            <a:satOff val="367"/>
            <a:lumOff val="17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35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latin typeface="標楷體" panose="03000509000000000000" pitchFamily="65" charset="-120"/>
              <a:ea typeface="標楷體" panose="03000509000000000000" pitchFamily="65" charset="-120"/>
            </a:rPr>
            <a:t>自我精進</a:t>
          </a:r>
        </a:p>
      </dsp:txBody>
      <dsp:txXfrm>
        <a:off x="596863" y="957029"/>
        <a:ext cx="1726354" cy="453987"/>
      </dsp:txXfrm>
    </dsp:sp>
    <dsp:sp modelId="{F89DCCAA-38F3-4B9E-BA5A-B1C963A4D013}">
      <dsp:nvSpPr>
        <dsp:cNvPr id="0" name=""/>
        <dsp:cNvSpPr/>
      </dsp:nvSpPr>
      <dsp:spPr>
        <a:xfrm>
          <a:off x="313121" y="900281"/>
          <a:ext cx="567483" cy="5674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-668312"/>
              <a:satOff val="367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91C01-CC65-4F46-99D0-FADC8B9C9C33}">
      <dsp:nvSpPr>
        <dsp:cNvPr id="0" name=""/>
        <dsp:cNvSpPr/>
      </dsp:nvSpPr>
      <dsp:spPr>
        <a:xfrm>
          <a:off x="596863" y="1638128"/>
          <a:ext cx="1726354" cy="453987"/>
        </a:xfrm>
        <a:prstGeom prst="rect">
          <a:avLst/>
        </a:prstGeom>
        <a:solidFill>
          <a:schemeClr val="accent5">
            <a:hueOff val="-1336625"/>
            <a:satOff val="735"/>
            <a:lumOff val="35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35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latin typeface="標楷體" panose="03000509000000000000" pitchFamily="65" charset="-120"/>
              <a:ea typeface="標楷體" panose="03000509000000000000" pitchFamily="65" charset="-120"/>
            </a:rPr>
            <a:t>自我省視</a:t>
          </a:r>
        </a:p>
      </dsp:txBody>
      <dsp:txXfrm>
        <a:off x="596863" y="1638128"/>
        <a:ext cx="1726354" cy="453987"/>
      </dsp:txXfrm>
    </dsp:sp>
    <dsp:sp modelId="{47485BE3-B22F-4C2C-8AFC-3931DDC380E2}">
      <dsp:nvSpPr>
        <dsp:cNvPr id="0" name=""/>
        <dsp:cNvSpPr/>
      </dsp:nvSpPr>
      <dsp:spPr>
        <a:xfrm>
          <a:off x="313121" y="1581379"/>
          <a:ext cx="567483" cy="5674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-1336625"/>
              <a:satOff val="735"/>
              <a:lumOff val="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FEC15-7EC0-4945-8D3E-CD29414F34F4}">
      <dsp:nvSpPr>
        <dsp:cNvPr id="0" name=""/>
        <dsp:cNvSpPr/>
      </dsp:nvSpPr>
      <dsp:spPr>
        <a:xfrm>
          <a:off x="336582" y="2319226"/>
          <a:ext cx="1986635" cy="453987"/>
        </a:xfrm>
        <a:prstGeom prst="rect">
          <a:avLst/>
        </a:prstGeom>
        <a:solidFill>
          <a:schemeClr val="accent5">
            <a:hueOff val="-2004937"/>
            <a:satOff val="1102"/>
            <a:lumOff val="529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35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latin typeface="標楷體" panose="03000509000000000000" pitchFamily="65" charset="-120"/>
              <a:ea typeface="標楷體" panose="03000509000000000000" pitchFamily="65" charset="-120"/>
            </a:rPr>
            <a:t>自我激勵</a:t>
          </a:r>
        </a:p>
      </dsp:txBody>
      <dsp:txXfrm>
        <a:off x="336582" y="2319226"/>
        <a:ext cx="1986635" cy="453987"/>
      </dsp:txXfrm>
    </dsp:sp>
    <dsp:sp modelId="{BD39D8AB-7D13-43BE-99BB-A3A91B97CB56}">
      <dsp:nvSpPr>
        <dsp:cNvPr id="0" name=""/>
        <dsp:cNvSpPr/>
      </dsp:nvSpPr>
      <dsp:spPr>
        <a:xfrm>
          <a:off x="52840" y="2262478"/>
          <a:ext cx="567483" cy="5674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-2004937"/>
              <a:satOff val="1102"/>
              <a:lumOff val="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30361-4CE9-491F-9FFD-E55516A8F69E}">
      <dsp:nvSpPr>
        <dsp:cNvPr id="0" name=""/>
        <dsp:cNvSpPr/>
      </dsp:nvSpPr>
      <dsp:spPr>
        <a:xfrm>
          <a:off x="1219033" y="464925"/>
          <a:ext cx="3100506" cy="3100506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A8637-AF1A-400D-81C7-C404CD6C01C1}">
      <dsp:nvSpPr>
        <dsp:cNvPr id="0" name=""/>
        <dsp:cNvSpPr/>
      </dsp:nvSpPr>
      <dsp:spPr>
        <a:xfrm>
          <a:off x="1219033" y="464925"/>
          <a:ext cx="3100506" cy="3100506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027C3-3E41-44B3-A9BD-97353A92CB42}">
      <dsp:nvSpPr>
        <dsp:cNvPr id="0" name=""/>
        <dsp:cNvSpPr/>
      </dsp:nvSpPr>
      <dsp:spPr>
        <a:xfrm>
          <a:off x="1219033" y="464925"/>
          <a:ext cx="3100506" cy="3100506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AD0E3-E7AF-4342-9BCF-058DAD1BF739}">
      <dsp:nvSpPr>
        <dsp:cNvPr id="0" name=""/>
        <dsp:cNvSpPr/>
      </dsp:nvSpPr>
      <dsp:spPr>
        <a:xfrm>
          <a:off x="1219033" y="464925"/>
          <a:ext cx="3100506" cy="3100506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D64ED-815D-439B-91AA-2551EDD75068}">
      <dsp:nvSpPr>
        <dsp:cNvPr id="0" name=""/>
        <dsp:cNvSpPr/>
      </dsp:nvSpPr>
      <dsp:spPr>
        <a:xfrm>
          <a:off x="1219033" y="464925"/>
          <a:ext cx="3100506" cy="3100506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CBB80-5D62-4625-ADA4-00ADC4990971}">
      <dsp:nvSpPr>
        <dsp:cNvPr id="0" name=""/>
        <dsp:cNvSpPr/>
      </dsp:nvSpPr>
      <dsp:spPr>
        <a:xfrm>
          <a:off x="2055329" y="1301221"/>
          <a:ext cx="1427913" cy="14279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學習型組織</a:t>
          </a:r>
        </a:p>
      </dsp:txBody>
      <dsp:txXfrm>
        <a:off x="2264442" y="1510334"/>
        <a:ext cx="1009687" cy="1009687"/>
      </dsp:txXfrm>
    </dsp:sp>
    <dsp:sp modelId="{47A954B9-A96C-49BD-A281-D0ADEE5CCAA5}">
      <dsp:nvSpPr>
        <dsp:cNvPr id="0" name=""/>
        <dsp:cNvSpPr/>
      </dsp:nvSpPr>
      <dsp:spPr>
        <a:xfrm>
          <a:off x="2269516" y="1138"/>
          <a:ext cx="999539" cy="9995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慈濟人文</a:t>
          </a:r>
        </a:p>
      </dsp:txBody>
      <dsp:txXfrm>
        <a:off x="2415895" y="147517"/>
        <a:ext cx="706781" cy="706781"/>
      </dsp:txXfrm>
    </dsp:sp>
    <dsp:sp modelId="{FF97B35F-EFEE-4D3D-83D5-98B5FE04FB58}">
      <dsp:nvSpPr>
        <dsp:cNvPr id="0" name=""/>
        <dsp:cNvSpPr/>
      </dsp:nvSpPr>
      <dsp:spPr>
        <a:xfrm>
          <a:off x="3709673" y="1047473"/>
          <a:ext cx="999539" cy="9995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網路科技</a:t>
          </a:r>
        </a:p>
      </dsp:txBody>
      <dsp:txXfrm>
        <a:off x="3856052" y="1193852"/>
        <a:ext cx="706781" cy="706781"/>
      </dsp:txXfrm>
    </dsp:sp>
    <dsp:sp modelId="{93C3EB6D-0533-4F8E-9C33-23C31694C88E}">
      <dsp:nvSpPr>
        <dsp:cNvPr id="0" name=""/>
        <dsp:cNvSpPr/>
      </dsp:nvSpPr>
      <dsp:spPr>
        <a:xfrm>
          <a:off x="3159582" y="2740478"/>
          <a:ext cx="999539" cy="9995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心理科學</a:t>
          </a:r>
        </a:p>
      </dsp:txBody>
      <dsp:txXfrm>
        <a:off x="3305961" y="2886857"/>
        <a:ext cx="706781" cy="706781"/>
      </dsp:txXfrm>
    </dsp:sp>
    <dsp:sp modelId="{8A6B504F-370E-4480-A1B6-72DDBA27A531}">
      <dsp:nvSpPr>
        <dsp:cNvPr id="0" name=""/>
        <dsp:cNvSpPr/>
      </dsp:nvSpPr>
      <dsp:spPr>
        <a:xfrm>
          <a:off x="1379451" y="2740478"/>
          <a:ext cx="999539" cy="9995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探索教育</a:t>
          </a:r>
        </a:p>
      </dsp:txBody>
      <dsp:txXfrm>
        <a:off x="1525830" y="2886857"/>
        <a:ext cx="706781" cy="706781"/>
      </dsp:txXfrm>
    </dsp:sp>
    <dsp:sp modelId="{B26895AE-ADF1-4337-8C19-F42C7A6B2191}">
      <dsp:nvSpPr>
        <dsp:cNvPr id="0" name=""/>
        <dsp:cNvSpPr/>
      </dsp:nvSpPr>
      <dsp:spPr>
        <a:xfrm>
          <a:off x="829360" y="1047473"/>
          <a:ext cx="999539" cy="9995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自我驅動</a:t>
          </a:r>
          <a:endParaRPr lang="zh-TW" altLang="en-US" sz="2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75739" y="1193852"/>
        <a:ext cx="706781" cy="7067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97028-F044-4116-A22A-A37F96669154}">
      <dsp:nvSpPr>
        <dsp:cNvPr id="0" name=""/>
        <dsp:cNvSpPr/>
      </dsp:nvSpPr>
      <dsp:spPr>
        <a:xfrm>
          <a:off x="1136593" y="0"/>
          <a:ext cx="4260106" cy="4260106"/>
        </a:xfrm>
        <a:prstGeom prst="ellipse">
          <a:avLst/>
        </a:prstGeom>
        <a:solidFill>
          <a:schemeClr val="accent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/>
            <a:t>網路科技</a:t>
          </a:r>
        </a:p>
      </dsp:txBody>
      <dsp:txXfrm>
        <a:off x="2671083" y="213005"/>
        <a:ext cx="1191125" cy="639015"/>
      </dsp:txXfrm>
    </dsp:sp>
    <dsp:sp modelId="{681EAAB8-8859-4A82-8829-9D05E5FC565B}">
      <dsp:nvSpPr>
        <dsp:cNvPr id="0" name=""/>
        <dsp:cNvSpPr/>
      </dsp:nvSpPr>
      <dsp:spPr>
        <a:xfrm>
          <a:off x="1562603" y="852021"/>
          <a:ext cx="3408084" cy="3408084"/>
        </a:xfrm>
        <a:prstGeom prst="ellipse">
          <a:avLst/>
        </a:prstGeom>
        <a:solidFill>
          <a:schemeClr val="accent5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/>
            <a:t>探索教育</a:t>
          </a:r>
        </a:p>
      </dsp:txBody>
      <dsp:txXfrm>
        <a:off x="2671083" y="1056506"/>
        <a:ext cx="1191125" cy="613455"/>
      </dsp:txXfrm>
    </dsp:sp>
    <dsp:sp modelId="{D7851849-4A46-4A0C-94F3-4126352F6E0E}">
      <dsp:nvSpPr>
        <dsp:cNvPr id="0" name=""/>
        <dsp:cNvSpPr/>
      </dsp:nvSpPr>
      <dsp:spPr>
        <a:xfrm>
          <a:off x="1988614" y="1704042"/>
          <a:ext cx="2556063" cy="2556063"/>
        </a:xfrm>
        <a:prstGeom prst="ellipse">
          <a:avLst/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/>
            <a:t>心理科學</a:t>
          </a:r>
        </a:p>
      </dsp:txBody>
      <dsp:txXfrm>
        <a:off x="2671083" y="1895747"/>
        <a:ext cx="1191125" cy="575114"/>
      </dsp:txXfrm>
    </dsp:sp>
    <dsp:sp modelId="{0B9F8734-B426-4824-8413-11D02B45C872}">
      <dsp:nvSpPr>
        <dsp:cNvPr id="0" name=""/>
        <dsp:cNvSpPr/>
      </dsp:nvSpPr>
      <dsp:spPr>
        <a:xfrm>
          <a:off x="2414624" y="2556063"/>
          <a:ext cx="1704042" cy="1704042"/>
        </a:xfrm>
        <a:prstGeom prst="ellipse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/>
            <a:t>慈濟人文</a:t>
          </a:r>
          <a:endParaRPr lang="zh-TW" altLang="en-US" sz="1800" kern="1200" dirty="0"/>
        </a:p>
      </dsp:txBody>
      <dsp:txXfrm>
        <a:off x="2664176" y="2982074"/>
        <a:ext cx="1204939" cy="8520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30361-4CE9-491F-9FFD-E55516A8F69E}">
      <dsp:nvSpPr>
        <dsp:cNvPr id="0" name=""/>
        <dsp:cNvSpPr/>
      </dsp:nvSpPr>
      <dsp:spPr>
        <a:xfrm>
          <a:off x="1219033" y="464925"/>
          <a:ext cx="3100506" cy="3100506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A8637-AF1A-400D-81C7-C404CD6C01C1}">
      <dsp:nvSpPr>
        <dsp:cNvPr id="0" name=""/>
        <dsp:cNvSpPr/>
      </dsp:nvSpPr>
      <dsp:spPr>
        <a:xfrm>
          <a:off x="1219033" y="464925"/>
          <a:ext cx="3100506" cy="3100506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027C3-3E41-44B3-A9BD-97353A92CB42}">
      <dsp:nvSpPr>
        <dsp:cNvPr id="0" name=""/>
        <dsp:cNvSpPr/>
      </dsp:nvSpPr>
      <dsp:spPr>
        <a:xfrm>
          <a:off x="1219033" y="464925"/>
          <a:ext cx="3100506" cy="3100506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AD0E3-E7AF-4342-9BCF-058DAD1BF739}">
      <dsp:nvSpPr>
        <dsp:cNvPr id="0" name=""/>
        <dsp:cNvSpPr/>
      </dsp:nvSpPr>
      <dsp:spPr>
        <a:xfrm>
          <a:off x="1219033" y="464925"/>
          <a:ext cx="3100506" cy="3100506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D64ED-815D-439B-91AA-2551EDD75068}">
      <dsp:nvSpPr>
        <dsp:cNvPr id="0" name=""/>
        <dsp:cNvSpPr/>
      </dsp:nvSpPr>
      <dsp:spPr>
        <a:xfrm>
          <a:off x="1219033" y="464925"/>
          <a:ext cx="3100506" cy="3100506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CBB80-5D62-4625-ADA4-00ADC4990971}">
      <dsp:nvSpPr>
        <dsp:cNvPr id="0" name=""/>
        <dsp:cNvSpPr/>
      </dsp:nvSpPr>
      <dsp:spPr>
        <a:xfrm>
          <a:off x="2055329" y="1301221"/>
          <a:ext cx="1427913" cy="14279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學習型組織</a:t>
          </a:r>
        </a:p>
      </dsp:txBody>
      <dsp:txXfrm>
        <a:off x="2264442" y="1510334"/>
        <a:ext cx="1009687" cy="1009687"/>
      </dsp:txXfrm>
    </dsp:sp>
    <dsp:sp modelId="{47A954B9-A96C-49BD-A281-D0ADEE5CCAA5}">
      <dsp:nvSpPr>
        <dsp:cNvPr id="0" name=""/>
        <dsp:cNvSpPr/>
      </dsp:nvSpPr>
      <dsp:spPr>
        <a:xfrm>
          <a:off x="2269516" y="1138"/>
          <a:ext cx="999539" cy="9995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慈濟人文</a:t>
          </a:r>
        </a:p>
      </dsp:txBody>
      <dsp:txXfrm>
        <a:off x="2415895" y="147517"/>
        <a:ext cx="706781" cy="706781"/>
      </dsp:txXfrm>
    </dsp:sp>
    <dsp:sp modelId="{FF97B35F-EFEE-4D3D-83D5-98B5FE04FB58}">
      <dsp:nvSpPr>
        <dsp:cNvPr id="0" name=""/>
        <dsp:cNvSpPr/>
      </dsp:nvSpPr>
      <dsp:spPr>
        <a:xfrm>
          <a:off x="3709673" y="1047473"/>
          <a:ext cx="999539" cy="9995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網路科技</a:t>
          </a:r>
        </a:p>
      </dsp:txBody>
      <dsp:txXfrm>
        <a:off x="3856052" y="1193852"/>
        <a:ext cx="706781" cy="706781"/>
      </dsp:txXfrm>
    </dsp:sp>
    <dsp:sp modelId="{93C3EB6D-0533-4F8E-9C33-23C31694C88E}">
      <dsp:nvSpPr>
        <dsp:cNvPr id="0" name=""/>
        <dsp:cNvSpPr/>
      </dsp:nvSpPr>
      <dsp:spPr>
        <a:xfrm>
          <a:off x="3159582" y="2740478"/>
          <a:ext cx="999539" cy="9995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心理科學</a:t>
          </a:r>
        </a:p>
      </dsp:txBody>
      <dsp:txXfrm>
        <a:off x="3305961" y="2886857"/>
        <a:ext cx="706781" cy="706781"/>
      </dsp:txXfrm>
    </dsp:sp>
    <dsp:sp modelId="{8A6B504F-370E-4480-A1B6-72DDBA27A531}">
      <dsp:nvSpPr>
        <dsp:cNvPr id="0" name=""/>
        <dsp:cNvSpPr/>
      </dsp:nvSpPr>
      <dsp:spPr>
        <a:xfrm>
          <a:off x="1379451" y="2740478"/>
          <a:ext cx="999539" cy="9995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探索教育</a:t>
          </a:r>
        </a:p>
      </dsp:txBody>
      <dsp:txXfrm>
        <a:off x="1525830" y="2886857"/>
        <a:ext cx="706781" cy="706781"/>
      </dsp:txXfrm>
    </dsp:sp>
    <dsp:sp modelId="{B26895AE-ADF1-4337-8C19-F42C7A6B2191}">
      <dsp:nvSpPr>
        <dsp:cNvPr id="0" name=""/>
        <dsp:cNvSpPr/>
      </dsp:nvSpPr>
      <dsp:spPr>
        <a:xfrm>
          <a:off x="829360" y="1047473"/>
          <a:ext cx="999539" cy="9995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自我驅動</a:t>
          </a:r>
          <a:endParaRPr lang="zh-TW" altLang="en-US" sz="2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75739" y="1193852"/>
        <a:ext cx="706781" cy="7067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97028-F044-4116-A22A-A37F96669154}">
      <dsp:nvSpPr>
        <dsp:cNvPr id="0" name=""/>
        <dsp:cNvSpPr/>
      </dsp:nvSpPr>
      <dsp:spPr>
        <a:xfrm>
          <a:off x="1136593" y="0"/>
          <a:ext cx="4260106" cy="4260106"/>
        </a:xfrm>
        <a:prstGeom prst="ellipse">
          <a:avLst/>
        </a:prstGeom>
        <a:solidFill>
          <a:schemeClr val="accent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網路科技</a:t>
          </a:r>
        </a:p>
      </dsp:txBody>
      <dsp:txXfrm>
        <a:off x="2671083" y="213005"/>
        <a:ext cx="1191125" cy="639015"/>
      </dsp:txXfrm>
    </dsp:sp>
    <dsp:sp modelId="{681EAAB8-8859-4A82-8829-9D05E5FC565B}">
      <dsp:nvSpPr>
        <dsp:cNvPr id="0" name=""/>
        <dsp:cNvSpPr/>
      </dsp:nvSpPr>
      <dsp:spPr>
        <a:xfrm>
          <a:off x="1562603" y="852021"/>
          <a:ext cx="3408084" cy="3408084"/>
        </a:xfrm>
        <a:prstGeom prst="ellipse">
          <a:avLst/>
        </a:prstGeom>
        <a:solidFill>
          <a:schemeClr val="accent5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探索教育</a:t>
          </a:r>
        </a:p>
      </dsp:txBody>
      <dsp:txXfrm>
        <a:off x="2671083" y="1056506"/>
        <a:ext cx="1191125" cy="613455"/>
      </dsp:txXfrm>
    </dsp:sp>
    <dsp:sp modelId="{D7851849-4A46-4A0C-94F3-4126352F6E0E}">
      <dsp:nvSpPr>
        <dsp:cNvPr id="0" name=""/>
        <dsp:cNvSpPr/>
      </dsp:nvSpPr>
      <dsp:spPr>
        <a:xfrm>
          <a:off x="1988614" y="1704042"/>
          <a:ext cx="2556063" cy="2556063"/>
        </a:xfrm>
        <a:prstGeom prst="ellipse">
          <a:avLst/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心理科學</a:t>
          </a:r>
        </a:p>
      </dsp:txBody>
      <dsp:txXfrm>
        <a:off x="2671083" y="1895747"/>
        <a:ext cx="1191125" cy="575114"/>
      </dsp:txXfrm>
    </dsp:sp>
    <dsp:sp modelId="{0B9F8734-B426-4824-8413-11D02B45C872}">
      <dsp:nvSpPr>
        <dsp:cNvPr id="0" name=""/>
        <dsp:cNvSpPr/>
      </dsp:nvSpPr>
      <dsp:spPr>
        <a:xfrm>
          <a:off x="2414624" y="2556063"/>
          <a:ext cx="1704042" cy="1704042"/>
        </a:xfrm>
        <a:prstGeom prst="ellipse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慈濟人文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64176" y="2982074"/>
        <a:ext cx="1204939" cy="8520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30361-4CE9-491F-9FFD-E55516A8F69E}">
      <dsp:nvSpPr>
        <dsp:cNvPr id="0" name=""/>
        <dsp:cNvSpPr/>
      </dsp:nvSpPr>
      <dsp:spPr>
        <a:xfrm>
          <a:off x="1219033" y="464925"/>
          <a:ext cx="3100506" cy="3100506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A8637-AF1A-400D-81C7-C404CD6C01C1}">
      <dsp:nvSpPr>
        <dsp:cNvPr id="0" name=""/>
        <dsp:cNvSpPr/>
      </dsp:nvSpPr>
      <dsp:spPr>
        <a:xfrm>
          <a:off x="1219033" y="464925"/>
          <a:ext cx="3100506" cy="3100506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027C3-3E41-44B3-A9BD-97353A92CB42}">
      <dsp:nvSpPr>
        <dsp:cNvPr id="0" name=""/>
        <dsp:cNvSpPr/>
      </dsp:nvSpPr>
      <dsp:spPr>
        <a:xfrm>
          <a:off x="1219033" y="464925"/>
          <a:ext cx="3100506" cy="3100506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AD0E3-E7AF-4342-9BCF-058DAD1BF739}">
      <dsp:nvSpPr>
        <dsp:cNvPr id="0" name=""/>
        <dsp:cNvSpPr/>
      </dsp:nvSpPr>
      <dsp:spPr>
        <a:xfrm>
          <a:off x="1219033" y="464925"/>
          <a:ext cx="3100506" cy="3100506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D64ED-815D-439B-91AA-2551EDD75068}">
      <dsp:nvSpPr>
        <dsp:cNvPr id="0" name=""/>
        <dsp:cNvSpPr/>
      </dsp:nvSpPr>
      <dsp:spPr>
        <a:xfrm>
          <a:off x="1219033" y="464925"/>
          <a:ext cx="3100506" cy="3100506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CBB80-5D62-4625-ADA4-00ADC4990971}">
      <dsp:nvSpPr>
        <dsp:cNvPr id="0" name=""/>
        <dsp:cNvSpPr/>
      </dsp:nvSpPr>
      <dsp:spPr>
        <a:xfrm>
          <a:off x="2055329" y="1301221"/>
          <a:ext cx="1427913" cy="14279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學習型組織</a:t>
          </a:r>
        </a:p>
      </dsp:txBody>
      <dsp:txXfrm>
        <a:off x="2264442" y="1510334"/>
        <a:ext cx="1009687" cy="1009687"/>
      </dsp:txXfrm>
    </dsp:sp>
    <dsp:sp modelId="{47A954B9-A96C-49BD-A281-D0ADEE5CCAA5}">
      <dsp:nvSpPr>
        <dsp:cNvPr id="0" name=""/>
        <dsp:cNvSpPr/>
      </dsp:nvSpPr>
      <dsp:spPr>
        <a:xfrm>
          <a:off x="2269516" y="1138"/>
          <a:ext cx="999539" cy="9995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慈濟人文</a:t>
          </a:r>
        </a:p>
      </dsp:txBody>
      <dsp:txXfrm>
        <a:off x="2415895" y="147517"/>
        <a:ext cx="706781" cy="706781"/>
      </dsp:txXfrm>
    </dsp:sp>
    <dsp:sp modelId="{FF97B35F-EFEE-4D3D-83D5-98B5FE04FB58}">
      <dsp:nvSpPr>
        <dsp:cNvPr id="0" name=""/>
        <dsp:cNvSpPr/>
      </dsp:nvSpPr>
      <dsp:spPr>
        <a:xfrm>
          <a:off x="3709673" y="1047473"/>
          <a:ext cx="999539" cy="9995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網路科技</a:t>
          </a:r>
        </a:p>
      </dsp:txBody>
      <dsp:txXfrm>
        <a:off x="3856052" y="1193852"/>
        <a:ext cx="706781" cy="706781"/>
      </dsp:txXfrm>
    </dsp:sp>
    <dsp:sp modelId="{93C3EB6D-0533-4F8E-9C33-23C31694C88E}">
      <dsp:nvSpPr>
        <dsp:cNvPr id="0" name=""/>
        <dsp:cNvSpPr/>
      </dsp:nvSpPr>
      <dsp:spPr>
        <a:xfrm>
          <a:off x="3159582" y="2740478"/>
          <a:ext cx="999539" cy="9995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心理科學</a:t>
          </a:r>
        </a:p>
      </dsp:txBody>
      <dsp:txXfrm>
        <a:off x="3305961" y="2886857"/>
        <a:ext cx="706781" cy="706781"/>
      </dsp:txXfrm>
    </dsp:sp>
    <dsp:sp modelId="{8A6B504F-370E-4480-A1B6-72DDBA27A531}">
      <dsp:nvSpPr>
        <dsp:cNvPr id="0" name=""/>
        <dsp:cNvSpPr/>
      </dsp:nvSpPr>
      <dsp:spPr>
        <a:xfrm>
          <a:off x="1379451" y="2740478"/>
          <a:ext cx="999539" cy="9995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探索教育</a:t>
          </a:r>
        </a:p>
      </dsp:txBody>
      <dsp:txXfrm>
        <a:off x="1525830" y="2886857"/>
        <a:ext cx="706781" cy="706781"/>
      </dsp:txXfrm>
    </dsp:sp>
    <dsp:sp modelId="{B26895AE-ADF1-4337-8C19-F42C7A6B2191}">
      <dsp:nvSpPr>
        <dsp:cNvPr id="0" name=""/>
        <dsp:cNvSpPr/>
      </dsp:nvSpPr>
      <dsp:spPr>
        <a:xfrm>
          <a:off x="829360" y="1047473"/>
          <a:ext cx="999539" cy="9995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自我驅動</a:t>
          </a:r>
          <a:endParaRPr lang="zh-TW" altLang="en-US" sz="23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75739" y="1193852"/>
        <a:ext cx="706781" cy="706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63EE38E8-F7D0-41C1-A06D-ECBC1EF4C4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6D475FF-C09A-4D6A-9055-FD20E68089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8B112-B1DB-4E48-9DB2-EF0EF4662511}" type="datetimeFigureOut">
              <a:rPr lang="zh-TW" altLang="en-US" smtClean="0"/>
              <a:t>2018/3/11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611A25C-8283-4881-9D06-AA9488D88C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EDCA00F-C915-4533-8E05-9D6EF7A864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C94CF-32FB-49B0-B382-0EA7A05F4C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9382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E4707-D4C3-4A2E-88DE-073DC14B3D17}" type="datetimeFigureOut">
              <a:rPr lang="zh-TW" altLang="en-US" smtClean="0"/>
              <a:t>2018/3/11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51B50-CCCC-4B5C-A543-9A0A2B8A8F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421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11D0E34-FEFA-4D51-9361-9BFA11653168}" type="datetimeFigureOut">
              <a:rPr lang="zh-TW" altLang="en-US" smtClean="0"/>
              <a:t>2018/3/11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BFC3542-0923-4D86-B4FB-C9E3F0D8A0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93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0E34-FEFA-4D51-9361-9BFA11653168}" type="datetimeFigureOut">
              <a:rPr lang="zh-TW" altLang="en-US" smtClean="0"/>
              <a:t>2018/3/11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C3542-0923-4D86-B4FB-C9E3F0D8A0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55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0E34-FEFA-4D51-9361-9BFA11653168}" type="datetimeFigureOut">
              <a:rPr lang="zh-TW" altLang="en-US" smtClean="0"/>
              <a:t>2018/3/11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C3542-0923-4D86-B4FB-C9E3F0D8A0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5573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0E34-FEFA-4D51-9361-9BFA11653168}" type="datetimeFigureOut">
              <a:rPr lang="zh-TW" altLang="en-US" smtClean="0"/>
              <a:t>2018/3/11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C3542-0923-4D86-B4FB-C9E3F0D8A0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0410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0E34-FEFA-4D51-9361-9BFA11653168}" type="datetimeFigureOut">
              <a:rPr lang="zh-TW" altLang="en-US" smtClean="0"/>
              <a:t>2018/3/11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C3542-0923-4D86-B4FB-C9E3F0D8A0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6804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0E34-FEFA-4D51-9361-9BFA11653168}" type="datetimeFigureOut">
              <a:rPr lang="zh-TW" altLang="en-US" smtClean="0"/>
              <a:t>2018/3/11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C3542-0923-4D86-B4FB-C9E3F0D8A0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9469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0E34-FEFA-4D51-9361-9BFA11653168}" type="datetimeFigureOut">
              <a:rPr lang="zh-TW" altLang="en-US" smtClean="0"/>
              <a:t>2018/3/11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C3542-0923-4D86-B4FB-C9E3F0D8A0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730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0E34-FEFA-4D51-9361-9BFA11653168}" type="datetimeFigureOut">
              <a:rPr lang="zh-TW" altLang="en-US" smtClean="0"/>
              <a:t>2018/3/11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C3542-0923-4D86-B4FB-C9E3F0D8A0F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782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0E34-FEFA-4D51-9361-9BFA11653168}" type="datetimeFigureOut">
              <a:rPr lang="zh-TW" altLang="en-US" smtClean="0"/>
              <a:t>2018/3/11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C3542-0923-4D86-B4FB-C9E3F0D8A0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566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892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3540"/>
            <a:ext cx="10131425" cy="4154709"/>
          </a:xfrm>
        </p:spPr>
        <p:txBody>
          <a:bodyPr anchor="ctr"/>
          <a:lstStyle>
            <a:lvl1pPr>
              <a:defRPr sz="28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0E34-FEFA-4D51-9361-9BFA11653168}" type="datetimeFigureOut">
              <a:rPr lang="zh-TW" altLang="en-US" smtClean="0"/>
              <a:t>2018/3/11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C3542-0923-4D86-B4FB-C9E3F0D8A0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29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0E34-FEFA-4D51-9361-9BFA11653168}" type="datetimeFigureOut">
              <a:rPr lang="zh-TW" altLang="en-US" smtClean="0"/>
              <a:t>2018/3/11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C3542-0923-4D86-B4FB-C9E3F0D8A0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443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0E34-FEFA-4D51-9361-9BFA11653168}" type="datetimeFigureOut">
              <a:rPr lang="zh-TW" altLang="en-US" smtClean="0"/>
              <a:t>2018/3/11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C3542-0923-4D86-B4FB-C9E3F0D8A0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740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0E34-FEFA-4D51-9361-9BFA11653168}" type="datetimeFigureOut">
              <a:rPr lang="zh-TW" altLang="en-US" smtClean="0"/>
              <a:t>2018/3/11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C3542-0923-4D86-B4FB-C9E3F0D8A0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940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0E34-FEFA-4D51-9361-9BFA11653168}" type="datetimeFigureOut">
              <a:rPr lang="zh-TW" altLang="en-US" smtClean="0"/>
              <a:t>2018/3/11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C3542-0923-4D86-B4FB-C9E3F0D8A0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62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0E34-FEFA-4D51-9361-9BFA11653168}" type="datetimeFigureOut">
              <a:rPr lang="zh-TW" altLang="en-US" smtClean="0"/>
              <a:t>2018/3/11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C3542-0923-4D86-B4FB-C9E3F0D8A0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919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0E34-FEFA-4D51-9361-9BFA11653168}" type="datetimeFigureOut">
              <a:rPr lang="zh-TW" altLang="en-US" smtClean="0"/>
              <a:t>2018/3/11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C3542-0923-4D86-B4FB-C9E3F0D8A0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707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0E34-FEFA-4D51-9361-9BFA11653168}" type="datetimeFigureOut">
              <a:rPr lang="zh-TW" altLang="en-US" smtClean="0"/>
              <a:t>2018/3/11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C3542-0923-4D86-B4FB-C9E3F0D8A0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125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1D0E34-FEFA-4D51-9361-9BFA11653168}" type="datetimeFigureOut">
              <a:rPr lang="zh-TW" altLang="en-US" smtClean="0"/>
              <a:t>2018/3/11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FC3542-0923-4D86-B4FB-C9E3F0D8A0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560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hyperlink" Target="https://play.google.com/store/apps/details?id=com.mobureau.android.mychakra2" TargetMode="Externa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8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hyperlink" Target="https://play.google.com/store/apps/details?id=com.mobureau.android.mychakra2" TargetMode="Externa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2FE935-D5DA-43E1-8096-CFBF2628AF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新春團拜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40038A3-32F3-44FD-8351-3A2876AAA5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2000" dirty="0"/>
              <a:t>高明智</a:t>
            </a:r>
            <a:r>
              <a:rPr lang="en-US" altLang="zh-TW" sz="2000" dirty="0"/>
              <a:t>(</a:t>
            </a:r>
            <a:r>
              <a:rPr lang="zh-TW" altLang="en-US" sz="2000" dirty="0"/>
              <a:t>惟智</a:t>
            </a:r>
            <a:r>
              <a:rPr lang="en-US" altLang="zh-TW" sz="2000" dirty="0"/>
              <a:t>)</a:t>
            </a:r>
          </a:p>
          <a:p>
            <a:r>
              <a:rPr lang="en-US" altLang="zh-TW" sz="2000" dirty="0"/>
              <a:t>2018</a:t>
            </a:r>
            <a:r>
              <a:rPr lang="zh-TW" altLang="en-US" sz="2000" dirty="0"/>
              <a:t>年</a:t>
            </a:r>
            <a:r>
              <a:rPr lang="en-US" altLang="zh-TW" sz="2000" dirty="0"/>
              <a:t>3</a:t>
            </a:r>
            <a:r>
              <a:rPr lang="zh-TW" altLang="en-US" sz="2000" dirty="0"/>
              <a:t>月</a:t>
            </a:r>
            <a:r>
              <a:rPr lang="en-US" altLang="zh-TW" sz="2000" dirty="0"/>
              <a:t>10</a:t>
            </a:r>
            <a:r>
              <a:rPr lang="zh-TW" altLang="en-US" sz="2000" dirty="0"/>
              <a:t>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2260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3866A849-C2DE-4A93-9064-AFF071EAED1F}"/>
              </a:ext>
            </a:extLst>
          </p:cNvPr>
          <p:cNvGraphicFramePr/>
          <p:nvPr/>
        </p:nvGraphicFramePr>
        <p:xfrm>
          <a:off x="321275" y="1414848"/>
          <a:ext cx="5538573" cy="3765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0F42449B-C7B5-4AE8-BA18-99A97D2A5DB6}"/>
              </a:ext>
            </a:extLst>
          </p:cNvPr>
          <p:cNvGraphicFramePr/>
          <p:nvPr/>
        </p:nvGraphicFramePr>
        <p:xfrm>
          <a:off x="4553465" y="1298947"/>
          <a:ext cx="6533292" cy="426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橢圓 3">
            <a:extLst>
              <a:ext uri="{FF2B5EF4-FFF2-40B4-BE49-F238E27FC236}">
                <a16:creationId xmlns:a16="http://schemas.microsoft.com/office/drawing/2014/main" id="{75AF27AF-D558-4DED-8CF4-9AA4B60F1AB7}"/>
              </a:ext>
            </a:extLst>
          </p:cNvPr>
          <p:cNvSpPr/>
          <p:nvPr/>
        </p:nvSpPr>
        <p:spPr>
          <a:xfrm>
            <a:off x="4720282" y="5559054"/>
            <a:ext cx="988540" cy="95913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自我驅動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EDFBF79-2A29-4567-9A1C-ED8C531C5D39}"/>
              </a:ext>
            </a:extLst>
          </p:cNvPr>
          <p:cNvSpPr txBox="1"/>
          <p:nvPr/>
        </p:nvSpPr>
        <p:spPr>
          <a:xfrm>
            <a:off x="6567617" y="5864767"/>
            <a:ext cx="3391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人能弘法，非法弘人</a:t>
            </a:r>
          </a:p>
        </p:txBody>
      </p:sp>
    </p:spTree>
    <p:extLst>
      <p:ext uri="{BB962C8B-B14F-4D97-AF65-F5344CB8AC3E}">
        <p14:creationId xmlns:p14="http://schemas.microsoft.com/office/powerpoint/2010/main" val="2712313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3866A849-C2DE-4A93-9064-AFF071EAED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6732771"/>
              </p:ext>
            </p:extLst>
          </p:nvPr>
        </p:nvGraphicFramePr>
        <p:xfrm>
          <a:off x="321275" y="1414848"/>
          <a:ext cx="5538573" cy="3765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0F42449B-C7B5-4AE8-BA18-99A97D2A5D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3496798"/>
              </p:ext>
            </p:extLst>
          </p:nvPr>
        </p:nvGraphicFramePr>
        <p:xfrm>
          <a:off x="4553465" y="1298947"/>
          <a:ext cx="6533292" cy="426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橢圓 3">
            <a:extLst>
              <a:ext uri="{FF2B5EF4-FFF2-40B4-BE49-F238E27FC236}">
                <a16:creationId xmlns:a16="http://schemas.microsoft.com/office/drawing/2014/main" id="{75AF27AF-D558-4DED-8CF4-9AA4B60F1AB7}"/>
              </a:ext>
            </a:extLst>
          </p:cNvPr>
          <p:cNvSpPr/>
          <p:nvPr/>
        </p:nvSpPr>
        <p:spPr>
          <a:xfrm>
            <a:off x="4720282" y="5559054"/>
            <a:ext cx="988540" cy="95913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自我驅動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EDFBF79-2A29-4567-9A1C-ED8C531C5D39}"/>
              </a:ext>
            </a:extLst>
          </p:cNvPr>
          <p:cNvSpPr txBox="1"/>
          <p:nvPr/>
        </p:nvSpPr>
        <p:spPr>
          <a:xfrm>
            <a:off x="6567617" y="5864767"/>
            <a:ext cx="3391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人能弘法，非法弘人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EDB1DB0-311A-4EEC-9A90-89C4F47D236E}"/>
              </a:ext>
            </a:extLst>
          </p:cNvPr>
          <p:cNvSpPr txBox="1"/>
          <p:nvPr/>
        </p:nvSpPr>
        <p:spPr>
          <a:xfrm>
            <a:off x="6862461" y="458852"/>
            <a:ext cx="191529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讓人感動</a:t>
            </a:r>
            <a:endParaRPr lang="zh-TW" altLang="en-US" sz="700" dirty="0"/>
          </a:p>
        </p:txBody>
      </p:sp>
      <p:sp>
        <p:nvSpPr>
          <p:cNvPr id="8" name="箭號: 向上 7">
            <a:extLst>
              <a:ext uri="{FF2B5EF4-FFF2-40B4-BE49-F238E27FC236}">
                <a16:creationId xmlns:a16="http://schemas.microsoft.com/office/drawing/2014/main" id="{6D3CFE27-0801-40A5-B121-A583DEBD30C2}"/>
              </a:ext>
            </a:extLst>
          </p:cNvPr>
          <p:cNvSpPr/>
          <p:nvPr/>
        </p:nvSpPr>
        <p:spPr>
          <a:xfrm>
            <a:off x="10362171" y="1043627"/>
            <a:ext cx="586946" cy="52828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4905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3866A849-C2DE-4A93-9064-AFF071EAED1F}"/>
              </a:ext>
            </a:extLst>
          </p:cNvPr>
          <p:cNvGraphicFramePr/>
          <p:nvPr/>
        </p:nvGraphicFramePr>
        <p:xfrm>
          <a:off x="4621426" y="2372497"/>
          <a:ext cx="5538573" cy="3765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28470FD2-D0D3-4BB8-AA2A-DA79436CCAB8}"/>
              </a:ext>
            </a:extLst>
          </p:cNvPr>
          <p:cNvGraphicFramePr/>
          <p:nvPr/>
        </p:nvGraphicFramePr>
        <p:xfrm>
          <a:off x="2804298" y="781450"/>
          <a:ext cx="2360827" cy="304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橢圓 3">
            <a:extLst>
              <a:ext uri="{FF2B5EF4-FFF2-40B4-BE49-F238E27FC236}">
                <a16:creationId xmlns:a16="http://schemas.microsoft.com/office/drawing/2014/main" id="{A75ED765-A6FA-484A-8C2B-08D726BD9EBF}"/>
              </a:ext>
            </a:extLst>
          </p:cNvPr>
          <p:cNvSpPr/>
          <p:nvPr/>
        </p:nvSpPr>
        <p:spPr>
          <a:xfrm>
            <a:off x="1293685" y="1589330"/>
            <a:ext cx="1476632" cy="14333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自我驅動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60CAB08-FADC-4319-BDBC-358A8EB0DB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2897660" y="1029642"/>
            <a:ext cx="490238" cy="49023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7A6832B-7FF1-4D4C-BDE2-4D3845AB5E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3161273" y="1723768"/>
            <a:ext cx="490238" cy="490238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6703CB6B-65ED-45E6-BDA9-6F0DBC650D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3155135" y="2405274"/>
            <a:ext cx="490238" cy="49023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FA506E87-586E-45D1-8BD6-2355AA7EB7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2897660" y="3087042"/>
            <a:ext cx="490238" cy="49023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9CA7F74-AC53-456F-B409-533ABF09A010}"/>
              </a:ext>
            </a:extLst>
          </p:cNvPr>
          <p:cNvSpPr/>
          <p:nvPr/>
        </p:nvSpPr>
        <p:spPr>
          <a:xfrm>
            <a:off x="1676813" y="3862616"/>
            <a:ext cx="24416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如何做？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AE667E3-6CCE-4D61-9EDD-16865A961C71}"/>
              </a:ext>
            </a:extLst>
          </p:cNvPr>
          <p:cNvSpPr txBox="1"/>
          <p:nvPr/>
        </p:nvSpPr>
        <p:spPr>
          <a:xfrm>
            <a:off x="1769419" y="4657899"/>
            <a:ext cx="2069757" cy="193899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閱讀，上網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上課，演練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研討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聞解思修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學思達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14340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3866A849-C2DE-4A93-9064-AFF071EAED1F}"/>
              </a:ext>
            </a:extLst>
          </p:cNvPr>
          <p:cNvGraphicFramePr/>
          <p:nvPr/>
        </p:nvGraphicFramePr>
        <p:xfrm>
          <a:off x="321275" y="1414848"/>
          <a:ext cx="5538573" cy="3765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0F42449B-C7B5-4AE8-BA18-99A97D2A5DB6}"/>
              </a:ext>
            </a:extLst>
          </p:cNvPr>
          <p:cNvGraphicFramePr/>
          <p:nvPr/>
        </p:nvGraphicFramePr>
        <p:xfrm>
          <a:off x="4553465" y="1298947"/>
          <a:ext cx="6533292" cy="426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橢圓 3">
            <a:extLst>
              <a:ext uri="{FF2B5EF4-FFF2-40B4-BE49-F238E27FC236}">
                <a16:creationId xmlns:a16="http://schemas.microsoft.com/office/drawing/2014/main" id="{75AF27AF-D558-4DED-8CF4-9AA4B60F1AB7}"/>
              </a:ext>
            </a:extLst>
          </p:cNvPr>
          <p:cNvSpPr/>
          <p:nvPr/>
        </p:nvSpPr>
        <p:spPr>
          <a:xfrm>
            <a:off x="4720282" y="5559054"/>
            <a:ext cx="988540" cy="95913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自我驅動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EDFBF79-2A29-4567-9A1C-ED8C531C5D39}"/>
              </a:ext>
            </a:extLst>
          </p:cNvPr>
          <p:cNvSpPr txBox="1"/>
          <p:nvPr/>
        </p:nvSpPr>
        <p:spPr>
          <a:xfrm>
            <a:off x="6567617" y="5864767"/>
            <a:ext cx="3391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人能弘法，非法弘人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EDB1DB0-311A-4EEC-9A90-89C4F47D236E}"/>
              </a:ext>
            </a:extLst>
          </p:cNvPr>
          <p:cNvSpPr txBox="1"/>
          <p:nvPr/>
        </p:nvSpPr>
        <p:spPr>
          <a:xfrm>
            <a:off x="6862461" y="458852"/>
            <a:ext cx="191529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讓人感動</a:t>
            </a:r>
            <a:endParaRPr lang="zh-TW" altLang="en-US" sz="700" dirty="0"/>
          </a:p>
        </p:txBody>
      </p:sp>
      <p:sp>
        <p:nvSpPr>
          <p:cNvPr id="8" name="箭號: 向上 7">
            <a:extLst>
              <a:ext uri="{FF2B5EF4-FFF2-40B4-BE49-F238E27FC236}">
                <a16:creationId xmlns:a16="http://schemas.microsoft.com/office/drawing/2014/main" id="{6D3CFE27-0801-40A5-B121-A583DEBD30C2}"/>
              </a:ext>
            </a:extLst>
          </p:cNvPr>
          <p:cNvSpPr/>
          <p:nvPr/>
        </p:nvSpPr>
        <p:spPr>
          <a:xfrm>
            <a:off x="11490926" y="993233"/>
            <a:ext cx="586946" cy="52828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圖說文字: 折線 4">
            <a:extLst>
              <a:ext uri="{FF2B5EF4-FFF2-40B4-BE49-F238E27FC236}">
                <a16:creationId xmlns:a16="http://schemas.microsoft.com/office/drawing/2014/main" id="{36E63641-C095-48F1-9FE1-1E279CFAF1E8}"/>
              </a:ext>
            </a:extLst>
          </p:cNvPr>
          <p:cNvSpPr/>
          <p:nvPr/>
        </p:nvSpPr>
        <p:spPr>
          <a:xfrm>
            <a:off x="9341707" y="1099491"/>
            <a:ext cx="2026508" cy="63071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1530"/>
              <a:gd name="adj6" fmla="val -49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奈普敦智慧平台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影音製作剪輯分享</a:t>
            </a:r>
          </a:p>
        </p:txBody>
      </p:sp>
      <p:sp>
        <p:nvSpPr>
          <p:cNvPr id="9" name="圖說文字: 折線 8">
            <a:extLst>
              <a:ext uri="{FF2B5EF4-FFF2-40B4-BE49-F238E27FC236}">
                <a16:creationId xmlns:a16="http://schemas.microsoft.com/office/drawing/2014/main" id="{127E109A-31F3-4413-9FDA-8A8C1B1CAFBC}"/>
              </a:ext>
            </a:extLst>
          </p:cNvPr>
          <p:cNvSpPr/>
          <p:nvPr/>
        </p:nvSpPr>
        <p:spPr>
          <a:xfrm>
            <a:off x="9237191" y="5137640"/>
            <a:ext cx="2278964" cy="574270"/>
          </a:xfrm>
          <a:prstGeom prst="borderCallout2">
            <a:avLst>
              <a:gd name="adj1" fmla="val -7071"/>
              <a:gd name="adj2" fmla="val 25284"/>
              <a:gd name="adj3" fmla="val -93140"/>
              <a:gd name="adj4" fmla="val 27794"/>
              <a:gd name="adj5" fmla="val -288656"/>
              <a:gd name="adj6" fmla="val -39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薩提爾對話技巧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艾利斯理性情緒治療</a:t>
            </a:r>
          </a:p>
        </p:txBody>
      </p:sp>
    </p:spTree>
    <p:extLst>
      <p:ext uri="{BB962C8B-B14F-4D97-AF65-F5344CB8AC3E}">
        <p14:creationId xmlns:p14="http://schemas.microsoft.com/office/powerpoint/2010/main" val="461591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E451CEC5-CC31-49AE-9124-3245FBF22A61}"/>
              </a:ext>
            </a:extLst>
          </p:cNvPr>
          <p:cNvSpPr txBox="1"/>
          <p:nvPr/>
        </p:nvSpPr>
        <p:spPr>
          <a:xfrm>
            <a:off x="3935626" y="1657453"/>
            <a:ext cx="4125847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自我驅動</a:t>
            </a:r>
            <a:endParaRPr kumimoji="0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讓人感動</a:t>
            </a: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5B65F56-03C7-4CBA-8A49-6888D8A3DBD9}"/>
              </a:ext>
            </a:extLst>
          </p:cNvPr>
          <p:cNvSpPr txBox="1"/>
          <p:nvPr/>
        </p:nvSpPr>
        <p:spPr>
          <a:xfrm>
            <a:off x="3935626" y="680003"/>
            <a:ext cx="4360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2018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年新春團拜主題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137BF5A-DFAD-4EF1-91D2-6BEC714C646F}"/>
              </a:ext>
            </a:extLst>
          </p:cNvPr>
          <p:cNvSpPr txBox="1"/>
          <p:nvPr/>
        </p:nvSpPr>
        <p:spPr>
          <a:xfrm>
            <a:off x="2920556" y="4130939"/>
            <a:ext cx="6533767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zh-TW" altLang="en-US" sz="6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大愛共伴有情天</a:t>
            </a:r>
            <a:endParaRPr lang="en-US" altLang="zh-TW" sz="60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/>
            <a:r>
              <a:rPr lang="zh-TW" altLang="en-US" sz="6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寸步鋪路護大地</a:t>
            </a: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856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2065638" y="1457635"/>
            <a:ext cx="7197726" cy="2421464"/>
          </a:xfrm>
        </p:spPr>
        <p:txBody>
          <a:bodyPr>
            <a:noAutofit/>
          </a:bodyPr>
          <a:lstStyle/>
          <a:p>
            <a:pPr algn="ctr"/>
            <a:r>
              <a:rPr lang="zh-TW" altLang="en-US" sz="1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感恩</a:t>
            </a: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2065638" y="3638148"/>
            <a:ext cx="7197726" cy="1405467"/>
          </a:xfrm>
        </p:spPr>
        <p:txBody>
          <a:bodyPr>
            <a:normAutofit/>
          </a:bodyPr>
          <a:lstStyle/>
          <a:p>
            <a:r>
              <a:rPr lang="en-US" altLang="zh-TW" sz="8000" b="1" spc="67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Thank You</a:t>
            </a:r>
            <a:endParaRPr lang="zh-TW" altLang="en-US" sz="8000" b="1" spc="67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8" name="Picture 4" descr="D:\cache\Temporary Internet Files\Content.IE5\OMKHPIWZ\secretlondon-pink-heart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7258" y="1028734"/>
            <a:ext cx="1683265" cy="1498105"/>
          </a:xfrm>
          <a:prstGeom prst="rect">
            <a:avLst/>
          </a:prstGeom>
          <a:noFill/>
        </p:spPr>
      </p:pic>
      <p:pic>
        <p:nvPicPr>
          <p:cNvPr id="1029" name="Picture 5" descr="D:\cache\Temporary Internet Files\Content.IE5\8UO2025Y\kablam-glossy-heart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1" y="836713"/>
            <a:ext cx="1785476" cy="1671652"/>
          </a:xfrm>
          <a:prstGeom prst="rect">
            <a:avLst/>
          </a:prstGeom>
          <a:noFill/>
        </p:spPr>
      </p:pic>
      <p:pic>
        <p:nvPicPr>
          <p:cNvPr id="1030" name="Picture 6" descr="D:\cache\Temporary Internet Files\Content.IE5\APPNV2FE\heart-157895_64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72331" y="4969752"/>
            <a:ext cx="1526196" cy="1435579"/>
          </a:xfrm>
          <a:prstGeom prst="rect">
            <a:avLst/>
          </a:prstGeom>
          <a:noFill/>
        </p:spPr>
      </p:pic>
      <p:pic>
        <p:nvPicPr>
          <p:cNvPr id="1031" name="Picture 7" descr="D:\cache\Temporary Internet Files\Content.IE5\RPTQBOQJ\006_heart_love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1531" y="5157192"/>
            <a:ext cx="1320627" cy="1220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0200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B204D82-09A2-46BA-A4CD-FFEE5E1F02B1}"/>
              </a:ext>
            </a:extLst>
          </p:cNvPr>
          <p:cNvSpPr/>
          <p:nvPr/>
        </p:nvSpPr>
        <p:spPr>
          <a:xfrm>
            <a:off x="3007310" y="2622598"/>
            <a:ext cx="641714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金雞報曉，趕快覺醒</a:t>
            </a:r>
            <a:endParaRPr lang="en-US" altLang="zh-TW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掌握機會，再創契機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8333E1C-7292-49AC-B68B-C370C611EF62}"/>
              </a:ext>
            </a:extLst>
          </p:cNvPr>
          <p:cNvSpPr txBox="1"/>
          <p:nvPr/>
        </p:nvSpPr>
        <p:spPr>
          <a:xfrm>
            <a:off x="3935626" y="939021"/>
            <a:ext cx="4177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年新春團拜主題</a:t>
            </a:r>
          </a:p>
        </p:txBody>
      </p:sp>
    </p:spTree>
    <p:extLst>
      <p:ext uri="{BB962C8B-B14F-4D97-AF65-F5344CB8AC3E}">
        <p14:creationId xmlns:p14="http://schemas.microsoft.com/office/powerpoint/2010/main" val="332493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E451CEC5-CC31-49AE-9124-3245FBF22A61}"/>
              </a:ext>
            </a:extLst>
          </p:cNvPr>
          <p:cNvSpPr txBox="1"/>
          <p:nvPr/>
        </p:nvSpPr>
        <p:spPr>
          <a:xfrm>
            <a:off x="2823520" y="2392684"/>
            <a:ext cx="6363730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自我驅動</a:t>
            </a:r>
            <a:endParaRPr lang="en-US" altLang="zh-TW" sz="8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讓人感動</a:t>
            </a:r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5B65F56-03C7-4CBA-8A49-6888D8A3DBD9}"/>
              </a:ext>
            </a:extLst>
          </p:cNvPr>
          <p:cNvSpPr txBox="1"/>
          <p:nvPr/>
        </p:nvSpPr>
        <p:spPr>
          <a:xfrm>
            <a:off x="3935626" y="939021"/>
            <a:ext cx="4177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年新春團拜主題</a:t>
            </a:r>
          </a:p>
        </p:txBody>
      </p:sp>
    </p:spTree>
    <p:extLst>
      <p:ext uri="{BB962C8B-B14F-4D97-AF65-F5344CB8AC3E}">
        <p14:creationId xmlns:p14="http://schemas.microsoft.com/office/powerpoint/2010/main" val="3221763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0996D049-04D4-46A5-B7F2-3645C7D311D6}"/>
              </a:ext>
            </a:extLst>
          </p:cNvPr>
          <p:cNvSpPr txBox="1"/>
          <p:nvPr/>
        </p:nvSpPr>
        <p:spPr>
          <a:xfrm>
            <a:off x="2007973" y="319217"/>
            <a:ext cx="7753865" cy="4379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上萬台無人機參與救災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自駕車在路上跑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無人商店購物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Alexa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音箱訂購午餐披薩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無人駕駛的飛天計程車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「無人機」的圖片搜尋結果">
            <a:extLst>
              <a:ext uri="{FF2B5EF4-FFF2-40B4-BE49-F238E27FC236}">
                <a16:creationId xmlns:a16="http://schemas.microsoft.com/office/drawing/2014/main" id="{3EABC2D9-18D9-48E8-90C7-CC8265641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5" y="4935838"/>
            <a:ext cx="243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「自駕車」的圖片搜尋結果">
            <a:extLst>
              <a:ext uri="{FF2B5EF4-FFF2-40B4-BE49-F238E27FC236}">
                <a16:creationId xmlns:a16="http://schemas.microsoft.com/office/drawing/2014/main" id="{A9DCE114-9F81-433D-9278-1F7278C8F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01" y="4935838"/>
            <a:ext cx="243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「Alexa」的圖片搜尋結果">
            <a:extLst>
              <a:ext uri="{FF2B5EF4-FFF2-40B4-BE49-F238E27FC236}">
                <a16:creationId xmlns:a16="http://schemas.microsoft.com/office/drawing/2014/main" id="{94CE351C-DAB2-408E-919C-DB3CE234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818" y="4935838"/>
            <a:ext cx="287622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「飛天計程車」的圖片搜尋結果">
            <a:extLst>
              <a:ext uri="{FF2B5EF4-FFF2-40B4-BE49-F238E27FC236}">
                <a16:creationId xmlns:a16="http://schemas.microsoft.com/office/drawing/2014/main" id="{2B937017-D3E7-4F89-ACE2-F06A09ED6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854" y="4935838"/>
            <a:ext cx="288220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841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AC964DF-1523-4882-AA89-7F0F7EF67CF4}"/>
              </a:ext>
            </a:extLst>
          </p:cNvPr>
          <p:cNvSpPr txBox="1"/>
          <p:nvPr/>
        </p:nvSpPr>
        <p:spPr>
          <a:xfrm>
            <a:off x="4192429" y="808340"/>
            <a:ext cx="39726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人類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自動駕駛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自動導航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自動執行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自動偵錯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箭號: 向左 2">
            <a:extLst>
              <a:ext uri="{FF2B5EF4-FFF2-40B4-BE49-F238E27FC236}">
                <a16:creationId xmlns:a16="http://schemas.microsoft.com/office/drawing/2014/main" id="{B3A10498-3F75-40DE-839C-CCA28493CEF2}"/>
              </a:ext>
            </a:extLst>
          </p:cNvPr>
          <p:cNvSpPr/>
          <p:nvPr/>
        </p:nvSpPr>
        <p:spPr>
          <a:xfrm rot="12687970">
            <a:off x="3786885" y="1419498"/>
            <a:ext cx="642552" cy="4695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箭號: 向左 3">
            <a:extLst>
              <a:ext uri="{FF2B5EF4-FFF2-40B4-BE49-F238E27FC236}">
                <a16:creationId xmlns:a16="http://schemas.microsoft.com/office/drawing/2014/main" id="{42027827-F844-4DC6-828E-CE9B07F67887}"/>
              </a:ext>
            </a:extLst>
          </p:cNvPr>
          <p:cNvSpPr/>
          <p:nvPr/>
        </p:nvSpPr>
        <p:spPr>
          <a:xfrm rot="11065888">
            <a:off x="3841526" y="2420989"/>
            <a:ext cx="642552" cy="4695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左 4">
            <a:extLst>
              <a:ext uri="{FF2B5EF4-FFF2-40B4-BE49-F238E27FC236}">
                <a16:creationId xmlns:a16="http://schemas.microsoft.com/office/drawing/2014/main" id="{8C71C6A4-3B64-4E8B-9FF8-BAC3A8E6B978}"/>
              </a:ext>
            </a:extLst>
          </p:cNvPr>
          <p:cNvSpPr/>
          <p:nvPr/>
        </p:nvSpPr>
        <p:spPr>
          <a:xfrm rot="19878637">
            <a:off x="7829750" y="1511788"/>
            <a:ext cx="642552" cy="4695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左 5">
            <a:extLst>
              <a:ext uri="{FF2B5EF4-FFF2-40B4-BE49-F238E27FC236}">
                <a16:creationId xmlns:a16="http://schemas.microsoft.com/office/drawing/2014/main" id="{ABE9D497-4F30-4884-8963-67F3DE6F9973}"/>
              </a:ext>
            </a:extLst>
          </p:cNvPr>
          <p:cNvSpPr/>
          <p:nvPr/>
        </p:nvSpPr>
        <p:spPr>
          <a:xfrm rot="21182366">
            <a:off x="7994820" y="2535826"/>
            <a:ext cx="642552" cy="4695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左 6">
            <a:extLst>
              <a:ext uri="{FF2B5EF4-FFF2-40B4-BE49-F238E27FC236}">
                <a16:creationId xmlns:a16="http://schemas.microsoft.com/office/drawing/2014/main" id="{B8F9F74A-E10F-47D6-95F8-A4DCBA27146F}"/>
              </a:ext>
            </a:extLst>
          </p:cNvPr>
          <p:cNvSpPr/>
          <p:nvPr/>
        </p:nvSpPr>
        <p:spPr>
          <a:xfrm rot="10302398">
            <a:off x="3765553" y="3466617"/>
            <a:ext cx="642552" cy="4695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左 7">
            <a:extLst>
              <a:ext uri="{FF2B5EF4-FFF2-40B4-BE49-F238E27FC236}">
                <a16:creationId xmlns:a16="http://schemas.microsoft.com/office/drawing/2014/main" id="{CA3705D0-B3A7-459D-9C0B-4D525D91946F}"/>
              </a:ext>
            </a:extLst>
          </p:cNvPr>
          <p:cNvSpPr/>
          <p:nvPr/>
        </p:nvSpPr>
        <p:spPr>
          <a:xfrm rot="9763128">
            <a:off x="3901080" y="4404139"/>
            <a:ext cx="642552" cy="4695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左 8">
            <a:extLst>
              <a:ext uri="{FF2B5EF4-FFF2-40B4-BE49-F238E27FC236}">
                <a16:creationId xmlns:a16="http://schemas.microsoft.com/office/drawing/2014/main" id="{B5B78920-D227-4B67-89BF-4884B1B0D585}"/>
              </a:ext>
            </a:extLst>
          </p:cNvPr>
          <p:cNvSpPr/>
          <p:nvPr/>
        </p:nvSpPr>
        <p:spPr>
          <a:xfrm>
            <a:off x="8105172" y="3510503"/>
            <a:ext cx="642552" cy="4695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左 9">
            <a:extLst>
              <a:ext uri="{FF2B5EF4-FFF2-40B4-BE49-F238E27FC236}">
                <a16:creationId xmlns:a16="http://schemas.microsoft.com/office/drawing/2014/main" id="{6591FB33-DD3D-482D-9531-12410A6BA5F7}"/>
              </a:ext>
            </a:extLst>
          </p:cNvPr>
          <p:cNvSpPr/>
          <p:nvPr/>
        </p:nvSpPr>
        <p:spPr>
          <a:xfrm rot="359001">
            <a:off x="8187850" y="4404139"/>
            <a:ext cx="642552" cy="4695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CDE8BD6-9BE6-4CA0-9AA8-55DC4F4DF30A}"/>
              </a:ext>
            </a:extLst>
          </p:cNvPr>
          <p:cNvSpPr txBox="1"/>
          <p:nvPr/>
        </p:nvSpPr>
        <p:spPr>
          <a:xfrm>
            <a:off x="2251270" y="994719"/>
            <a:ext cx="1253162" cy="707886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懈怠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201245F-5892-4CF6-B9EF-DAFAD1BBA8C4}"/>
              </a:ext>
            </a:extLst>
          </p:cNvPr>
          <p:cNvSpPr txBox="1"/>
          <p:nvPr/>
        </p:nvSpPr>
        <p:spPr>
          <a:xfrm>
            <a:off x="1841158" y="2184537"/>
            <a:ext cx="1738408" cy="707886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不用心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495B3AB-4540-443D-9EEE-A1F804D77445}"/>
              </a:ext>
            </a:extLst>
          </p:cNvPr>
          <p:cNvSpPr txBox="1"/>
          <p:nvPr/>
        </p:nvSpPr>
        <p:spPr>
          <a:xfrm>
            <a:off x="2186880" y="3391338"/>
            <a:ext cx="1253162" cy="707886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煩惱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CDE7F02-1C78-4AD6-BF68-A0EFE3677655}"/>
              </a:ext>
            </a:extLst>
          </p:cNvPr>
          <p:cNvSpPr txBox="1"/>
          <p:nvPr/>
        </p:nvSpPr>
        <p:spPr>
          <a:xfrm>
            <a:off x="2321516" y="4604594"/>
            <a:ext cx="1253162" cy="707886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無明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E13E9EB-FF13-4413-BDC4-AFE66417405E}"/>
              </a:ext>
            </a:extLst>
          </p:cNvPr>
          <p:cNvSpPr txBox="1"/>
          <p:nvPr/>
        </p:nvSpPr>
        <p:spPr>
          <a:xfrm>
            <a:off x="8853124" y="946540"/>
            <a:ext cx="1781802" cy="707886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不專心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72141281-441B-4FE8-829C-A095E512B0DF}"/>
              </a:ext>
            </a:extLst>
          </p:cNvPr>
          <p:cNvSpPr txBox="1"/>
          <p:nvPr/>
        </p:nvSpPr>
        <p:spPr>
          <a:xfrm>
            <a:off x="9035128" y="2110662"/>
            <a:ext cx="2228055" cy="707886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沒有反省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C037F45-DFE4-4026-B89A-F93DA745D743}"/>
              </a:ext>
            </a:extLst>
          </p:cNvPr>
          <p:cNvSpPr txBox="1"/>
          <p:nvPr/>
        </p:nvSpPr>
        <p:spPr>
          <a:xfrm>
            <a:off x="9134748" y="3330692"/>
            <a:ext cx="1762379" cy="707886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無目標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7B53D11-ADC4-4650-9A5D-B41477243893}"/>
              </a:ext>
            </a:extLst>
          </p:cNvPr>
          <p:cNvSpPr txBox="1"/>
          <p:nvPr/>
        </p:nvSpPr>
        <p:spPr>
          <a:xfrm>
            <a:off x="9389357" y="4336308"/>
            <a:ext cx="1253162" cy="707886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計較</a:t>
            </a:r>
          </a:p>
        </p:txBody>
      </p:sp>
    </p:spTree>
    <p:extLst>
      <p:ext uri="{BB962C8B-B14F-4D97-AF65-F5344CB8AC3E}">
        <p14:creationId xmlns:p14="http://schemas.microsoft.com/office/powerpoint/2010/main" val="3530857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C8A0EBF0-58D4-460E-80D4-C8AA90E28E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730728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1932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3866A849-C2DE-4A93-9064-AFF071EAED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3268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0126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3866A849-C2DE-4A93-9064-AFF071EAED1F}"/>
              </a:ext>
            </a:extLst>
          </p:cNvPr>
          <p:cNvGraphicFramePr/>
          <p:nvPr/>
        </p:nvGraphicFramePr>
        <p:xfrm>
          <a:off x="4621426" y="2372497"/>
          <a:ext cx="5538573" cy="3765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28470FD2-D0D3-4BB8-AA2A-DA79436CCA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7811000"/>
              </p:ext>
            </p:extLst>
          </p:nvPr>
        </p:nvGraphicFramePr>
        <p:xfrm>
          <a:off x="2804298" y="781450"/>
          <a:ext cx="2360827" cy="304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橢圓 3">
            <a:extLst>
              <a:ext uri="{FF2B5EF4-FFF2-40B4-BE49-F238E27FC236}">
                <a16:creationId xmlns:a16="http://schemas.microsoft.com/office/drawing/2014/main" id="{A75ED765-A6FA-484A-8C2B-08D726BD9EBF}"/>
              </a:ext>
            </a:extLst>
          </p:cNvPr>
          <p:cNvSpPr/>
          <p:nvPr/>
        </p:nvSpPr>
        <p:spPr>
          <a:xfrm>
            <a:off x="1293685" y="1589330"/>
            <a:ext cx="1476632" cy="14333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自我驅動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60CAB08-FADC-4319-BDBC-358A8EB0DB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2897660" y="1029642"/>
            <a:ext cx="490238" cy="49023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7A6832B-7FF1-4D4C-BDE2-4D3845AB5E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3161273" y="1723768"/>
            <a:ext cx="490238" cy="490238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6703CB6B-65ED-45E6-BDA9-6F0DBC650D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3155135" y="2405274"/>
            <a:ext cx="490238" cy="49023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FA506E87-586E-45D1-8BD6-2355AA7EB7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2897660" y="3087042"/>
            <a:ext cx="490238" cy="49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02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3866A849-C2DE-4A93-9064-AFF071EAED1F}"/>
              </a:ext>
            </a:extLst>
          </p:cNvPr>
          <p:cNvGraphicFramePr/>
          <p:nvPr/>
        </p:nvGraphicFramePr>
        <p:xfrm>
          <a:off x="321275" y="1414848"/>
          <a:ext cx="5538573" cy="3765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0F42449B-C7B5-4AE8-BA18-99A97D2A5DB6}"/>
              </a:ext>
            </a:extLst>
          </p:cNvPr>
          <p:cNvGraphicFramePr/>
          <p:nvPr/>
        </p:nvGraphicFramePr>
        <p:xfrm>
          <a:off x="4553465" y="1298947"/>
          <a:ext cx="6533292" cy="426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86997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天體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體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TM03457452[[fn=天體]]</Template>
  <TotalTime>286</TotalTime>
  <Words>363</Words>
  <Application>Microsoft Office PowerPoint</Application>
  <PresentationFormat>寬螢幕</PresentationFormat>
  <Paragraphs>125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微軟正黑體</vt:lpstr>
      <vt:lpstr>新細明體</vt:lpstr>
      <vt:lpstr>標楷體</vt:lpstr>
      <vt:lpstr>Arial</vt:lpstr>
      <vt:lpstr>Calibri</vt:lpstr>
      <vt:lpstr>Calibri Light</vt:lpstr>
      <vt:lpstr>天體</vt:lpstr>
      <vt:lpstr>新春團拜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感恩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高明智</dc:creator>
  <cp:lastModifiedBy>高明智</cp:lastModifiedBy>
  <cp:revision>20</cp:revision>
  <cp:lastPrinted>2018-03-09T06:05:33Z</cp:lastPrinted>
  <dcterms:created xsi:type="dcterms:W3CDTF">2018-02-08T01:45:33Z</dcterms:created>
  <dcterms:modified xsi:type="dcterms:W3CDTF">2018-03-11T02:38:20Z</dcterms:modified>
</cp:coreProperties>
</file>