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24C601-28BD-4E46-84BD-4672AB6C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3BB7DF6-90EB-40F9-98FE-63B3DC28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56F7-04D6-4464-BE51-1CF6F4D0656D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146DA6D-FFDD-4E55-BAED-E8B88693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08CE30-2FF2-4F0F-810F-F66BB610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C2BAC-9260-4ECC-82DC-51FBE9694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2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FF66F49-2555-49A3-9A82-9734FCB3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F13A927-91EA-4E42-890B-D2C5528DA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F62048-8DA9-40F4-87E1-DFCA0245F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56F7-04D6-4464-BE51-1CF6F4D0656D}" type="datetimeFigureOut">
              <a:rPr lang="zh-TW" altLang="en-US" smtClean="0"/>
              <a:t>2018/1/11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0C4E33-2C80-40AF-838F-CAB47DA7E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634F76-3B48-44B6-9E6C-024CFD3C4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C2BAC-9260-4ECC-82DC-51FBE9694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85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B03E0B65-AD0D-4288-8C66-613188BF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800"/>
            </a:br>
            <a:r>
              <a:rPr lang="en-US" altLang="zh-TW" sz="4800"/>
              <a:t>ABC</a:t>
            </a:r>
            <a:r>
              <a:rPr lang="zh-TW" altLang="en-US" sz="4800"/>
              <a:t>公司儲備主管</a:t>
            </a:r>
            <a:br>
              <a:rPr lang="en-US" altLang="zh-TW" sz="4800"/>
            </a:br>
            <a:r>
              <a:rPr lang="en-US" altLang="zh-TW" sz="4800"/>
              <a:t> —</a:t>
            </a:r>
            <a:r>
              <a:rPr lang="zh-TW" altLang="en-US" sz="4800"/>
              <a:t>共好團隊建立</a:t>
            </a:r>
            <a:endParaRPr lang="zh-TW" altLang="en-US" sz="48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3D1E699-43EC-4282-AC12-A4ABC9BBB3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0AAA9FAB-8814-49C0-8CD1-6E781E7D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課程大綱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08EA43B-AEB8-4489-88C5-2B050F10AD5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73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40078F5A-D83F-4A11-8A32-7CA1E551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en-US" sz="3600"/>
              <a:t>有緣相逢只是一個開始，</a:t>
            </a:r>
            <a:br>
              <a:rPr lang="zh-TW" altLang="en-US" sz="3600"/>
            </a:br>
            <a:r>
              <a:rPr lang="zh-TW" altLang="en-US" sz="3600"/>
              <a:t>人人保持向前才是進步， </a:t>
            </a:r>
            <a:br>
              <a:rPr lang="zh-TW" altLang="en-US" sz="3600"/>
            </a:br>
            <a:r>
              <a:rPr lang="zh-TW" altLang="en-US" sz="3600"/>
              <a:t>願意一起共事才是成功。</a:t>
            </a:r>
            <a:br>
              <a:rPr lang="zh-TW" altLang="en-US" sz="3600"/>
            </a:br>
            <a:r>
              <a:rPr lang="zh-TW" altLang="en-US" sz="3600"/>
              <a:t>         </a:t>
            </a:r>
            <a:r>
              <a:rPr lang="en-US" altLang="zh-TW" sz="3600"/>
              <a:t>--</a:t>
            </a:r>
            <a:r>
              <a:rPr lang="zh-TW" altLang="en-US" sz="3600"/>
              <a:t>亨利  福特</a:t>
            </a:r>
            <a:endParaRPr lang="zh-TW" altLang="en-US" sz="36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13F9A91-BA9B-4F49-ACFD-23B0036321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4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CE37E802-497A-45A8-A9D8-45FF71E6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我們是一個團隊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82C6739-B0F1-4973-9061-BA35A88D9F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7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56A54813-6367-4359-9DCB-8095BA57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共好團隊</a:t>
            </a:r>
            <a:br>
              <a:rPr lang="zh-TW" altLang="en-US" sz="4000"/>
            </a:br>
            <a:r>
              <a:rPr lang="en-US" altLang="zh-TW" sz="3600">
                <a:latin typeface="Arial" panose="020B0604020202020204" pitchFamily="34" charset="0"/>
              </a:rPr>
              <a:t>—</a:t>
            </a:r>
            <a:r>
              <a:rPr lang="zh-TW" altLang="en-US" sz="3600"/>
              <a:t>因應動盪經營環境下的成功之道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98B6D89-D5FF-448C-84F1-0F4B2C5038D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4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>
            <a:extLst>
              <a:ext uri="{FF2B5EF4-FFF2-40B4-BE49-F238E27FC236}">
                <a16:creationId xmlns:a16="http://schemas.microsoft.com/office/drawing/2014/main" id="{B90F20B1-79AD-47DE-A088-30F2BD729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4FDBDB-97B4-4E84-8292-13B1AC14AB8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893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寬螢幕</PresentationFormat>
  <Paragraphs>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 ABC公司儲備主管  —共好團隊建立</vt:lpstr>
      <vt:lpstr>課程大綱</vt:lpstr>
      <vt:lpstr>有緣相逢只是一個開始， 人人保持向前才是進步，  願意一起共事才是成功。          --亨利  福特</vt:lpstr>
      <vt:lpstr>我們是一個團隊</vt:lpstr>
      <vt:lpstr>共好團隊 —因應動盪經營環境下的成功之道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ABC公司儲備主管  —共好團隊建立</dc:title>
  <dc:creator>高明智</dc:creator>
  <cp:lastModifiedBy>高明智</cp:lastModifiedBy>
  <cp:revision>2</cp:revision>
  <dcterms:created xsi:type="dcterms:W3CDTF">2018-01-04T14:00:22Z</dcterms:created>
  <dcterms:modified xsi:type="dcterms:W3CDTF">2018-01-11T08:56:29Z</dcterms:modified>
</cp:coreProperties>
</file>