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3" r:id="rId3"/>
    <p:sldId id="264" r:id="rId4"/>
    <p:sldId id="261" r:id="rId5"/>
    <p:sldId id="257" r:id="rId6"/>
    <p:sldId id="258" r:id="rId7"/>
    <p:sldId id="262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8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41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7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96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828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47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19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01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11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53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15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95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87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3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26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16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88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BEB6D5-4C3F-42F1-96DA-E4CCFB729746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024B8A-708B-4EFE-A5C3-81AD16155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30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9F0C7A-270B-B93A-B352-4F4D5D3A3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173020" cy="2971801"/>
          </a:xfrm>
        </p:spPr>
        <p:txBody>
          <a:bodyPr/>
          <a:lstStyle/>
          <a:p>
            <a:r>
              <a:rPr lang="zh-TW" altLang="en-US" dirty="0"/>
              <a:t>     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價值觀與使命宣言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0FC0196-7D74-C25C-E679-3E25910EB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169716" cy="1947333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桃園區 鄭安喬</a:t>
            </a:r>
          </a:p>
        </p:txBody>
      </p:sp>
    </p:spTree>
    <p:extLst>
      <p:ext uri="{BB962C8B-B14F-4D97-AF65-F5344CB8AC3E}">
        <p14:creationId xmlns:p14="http://schemas.microsoft.com/office/powerpoint/2010/main" val="428009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C39C38-1786-63DA-225F-9DB4E77F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779353-F056-807C-95A7-B5B0327A8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價值觀的定義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從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年進入慈濟當志工，參與大愛媽媽進入校園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說故事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帶著孩子一起做環保，讓我學習到靜思語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及如何做資源回收，也讓孩子學習到惜福愛物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再亂買玩具。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現在對人時時要懷著感恩心，以感恩、尊重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､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愛來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與人相處，彼此結好緣。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63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0F20A-28CB-9FD3-034E-2A8B48E3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96DA99-E3C7-DE94-1167-76C8D10E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/>
              <a:t>      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價值觀的使命與宣言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做慈濟走菩薩道，永不後悔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走入人群、付出無所求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養成自我覺察的習慣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多多觀察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活到老學到老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03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CEC795-C461-4678-45B1-FE413D69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E5A308-3A4B-B425-3094-6292DEF7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1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我的價值觀</a:t>
            </a:r>
            <a:endParaRPr lang="en-US" altLang="zh-TW" sz="1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一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運動強身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二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節制飲食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三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家人和諧健康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四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提升自己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五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利益社會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6482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3B57A-BBDC-49D5-1B35-BF74BEEF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D8BBF4-C350-A7B7-A780-843EF4C6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運動強身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運動可以促進新陳代謝，消耗熱量，減輕精神壓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力，提升大腦的功能，幫助睡眠，增強體力。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每週力行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3-4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天的運動，每次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30~60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分鐘的肌力運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動及有氧運動，肌力運動維持一定程度的肌肉力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量，有氧運動可以降低許多疾病的風險。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489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27E84D-5F64-4C0A-2342-E53D98E8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CD0066-BB2D-742B-5A4E-AD3E0641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節制飲食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齋戒茹素</a:t>
            </a:r>
            <a:r>
              <a:rPr lang="zh-TW" altLang="en-US" sz="1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多吃原形食物，少吃或不吃加工素料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晚餐不吃寒性蔬果，以免造成身體不舒服，不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吃或喝甜食、糯米類食物，總之再好吃的東西要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吃適量，吃太多會造成肥胖也會成為身體的負擔  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，累積成為疾病。</a:t>
            </a:r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5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449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5462EC-E09D-433C-BA07-E35009C5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CB3918-CE8A-1F3D-4449-284675541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家人和諧健康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尊重家人的隱私權</a:t>
            </a:r>
            <a:r>
              <a:rPr lang="zh-TW" altLang="en-US" sz="3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休息的空間，尊重一家人的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快樂學習，重視一家人的關係聯繫，快樂和諧的 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家庭生活。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平常多跟兄弟姊妹及父母親、婆家親戚往來聯繫。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380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EF2001-6C93-1D85-D16F-814CF0D8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EC2D91-5ACC-7998-F717-19916FA6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2" y="736600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提升自己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持續每天聞法、薰法，看衲履足跡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參與組隊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讀書會，線上法華心香讀書會。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提升自己的正能量，接觸大自然欣賞花草。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看人文講堂、青春愛讀書的節目，</a:t>
            </a:r>
            <a:r>
              <a:rPr lang="en-US" altLang="zh-TW" sz="2800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Youtube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親子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教育、人際關係等等。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產品的應用。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122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541501-5958-7D90-975D-F69A4FBF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568117-1F21-2156-4517-7D5E504A6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利益社會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看到需要幫助的人或出家師父</a:t>
            </a:r>
            <a:r>
              <a:rPr lang="zh-TW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要真誠的布施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要投入人群中去做，光是別人的祝福再多你也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是得不到</a:t>
            </a:r>
            <a:r>
              <a:rPr lang="zh-TW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要勤耕福田，以福轉業，以自己造 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的福田去改過去的業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291826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1449</TotalTime>
  <Words>522</Words>
  <Application>Microsoft Office PowerPoint</Application>
  <PresentationFormat>寬螢幕</PresentationFormat>
  <Paragraphs>63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PMingLiU</vt:lpstr>
      <vt:lpstr>標楷體</vt:lpstr>
      <vt:lpstr>Century Gothic</vt:lpstr>
      <vt:lpstr>Wingdings 3</vt:lpstr>
      <vt:lpstr>切割線</vt:lpstr>
      <vt:lpstr>     價值觀與使命宣言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價值觀與使命宣言</dc:title>
  <dc:creator>安喬 鄭</dc:creator>
  <cp:lastModifiedBy>安喬 鄭</cp:lastModifiedBy>
  <cp:revision>8</cp:revision>
  <dcterms:created xsi:type="dcterms:W3CDTF">2024-03-14T06:27:55Z</dcterms:created>
  <dcterms:modified xsi:type="dcterms:W3CDTF">2024-03-15T13:01:28Z</dcterms:modified>
</cp:coreProperties>
</file>