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32"/>
  </p:notesMasterIdLst>
  <p:sldIdLst>
    <p:sldId id="256" r:id="rId3"/>
    <p:sldId id="272" r:id="rId4"/>
    <p:sldId id="257" r:id="rId5"/>
    <p:sldId id="258" r:id="rId6"/>
    <p:sldId id="259" r:id="rId7"/>
    <p:sldId id="268" r:id="rId8"/>
    <p:sldId id="276" r:id="rId9"/>
    <p:sldId id="5114" r:id="rId10"/>
    <p:sldId id="260" r:id="rId11"/>
    <p:sldId id="261" r:id="rId12"/>
    <p:sldId id="270" r:id="rId13"/>
    <p:sldId id="271" r:id="rId14"/>
    <p:sldId id="277" r:id="rId15"/>
    <p:sldId id="5120" r:id="rId16"/>
    <p:sldId id="262" r:id="rId17"/>
    <p:sldId id="263" r:id="rId18"/>
    <p:sldId id="273" r:id="rId19"/>
    <p:sldId id="278" r:id="rId20"/>
    <p:sldId id="5117" r:id="rId21"/>
    <p:sldId id="264" r:id="rId22"/>
    <p:sldId id="265" r:id="rId23"/>
    <p:sldId id="274" r:id="rId24"/>
    <p:sldId id="5115" r:id="rId25"/>
    <p:sldId id="5119" r:id="rId26"/>
    <p:sldId id="275" r:id="rId27"/>
    <p:sldId id="266" r:id="rId28"/>
    <p:sldId id="5116" r:id="rId29"/>
    <p:sldId id="5118" r:id="rId30"/>
    <p:sldId id="267" r:id="rId31"/>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440">
          <p15:clr>
            <a:srgbClr val="A4A3A4"/>
          </p15:clr>
        </p15:guide>
        <p15:guide id="2" pos="15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DA7B55-443B-4E7C-A5A5-EDB9E6CA25CA}" v="20" dt="2022-09-02T00:20:07.339"/>
  </p1510:revLst>
</p1510:revInfo>
</file>

<file path=ppt/tableStyles.xml><?xml version="1.0" encoding="utf-8"?>
<a:tblStyleLst xmlns:a="http://schemas.openxmlformats.org/drawingml/2006/main" def="{FD1E0683-0174-4587-8C4C-118D2AE68023}">
  <a:tblStyle styleId="{FD1E0683-0174-4587-8C4C-118D2AE6802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98A58922-26CE-4442-8D8B-76BD84E6BE8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29" d="100"/>
          <a:sy n="129" d="100"/>
        </p:scale>
        <p:origin x="1485" y="82"/>
      </p:cViewPr>
      <p:guideLst>
        <p:guide orient="horz" pos="1440"/>
        <p:guide pos="1560"/>
      </p:guideLst>
    </p:cSldViewPr>
  </p:slideViewPr>
  <p:notesTextViewPr>
    <p:cViewPr>
      <p:scale>
        <a:sx n="1" d="1"/>
        <a:sy n="1" d="1"/>
      </p:scale>
      <p:origin x="0" y="0"/>
    </p:cViewPr>
  </p:notesTextViewPr>
  <p:sorterViewPr>
    <p:cViewPr varScale="1">
      <p:scale>
        <a:sx n="100" d="100"/>
        <a:sy n="100" d="100"/>
      </p:scale>
      <p:origin x="0" y="-107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明智 高" userId="13106cc9a47d8e8b" providerId="LiveId" clId="{CFDA7B55-443B-4E7C-A5A5-EDB9E6CA25CA}"/>
    <pc:docChg chg="undo custSel addSld delSld modSld sldOrd">
      <pc:chgData name="明智 高" userId="13106cc9a47d8e8b" providerId="LiveId" clId="{CFDA7B55-443B-4E7C-A5A5-EDB9E6CA25CA}" dt="2022-09-02T00:23:06.877" v="590" actId="6549"/>
      <pc:docMkLst>
        <pc:docMk/>
      </pc:docMkLst>
      <pc:sldChg chg="ord">
        <pc:chgData name="明智 高" userId="13106cc9a47d8e8b" providerId="LiveId" clId="{CFDA7B55-443B-4E7C-A5A5-EDB9E6CA25CA}" dt="2022-09-02T00:14:34.423" v="458"/>
        <pc:sldMkLst>
          <pc:docMk/>
          <pc:sldMk cId="0" sldId="266"/>
        </pc:sldMkLst>
      </pc:sldChg>
      <pc:sldChg chg="ord">
        <pc:chgData name="明智 高" userId="13106cc9a47d8e8b" providerId="LiveId" clId="{CFDA7B55-443B-4E7C-A5A5-EDB9E6CA25CA}" dt="2022-09-01T23:01:08.153" v="3"/>
        <pc:sldMkLst>
          <pc:docMk/>
          <pc:sldMk cId="3080631688" sldId="268"/>
        </pc:sldMkLst>
      </pc:sldChg>
      <pc:sldChg chg="modSp mod">
        <pc:chgData name="明智 高" userId="13106cc9a47d8e8b" providerId="LiveId" clId="{CFDA7B55-443B-4E7C-A5A5-EDB9E6CA25CA}" dt="2022-08-31T12:49:14.818" v="0" actId="20577"/>
        <pc:sldMkLst>
          <pc:docMk/>
          <pc:sldMk cId="3213470602" sldId="271"/>
        </pc:sldMkLst>
        <pc:spChg chg="mod">
          <ac:chgData name="明智 高" userId="13106cc9a47d8e8b" providerId="LiveId" clId="{CFDA7B55-443B-4E7C-A5A5-EDB9E6CA25CA}" dt="2022-08-31T12:49:14.818" v="0" actId="20577"/>
          <ac:spMkLst>
            <pc:docMk/>
            <pc:sldMk cId="3213470602" sldId="271"/>
            <ac:spMk id="5" creationId="{39C84A86-2268-D182-D398-3DAADDD44F8D}"/>
          </ac:spMkLst>
        </pc:spChg>
      </pc:sldChg>
      <pc:sldChg chg="addSp modSp add mod">
        <pc:chgData name="明智 高" userId="13106cc9a47d8e8b" providerId="LiveId" clId="{CFDA7B55-443B-4E7C-A5A5-EDB9E6CA25CA}" dt="2022-09-01T23:11:48.823" v="200" actId="554"/>
        <pc:sldMkLst>
          <pc:docMk/>
          <pc:sldMk cId="4016910624" sldId="276"/>
        </pc:sldMkLst>
        <pc:spChg chg="add mod">
          <ac:chgData name="明智 高" userId="13106cc9a47d8e8b" providerId="LiveId" clId="{CFDA7B55-443B-4E7C-A5A5-EDB9E6CA25CA}" dt="2022-09-01T23:04:31.123" v="20" actId="14100"/>
          <ac:spMkLst>
            <pc:docMk/>
            <pc:sldMk cId="4016910624" sldId="276"/>
            <ac:spMk id="3" creationId="{2B32C16B-F01B-BE64-0215-263CFAFBC444}"/>
          </ac:spMkLst>
        </pc:spChg>
        <pc:spChg chg="add mod">
          <ac:chgData name="明智 高" userId="13106cc9a47d8e8b" providerId="LiveId" clId="{CFDA7B55-443B-4E7C-A5A5-EDB9E6CA25CA}" dt="2022-09-01T23:05:50.398" v="71" actId="1076"/>
          <ac:spMkLst>
            <pc:docMk/>
            <pc:sldMk cId="4016910624" sldId="276"/>
            <ac:spMk id="4" creationId="{5FA0C055-6F3B-0E4F-9384-69769040CFD1}"/>
          </ac:spMkLst>
        </pc:spChg>
        <pc:spChg chg="add mod">
          <ac:chgData name="明智 高" userId="13106cc9a47d8e8b" providerId="LiveId" clId="{CFDA7B55-443B-4E7C-A5A5-EDB9E6CA25CA}" dt="2022-09-01T23:11:48.823" v="200" actId="554"/>
          <ac:spMkLst>
            <pc:docMk/>
            <pc:sldMk cId="4016910624" sldId="276"/>
            <ac:spMk id="5" creationId="{CB356854-6019-8501-FD0C-9791DA4921AF}"/>
          </ac:spMkLst>
        </pc:spChg>
        <pc:spChg chg="add mod">
          <ac:chgData name="明智 高" userId="13106cc9a47d8e8b" providerId="LiveId" clId="{CFDA7B55-443B-4E7C-A5A5-EDB9E6CA25CA}" dt="2022-09-01T23:08:55.048" v="90" actId="14100"/>
          <ac:spMkLst>
            <pc:docMk/>
            <pc:sldMk cId="4016910624" sldId="276"/>
            <ac:spMk id="6" creationId="{FA722019-F299-812F-6D98-8251EE9161C5}"/>
          </ac:spMkLst>
        </pc:spChg>
        <pc:spChg chg="add mod">
          <ac:chgData name="明智 高" userId="13106cc9a47d8e8b" providerId="LiveId" clId="{CFDA7B55-443B-4E7C-A5A5-EDB9E6CA25CA}" dt="2022-09-01T23:08:59.101" v="91" actId="14100"/>
          <ac:spMkLst>
            <pc:docMk/>
            <pc:sldMk cId="4016910624" sldId="276"/>
            <ac:spMk id="7" creationId="{F7034316-7416-5E09-D3DE-256CC323839F}"/>
          </ac:spMkLst>
        </pc:spChg>
        <pc:spChg chg="add mod">
          <ac:chgData name="明智 高" userId="13106cc9a47d8e8b" providerId="LiveId" clId="{CFDA7B55-443B-4E7C-A5A5-EDB9E6CA25CA}" dt="2022-09-01T23:09:35.081" v="113" actId="1076"/>
          <ac:spMkLst>
            <pc:docMk/>
            <pc:sldMk cId="4016910624" sldId="276"/>
            <ac:spMk id="8" creationId="{76F3773D-1EFA-E0CF-B558-31EAA5A8FB7F}"/>
          </ac:spMkLst>
        </pc:spChg>
        <pc:spChg chg="add mod">
          <ac:chgData name="明智 高" userId="13106cc9a47d8e8b" providerId="LiveId" clId="{CFDA7B55-443B-4E7C-A5A5-EDB9E6CA25CA}" dt="2022-09-01T23:11:20.787" v="195" actId="113"/>
          <ac:spMkLst>
            <pc:docMk/>
            <pc:sldMk cId="4016910624" sldId="276"/>
            <ac:spMk id="9" creationId="{3B5191FD-7FEB-B65A-706D-BB2E641DE944}"/>
          </ac:spMkLst>
        </pc:spChg>
        <pc:spChg chg="add mod">
          <ac:chgData name="明智 高" userId="13106cc9a47d8e8b" providerId="LiveId" clId="{CFDA7B55-443B-4E7C-A5A5-EDB9E6CA25CA}" dt="2022-09-01T23:11:48.823" v="200" actId="554"/>
          <ac:spMkLst>
            <pc:docMk/>
            <pc:sldMk cId="4016910624" sldId="276"/>
            <ac:spMk id="10" creationId="{70548C07-385E-8C3A-CCC4-7D43322CA072}"/>
          </ac:spMkLst>
        </pc:spChg>
        <pc:picChg chg="add mod ord">
          <ac:chgData name="明智 高" userId="13106cc9a47d8e8b" providerId="LiveId" clId="{CFDA7B55-443B-4E7C-A5A5-EDB9E6CA25CA}" dt="2022-09-01T23:04:37.027" v="21" actId="166"/>
          <ac:picMkLst>
            <pc:docMk/>
            <pc:sldMk cId="4016910624" sldId="276"/>
            <ac:picMk id="2" creationId="{50E1B92A-F1FE-8FCC-8B9C-7FB3B7A9B699}"/>
          </ac:picMkLst>
        </pc:picChg>
      </pc:sldChg>
      <pc:sldChg chg="addSp modSp add mod ord">
        <pc:chgData name="明智 高" userId="13106cc9a47d8e8b" providerId="LiveId" clId="{CFDA7B55-443B-4E7C-A5A5-EDB9E6CA25CA}" dt="2022-09-01T23:17:03.671" v="320" actId="1038"/>
        <pc:sldMkLst>
          <pc:docMk/>
          <pc:sldMk cId="2973601185" sldId="277"/>
        </pc:sldMkLst>
        <pc:spChg chg="add mod">
          <ac:chgData name="明智 高" userId="13106cc9a47d8e8b" providerId="LiveId" clId="{CFDA7B55-443B-4E7C-A5A5-EDB9E6CA25CA}" dt="2022-09-01T23:16:53.822" v="319" actId="14100"/>
          <ac:spMkLst>
            <pc:docMk/>
            <pc:sldMk cId="2973601185" sldId="277"/>
            <ac:spMk id="4" creationId="{A7932837-E37C-1121-6BB5-44F372D18887}"/>
          </ac:spMkLst>
        </pc:spChg>
        <pc:spChg chg="mod">
          <ac:chgData name="明智 高" userId="13106cc9a47d8e8b" providerId="LiveId" clId="{CFDA7B55-443B-4E7C-A5A5-EDB9E6CA25CA}" dt="2022-09-01T23:15:01.558" v="263" actId="1076"/>
          <ac:spMkLst>
            <pc:docMk/>
            <pc:sldMk cId="2973601185" sldId="277"/>
            <ac:spMk id="151" creationId="{00000000-0000-0000-0000-000000000000}"/>
          </ac:spMkLst>
        </pc:spChg>
        <pc:picChg chg="add mod">
          <ac:chgData name="明智 高" userId="13106cc9a47d8e8b" providerId="LiveId" clId="{CFDA7B55-443B-4E7C-A5A5-EDB9E6CA25CA}" dt="2022-09-01T23:16:09.780" v="292" actId="1035"/>
          <ac:picMkLst>
            <pc:docMk/>
            <pc:sldMk cId="2973601185" sldId="277"/>
            <ac:picMk id="2" creationId="{96DE6529-8DAC-83F8-486A-96B1B427D34A}"/>
          </ac:picMkLst>
        </pc:picChg>
        <pc:picChg chg="add mod">
          <ac:chgData name="明智 高" userId="13106cc9a47d8e8b" providerId="LiveId" clId="{CFDA7B55-443B-4E7C-A5A5-EDB9E6CA25CA}" dt="2022-09-01T23:17:03.671" v="320" actId="1038"/>
          <ac:picMkLst>
            <pc:docMk/>
            <pc:sldMk cId="2973601185" sldId="277"/>
            <ac:picMk id="3" creationId="{8B1DD6A5-9874-BC77-1941-0EE52533835B}"/>
          </ac:picMkLst>
        </pc:picChg>
      </pc:sldChg>
      <pc:sldChg chg="addSp modSp add mod ord">
        <pc:chgData name="明智 高" userId="13106cc9a47d8e8b" providerId="LiveId" clId="{CFDA7B55-443B-4E7C-A5A5-EDB9E6CA25CA}" dt="2022-09-01T23:21:11.820" v="363" actId="1076"/>
        <pc:sldMkLst>
          <pc:docMk/>
          <pc:sldMk cId="1577491347" sldId="278"/>
        </pc:sldMkLst>
        <pc:spChg chg="add mod">
          <ac:chgData name="明智 高" userId="13106cc9a47d8e8b" providerId="LiveId" clId="{CFDA7B55-443B-4E7C-A5A5-EDB9E6CA25CA}" dt="2022-09-01T23:19:52.419" v="340" actId="1076"/>
          <ac:spMkLst>
            <pc:docMk/>
            <pc:sldMk cId="1577491347" sldId="278"/>
            <ac:spMk id="4" creationId="{5AE9D0B5-D077-3467-D08A-4D3E938B1176}"/>
          </ac:spMkLst>
        </pc:spChg>
        <pc:spChg chg="add mod">
          <ac:chgData name="明智 高" userId="13106cc9a47d8e8b" providerId="LiveId" clId="{CFDA7B55-443B-4E7C-A5A5-EDB9E6CA25CA}" dt="2022-09-01T23:20:43.436" v="359" actId="1037"/>
          <ac:spMkLst>
            <pc:docMk/>
            <pc:sldMk cId="1577491347" sldId="278"/>
            <ac:spMk id="5" creationId="{04358D09-B050-FD92-8632-5AF90FB6A80E}"/>
          </ac:spMkLst>
        </pc:spChg>
        <pc:spChg chg="add mod">
          <ac:chgData name="明智 高" userId="13106cc9a47d8e8b" providerId="LiveId" clId="{CFDA7B55-443B-4E7C-A5A5-EDB9E6CA25CA}" dt="2022-09-01T23:21:11.820" v="363" actId="1076"/>
          <ac:spMkLst>
            <pc:docMk/>
            <pc:sldMk cId="1577491347" sldId="278"/>
            <ac:spMk id="6" creationId="{9131248A-3C02-EE5A-9470-DBA1CD538404}"/>
          </ac:spMkLst>
        </pc:spChg>
      </pc:sldChg>
      <pc:sldChg chg="delSp del mod">
        <pc:chgData name="明智 高" userId="13106cc9a47d8e8b" providerId="LiveId" clId="{CFDA7B55-443B-4E7C-A5A5-EDB9E6CA25CA}" dt="2022-09-01T23:25:19.022" v="369" actId="47"/>
        <pc:sldMkLst>
          <pc:docMk/>
          <pc:sldMk cId="3212177846" sldId="5111"/>
        </pc:sldMkLst>
        <pc:spChg chg="del">
          <ac:chgData name="明智 高" userId="13106cc9a47d8e8b" providerId="LiveId" clId="{CFDA7B55-443B-4E7C-A5A5-EDB9E6CA25CA}" dt="2022-09-01T23:24:51.990" v="364" actId="21"/>
          <ac:spMkLst>
            <pc:docMk/>
            <pc:sldMk cId="3212177846" sldId="5111"/>
            <ac:spMk id="4" creationId="{F3441DC8-E417-4D95-9405-AA56D7E4321A}"/>
          </ac:spMkLst>
        </pc:spChg>
      </pc:sldChg>
      <pc:sldChg chg="addSp delSp modSp del mod">
        <pc:chgData name="明智 高" userId="13106cc9a47d8e8b" providerId="LiveId" clId="{CFDA7B55-443B-4E7C-A5A5-EDB9E6CA25CA}" dt="2022-09-01T23:27:12.392" v="389" actId="47"/>
        <pc:sldMkLst>
          <pc:docMk/>
          <pc:sldMk cId="3742735940" sldId="5112"/>
        </pc:sldMkLst>
        <pc:spChg chg="add mod">
          <ac:chgData name="明智 高" userId="13106cc9a47d8e8b" providerId="LiveId" clId="{CFDA7B55-443B-4E7C-A5A5-EDB9E6CA25CA}" dt="2022-09-01T23:25:16.516" v="368" actId="2085"/>
          <ac:spMkLst>
            <pc:docMk/>
            <pc:sldMk cId="3742735940" sldId="5112"/>
            <ac:spMk id="2" creationId="{F383DC10-FDFF-F59F-B1A0-AB886AA02028}"/>
          </ac:spMkLst>
        </pc:spChg>
        <pc:picChg chg="del">
          <ac:chgData name="明智 高" userId="13106cc9a47d8e8b" providerId="LiveId" clId="{CFDA7B55-443B-4E7C-A5A5-EDB9E6CA25CA}" dt="2022-09-01T23:26:53.592" v="388" actId="478"/>
          <ac:picMkLst>
            <pc:docMk/>
            <pc:sldMk cId="3742735940" sldId="5112"/>
            <ac:picMk id="3" creationId="{FAC1EDE3-F0B5-47D5-B7AB-9CAC105314A4}"/>
          </ac:picMkLst>
        </pc:picChg>
      </pc:sldChg>
      <pc:sldChg chg="addSp delSp modSp add del mod ord">
        <pc:chgData name="明智 高" userId="13106cc9a47d8e8b" providerId="LiveId" clId="{CFDA7B55-443B-4E7C-A5A5-EDB9E6CA25CA}" dt="2022-09-01T23:27:45.718" v="390" actId="47"/>
        <pc:sldMkLst>
          <pc:docMk/>
          <pc:sldMk cId="2139528402" sldId="5113"/>
        </pc:sldMkLst>
        <pc:spChg chg="add mod">
          <ac:chgData name="明智 高" userId="13106cc9a47d8e8b" providerId="LiveId" clId="{CFDA7B55-443B-4E7C-A5A5-EDB9E6CA25CA}" dt="2022-09-01T23:26:18.986" v="386"/>
          <ac:spMkLst>
            <pc:docMk/>
            <pc:sldMk cId="2139528402" sldId="5113"/>
            <ac:spMk id="3" creationId="{7A940323-42C8-86FA-CD9A-53337B931251}"/>
          </ac:spMkLst>
        </pc:spChg>
        <pc:spChg chg="add mod">
          <ac:chgData name="明智 高" userId="13106cc9a47d8e8b" providerId="LiveId" clId="{CFDA7B55-443B-4E7C-A5A5-EDB9E6CA25CA}" dt="2022-09-01T23:26:18.986" v="386"/>
          <ac:spMkLst>
            <pc:docMk/>
            <pc:sldMk cId="2139528402" sldId="5113"/>
            <ac:spMk id="4" creationId="{87614BCE-35F9-ECC5-7145-DB6164982190}"/>
          </ac:spMkLst>
        </pc:spChg>
        <pc:spChg chg="del">
          <ac:chgData name="明智 高" userId="13106cc9a47d8e8b" providerId="LiveId" clId="{CFDA7B55-443B-4E7C-A5A5-EDB9E6CA25CA}" dt="2022-09-01T23:26:04.699" v="373" actId="478"/>
          <ac:spMkLst>
            <pc:docMk/>
            <pc:sldMk cId="2139528402" sldId="5113"/>
            <ac:spMk id="121" creationId="{00000000-0000-0000-0000-000000000000}"/>
          </ac:spMkLst>
        </pc:spChg>
        <pc:spChg chg="del">
          <ac:chgData name="明智 高" userId="13106cc9a47d8e8b" providerId="LiveId" clId="{CFDA7B55-443B-4E7C-A5A5-EDB9E6CA25CA}" dt="2022-09-01T23:26:08.290" v="375" actId="478"/>
          <ac:spMkLst>
            <pc:docMk/>
            <pc:sldMk cId="2139528402" sldId="5113"/>
            <ac:spMk id="123" creationId="{00000000-0000-0000-0000-000000000000}"/>
          </ac:spMkLst>
        </pc:spChg>
        <pc:spChg chg="del">
          <ac:chgData name="明智 高" userId="13106cc9a47d8e8b" providerId="LiveId" clId="{CFDA7B55-443B-4E7C-A5A5-EDB9E6CA25CA}" dt="2022-09-01T23:26:17.293" v="385" actId="478"/>
          <ac:spMkLst>
            <pc:docMk/>
            <pc:sldMk cId="2139528402" sldId="5113"/>
            <ac:spMk id="124" creationId="{00000000-0000-0000-0000-000000000000}"/>
          </ac:spMkLst>
        </pc:spChg>
        <pc:picChg chg="add mod">
          <ac:chgData name="明智 高" userId="13106cc9a47d8e8b" providerId="LiveId" clId="{CFDA7B55-443B-4E7C-A5A5-EDB9E6CA25CA}" dt="2022-09-01T23:26:18.986" v="386"/>
          <ac:picMkLst>
            <pc:docMk/>
            <pc:sldMk cId="2139528402" sldId="5113"/>
            <ac:picMk id="2" creationId="{883830F1-3510-AE99-73E4-491E60C7A568}"/>
          </ac:picMkLst>
        </pc:picChg>
        <pc:cxnChg chg="del">
          <ac:chgData name="明智 高" userId="13106cc9a47d8e8b" providerId="LiveId" clId="{CFDA7B55-443B-4E7C-A5A5-EDB9E6CA25CA}" dt="2022-09-01T23:26:05.899" v="374" actId="478"/>
          <ac:cxnSpMkLst>
            <pc:docMk/>
            <pc:sldMk cId="2139528402" sldId="5113"/>
            <ac:cxnSpMk id="122" creationId="{00000000-0000-0000-0000-000000000000}"/>
          </ac:cxnSpMkLst>
        </pc:cxnChg>
        <pc:cxnChg chg="del">
          <ac:chgData name="明智 高" userId="13106cc9a47d8e8b" providerId="LiveId" clId="{CFDA7B55-443B-4E7C-A5A5-EDB9E6CA25CA}" dt="2022-09-01T23:26:09.108" v="376" actId="478"/>
          <ac:cxnSpMkLst>
            <pc:docMk/>
            <pc:sldMk cId="2139528402" sldId="5113"/>
            <ac:cxnSpMk id="127" creationId="{00000000-0000-0000-0000-000000000000}"/>
          </ac:cxnSpMkLst>
        </pc:cxnChg>
        <pc:cxnChg chg="del">
          <ac:chgData name="明智 高" userId="13106cc9a47d8e8b" providerId="LiveId" clId="{CFDA7B55-443B-4E7C-A5A5-EDB9E6CA25CA}" dt="2022-09-01T23:26:09.889" v="377" actId="478"/>
          <ac:cxnSpMkLst>
            <pc:docMk/>
            <pc:sldMk cId="2139528402" sldId="5113"/>
            <ac:cxnSpMk id="128" creationId="{00000000-0000-0000-0000-000000000000}"/>
          </ac:cxnSpMkLst>
        </pc:cxnChg>
        <pc:cxnChg chg="del">
          <ac:chgData name="明智 高" userId="13106cc9a47d8e8b" providerId="LiveId" clId="{CFDA7B55-443B-4E7C-A5A5-EDB9E6CA25CA}" dt="2022-09-01T23:26:10.611" v="378" actId="478"/>
          <ac:cxnSpMkLst>
            <pc:docMk/>
            <pc:sldMk cId="2139528402" sldId="5113"/>
            <ac:cxnSpMk id="129" creationId="{00000000-0000-0000-0000-000000000000}"/>
          </ac:cxnSpMkLst>
        </pc:cxnChg>
        <pc:cxnChg chg="del">
          <ac:chgData name="明智 高" userId="13106cc9a47d8e8b" providerId="LiveId" clId="{CFDA7B55-443B-4E7C-A5A5-EDB9E6CA25CA}" dt="2022-09-01T23:26:11.378" v="379" actId="478"/>
          <ac:cxnSpMkLst>
            <pc:docMk/>
            <pc:sldMk cId="2139528402" sldId="5113"/>
            <ac:cxnSpMk id="130" creationId="{00000000-0000-0000-0000-000000000000}"/>
          </ac:cxnSpMkLst>
        </pc:cxnChg>
        <pc:cxnChg chg="del">
          <ac:chgData name="明智 高" userId="13106cc9a47d8e8b" providerId="LiveId" clId="{CFDA7B55-443B-4E7C-A5A5-EDB9E6CA25CA}" dt="2022-09-01T23:26:12.382" v="380" actId="478"/>
          <ac:cxnSpMkLst>
            <pc:docMk/>
            <pc:sldMk cId="2139528402" sldId="5113"/>
            <ac:cxnSpMk id="131" creationId="{00000000-0000-0000-0000-000000000000}"/>
          </ac:cxnSpMkLst>
        </pc:cxnChg>
        <pc:cxnChg chg="del">
          <ac:chgData name="明智 高" userId="13106cc9a47d8e8b" providerId="LiveId" clId="{CFDA7B55-443B-4E7C-A5A5-EDB9E6CA25CA}" dt="2022-09-01T23:26:13.224" v="381" actId="478"/>
          <ac:cxnSpMkLst>
            <pc:docMk/>
            <pc:sldMk cId="2139528402" sldId="5113"/>
            <ac:cxnSpMk id="132" creationId="{00000000-0000-0000-0000-000000000000}"/>
          </ac:cxnSpMkLst>
        </pc:cxnChg>
        <pc:cxnChg chg="del">
          <ac:chgData name="明智 高" userId="13106cc9a47d8e8b" providerId="LiveId" clId="{CFDA7B55-443B-4E7C-A5A5-EDB9E6CA25CA}" dt="2022-09-01T23:26:13.943" v="382" actId="478"/>
          <ac:cxnSpMkLst>
            <pc:docMk/>
            <pc:sldMk cId="2139528402" sldId="5113"/>
            <ac:cxnSpMk id="133" creationId="{00000000-0000-0000-0000-000000000000}"/>
          </ac:cxnSpMkLst>
        </pc:cxnChg>
        <pc:cxnChg chg="del">
          <ac:chgData name="明智 高" userId="13106cc9a47d8e8b" providerId="LiveId" clId="{CFDA7B55-443B-4E7C-A5A5-EDB9E6CA25CA}" dt="2022-09-01T23:26:14.885" v="383" actId="478"/>
          <ac:cxnSpMkLst>
            <pc:docMk/>
            <pc:sldMk cId="2139528402" sldId="5113"/>
            <ac:cxnSpMk id="134" creationId="{00000000-0000-0000-0000-000000000000}"/>
          </ac:cxnSpMkLst>
        </pc:cxnChg>
        <pc:cxnChg chg="del">
          <ac:chgData name="明智 高" userId="13106cc9a47d8e8b" providerId="LiveId" clId="{CFDA7B55-443B-4E7C-A5A5-EDB9E6CA25CA}" dt="2022-09-01T23:26:15.682" v="384" actId="478"/>
          <ac:cxnSpMkLst>
            <pc:docMk/>
            <pc:sldMk cId="2139528402" sldId="5113"/>
            <ac:cxnSpMk id="135" creationId="{00000000-0000-0000-0000-000000000000}"/>
          </ac:cxnSpMkLst>
        </pc:cxnChg>
      </pc:sldChg>
      <pc:sldChg chg="add">
        <pc:chgData name="明智 高" userId="13106cc9a47d8e8b" providerId="LiveId" clId="{CFDA7B55-443B-4E7C-A5A5-EDB9E6CA25CA}" dt="2022-09-01T23:26:50.928" v="387" actId="2890"/>
        <pc:sldMkLst>
          <pc:docMk/>
          <pc:sldMk cId="4085269322" sldId="5114"/>
        </pc:sldMkLst>
      </pc:sldChg>
      <pc:sldChg chg="addSp delSp modSp add mod">
        <pc:chgData name="明智 高" userId="13106cc9a47d8e8b" providerId="LiveId" clId="{CFDA7B55-443B-4E7C-A5A5-EDB9E6CA25CA}" dt="2022-09-01T23:44:06.334" v="404"/>
        <pc:sldMkLst>
          <pc:docMk/>
          <pc:sldMk cId="916438940" sldId="5115"/>
        </pc:sldMkLst>
        <pc:spChg chg="del">
          <ac:chgData name="明智 高" userId="13106cc9a47d8e8b" providerId="LiveId" clId="{CFDA7B55-443B-4E7C-A5A5-EDB9E6CA25CA}" dt="2022-09-01T23:43:43.900" v="403" actId="478"/>
          <ac:spMkLst>
            <pc:docMk/>
            <pc:sldMk cId="916438940" sldId="5115"/>
            <ac:spMk id="3" creationId="{24B0FABC-B52F-9F35-8BD0-D86AD86EE858}"/>
          </ac:spMkLst>
        </pc:spChg>
        <pc:spChg chg="add mod">
          <ac:chgData name="明智 高" userId="13106cc9a47d8e8b" providerId="LiveId" clId="{CFDA7B55-443B-4E7C-A5A5-EDB9E6CA25CA}" dt="2022-09-01T23:44:06.334" v="404"/>
          <ac:spMkLst>
            <pc:docMk/>
            <pc:sldMk cId="916438940" sldId="5115"/>
            <ac:spMk id="4" creationId="{CB7B3730-83BB-A490-8DD9-72E25E75B017}"/>
          </ac:spMkLst>
        </pc:spChg>
        <pc:spChg chg="add mod">
          <ac:chgData name="明智 高" userId="13106cc9a47d8e8b" providerId="LiveId" clId="{CFDA7B55-443B-4E7C-A5A5-EDB9E6CA25CA}" dt="2022-09-01T23:44:06.334" v="404"/>
          <ac:spMkLst>
            <pc:docMk/>
            <pc:sldMk cId="916438940" sldId="5115"/>
            <ac:spMk id="6" creationId="{8A818C99-9E48-E66C-9FC1-2E786813DA9E}"/>
          </ac:spMkLst>
        </pc:spChg>
        <pc:spChg chg="add mod">
          <ac:chgData name="明智 高" userId="13106cc9a47d8e8b" providerId="LiveId" clId="{CFDA7B55-443B-4E7C-A5A5-EDB9E6CA25CA}" dt="2022-09-01T23:44:06.334" v="404"/>
          <ac:spMkLst>
            <pc:docMk/>
            <pc:sldMk cId="916438940" sldId="5115"/>
            <ac:spMk id="8" creationId="{73DB4F9A-C1C2-841A-8265-B5DCDE1BB418}"/>
          </ac:spMkLst>
        </pc:spChg>
        <pc:spChg chg="add mod">
          <ac:chgData name="明智 高" userId="13106cc9a47d8e8b" providerId="LiveId" clId="{CFDA7B55-443B-4E7C-A5A5-EDB9E6CA25CA}" dt="2022-09-01T23:44:06.334" v="404"/>
          <ac:spMkLst>
            <pc:docMk/>
            <pc:sldMk cId="916438940" sldId="5115"/>
            <ac:spMk id="10" creationId="{9F9029B0-E8B8-605B-B91D-A644C2E4837C}"/>
          </ac:spMkLst>
        </pc:spChg>
        <pc:spChg chg="add mod">
          <ac:chgData name="明智 高" userId="13106cc9a47d8e8b" providerId="LiveId" clId="{CFDA7B55-443B-4E7C-A5A5-EDB9E6CA25CA}" dt="2022-09-01T23:44:06.334" v="404"/>
          <ac:spMkLst>
            <pc:docMk/>
            <pc:sldMk cId="916438940" sldId="5115"/>
            <ac:spMk id="11" creationId="{E2840508-FF7C-54C3-B74C-E8F879F2AB32}"/>
          </ac:spMkLst>
        </pc:spChg>
        <pc:spChg chg="add mod">
          <ac:chgData name="明智 高" userId="13106cc9a47d8e8b" providerId="LiveId" clId="{CFDA7B55-443B-4E7C-A5A5-EDB9E6CA25CA}" dt="2022-09-01T23:44:06.334" v="404"/>
          <ac:spMkLst>
            <pc:docMk/>
            <pc:sldMk cId="916438940" sldId="5115"/>
            <ac:spMk id="12" creationId="{D76A5537-3701-4D09-7062-A2E7CF144E7C}"/>
          </ac:spMkLst>
        </pc:spChg>
        <pc:spChg chg="add mod">
          <ac:chgData name="明智 高" userId="13106cc9a47d8e8b" providerId="LiveId" clId="{CFDA7B55-443B-4E7C-A5A5-EDB9E6CA25CA}" dt="2022-09-01T23:44:06.334" v="404"/>
          <ac:spMkLst>
            <pc:docMk/>
            <pc:sldMk cId="916438940" sldId="5115"/>
            <ac:spMk id="13" creationId="{F610E4D3-4900-6B50-0E3D-EBC08FEB68D3}"/>
          </ac:spMkLst>
        </pc:spChg>
        <pc:spChg chg="add mod">
          <ac:chgData name="明智 高" userId="13106cc9a47d8e8b" providerId="LiveId" clId="{CFDA7B55-443B-4E7C-A5A5-EDB9E6CA25CA}" dt="2022-09-01T23:44:06.334" v="404"/>
          <ac:spMkLst>
            <pc:docMk/>
            <pc:sldMk cId="916438940" sldId="5115"/>
            <ac:spMk id="14" creationId="{0F7FFAB3-3568-5AB5-6142-726FA49B2BB2}"/>
          </ac:spMkLst>
        </pc:spChg>
        <pc:spChg chg="add mod">
          <ac:chgData name="明智 高" userId="13106cc9a47d8e8b" providerId="LiveId" clId="{CFDA7B55-443B-4E7C-A5A5-EDB9E6CA25CA}" dt="2022-09-01T23:44:06.334" v="404"/>
          <ac:spMkLst>
            <pc:docMk/>
            <pc:sldMk cId="916438940" sldId="5115"/>
            <ac:spMk id="15" creationId="{0D6C4C49-130A-D405-2C18-44FD8CA75F66}"/>
          </ac:spMkLst>
        </pc:spChg>
        <pc:spChg chg="add mod">
          <ac:chgData name="明智 高" userId="13106cc9a47d8e8b" providerId="LiveId" clId="{CFDA7B55-443B-4E7C-A5A5-EDB9E6CA25CA}" dt="2022-09-01T23:44:06.334" v="404"/>
          <ac:spMkLst>
            <pc:docMk/>
            <pc:sldMk cId="916438940" sldId="5115"/>
            <ac:spMk id="16" creationId="{B4037C58-B930-F12C-C4E6-EBCBBD24AC24}"/>
          </ac:spMkLst>
        </pc:spChg>
        <pc:spChg chg="add mod">
          <ac:chgData name="明智 高" userId="13106cc9a47d8e8b" providerId="LiveId" clId="{CFDA7B55-443B-4E7C-A5A5-EDB9E6CA25CA}" dt="2022-09-01T23:44:06.334" v="404"/>
          <ac:spMkLst>
            <pc:docMk/>
            <pc:sldMk cId="916438940" sldId="5115"/>
            <ac:spMk id="17" creationId="{553D74D9-21BF-7319-A2AE-18F8EE577428}"/>
          </ac:spMkLst>
        </pc:spChg>
        <pc:grpChg chg="add mod">
          <ac:chgData name="明智 高" userId="13106cc9a47d8e8b" providerId="LiveId" clId="{CFDA7B55-443B-4E7C-A5A5-EDB9E6CA25CA}" dt="2022-09-01T23:44:06.334" v="404"/>
          <ac:grpSpMkLst>
            <pc:docMk/>
            <pc:sldMk cId="916438940" sldId="5115"/>
            <ac:grpSpMk id="2" creationId="{0F4931F2-46B2-09B7-C2AE-BC76DA987807}"/>
          </ac:grpSpMkLst>
        </pc:grpChg>
        <pc:grpChg chg="add mod">
          <ac:chgData name="明智 高" userId="13106cc9a47d8e8b" providerId="LiveId" clId="{CFDA7B55-443B-4E7C-A5A5-EDB9E6CA25CA}" dt="2022-09-01T23:44:06.334" v="404"/>
          <ac:grpSpMkLst>
            <pc:docMk/>
            <pc:sldMk cId="916438940" sldId="5115"/>
            <ac:grpSpMk id="5" creationId="{C818A710-B5BC-5FAB-4E86-540B1EFDC2AA}"/>
          </ac:grpSpMkLst>
        </pc:grpChg>
        <pc:grpChg chg="add mod">
          <ac:chgData name="明智 高" userId="13106cc9a47d8e8b" providerId="LiveId" clId="{CFDA7B55-443B-4E7C-A5A5-EDB9E6CA25CA}" dt="2022-09-01T23:44:06.334" v="404"/>
          <ac:grpSpMkLst>
            <pc:docMk/>
            <pc:sldMk cId="916438940" sldId="5115"/>
            <ac:grpSpMk id="7" creationId="{2DD52388-095A-FE71-07A6-E74019D7A519}"/>
          </ac:grpSpMkLst>
        </pc:grpChg>
        <pc:grpChg chg="add mod">
          <ac:chgData name="明智 高" userId="13106cc9a47d8e8b" providerId="LiveId" clId="{CFDA7B55-443B-4E7C-A5A5-EDB9E6CA25CA}" dt="2022-09-01T23:44:06.334" v="404"/>
          <ac:grpSpMkLst>
            <pc:docMk/>
            <pc:sldMk cId="916438940" sldId="5115"/>
            <ac:grpSpMk id="9" creationId="{B98D84DD-AFDE-54DB-D4E3-AB20870F6B59}"/>
          </ac:grpSpMkLst>
        </pc:grpChg>
      </pc:sldChg>
      <pc:sldChg chg="modSp add mod ord">
        <pc:chgData name="明智 高" userId="13106cc9a47d8e8b" providerId="LiveId" clId="{CFDA7B55-443B-4E7C-A5A5-EDB9E6CA25CA}" dt="2022-09-02T00:22:41.073" v="585" actId="207"/>
        <pc:sldMkLst>
          <pc:docMk/>
          <pc:sldMk cId="4224696003" sldId="5116"/>
        </pc:sldMkLst>
        <pc:spChg chg="mod">
          <ac:chgData name="明智 高" userId="13106cc9a47d8e8b" providerId="LiveId" clId="{CFDA7B55-443B-4E7C-A5A5-EDB9E6CA25CA}" dt="2022-09-02T00:22:41.073" v="585" actId="207"/>
          <ac:spMkLst>
            <pc:docMk/>
            <pc:sldMk cId="4224696003" sldId="5116"/>
            <ac:spMk id="2" creationId="{180A2576-E71B-2FF8-91B2-1BE79D41D0B0}"/>
          </ac:spMkLst>
        </pc:spChg>
      </pc:sldChg>
      <pc:sldChg chg="addSp delSp modSp add mod ord">
        <pc:chgData name="明智 高" userId="13106cc9a47d8e8b" providerId="LiveId" clId="{CFDA7B55-443B-4E7C-A5A5-EDB9E6CA25CA}" dt="2022-09-02T00:09:22.127" v="455" actId="1076"/>
        <pc:sldMkLst>
          <pc:docMk/>
          <pc:sldMk cId="930636838" sldId="5117"/>
        </pc:sldMkLst>
        <pc:spChg chg="add mod">
          <ac:chgData name="明智 高" userId="13106cc9a47d8e8b" providerId="LiveId" clId="{CFDA7B55-443B-4E7C-A5A5-EDB9E6CA25CA}" dt="2022-09-02T00:08:27.418" v="447" actId="108"/>
          <ac:spMkLst>
            <pc:docMk/>
            <pc:sldMk cId="930636838" sldId="5117"/>
            <ac:spMk id="4" creationId="{7B57A92E-140D-5FE9-137F-95833F542593}"/>
          </ac:spMkLst>
        </pc:spChg>
        <pc:spChg chg="add mod">
          <ac:chgData name="明智 高" userId="13106cc9a47d8e8b" providerId="LiveId" clId="{CFDA7B55-443B-4E7C-A5A5-EDB9E6CA25CA}" dt="2022-09-02T00:09:22.127" v="455" actId="1076"/>
          <ac:spMkLst>
            <pc:docMk/>
            <pc:sldMk cId="930636838" sldId="5117"/>
            <ac:spMk id="5" creationId="{E027C9CF-F6CE-E96B-D43F-9964E89A3C0B}"/>
          </ac:spMkLst>
        </pc:spChg>
        <pc:spChg chg="add del mod">
          <ac:chgData name="明智 高" userId="13106cc9a47d8e8b" providerId="LiveId" clId="{CFDA7B55-443B-4E7C-A5A5-EDB9E6CA25CA}" dt="2022-09-02T00:07:45.838" v="441"/>
          <ac:spMkLst>
            <pc:docMk/>
            <pc:sldMk cId="930636838" sldId="5117"/>
            <ac:spMk id="6" creationId="{B32F4BCC-4236-75B0-531D-52ABD256DCD7}"/>
          </ac:spMkLst>
        </pc:spChg>
        <pc:spChg chg="add mod">
          <ac:chgData name="明智 高" userId="13106cc9a47d8e8b" providerId="LiveId" clId="{CFDA7B55-443B-4E7C-A5A5-EDB9E6CA25CA}" dt="2022-09-02T00:08:39.306" v="448"/>
          <ac:spMkLst>
            <pc:docMk/>
            <pc:sldMk cId="930636838" sldId="5117"/>
            <ac:spMk id="7" creationId="{BC00E2F9-8E34-10E9-0DCE-5B04844055AD}"/>
          </ac:spMkLst>
        </pc:spChg>
        <pc:spChg chg="mod">
          <ac:chgData name="明智 高" userId="13106cc9a47d8e8b" providerId="LiveId" clId="{CFDA7B55-443B-4E7C-A5A5-EDB9E6CA25CA}" dt="2022-09-02T00:06:29.999" v="425" actId="1076"/>
          <ac:spMkLst>
            <pc:docMk/>
            <pc:sldMk cId="930636838" sldId="5117"/>
            <ac:spMk id="176" creationId="{00000000-0000-0000-0000-000000000000}"/>
          </ac:spMkLst>
        </pc:spChg>
        <pc:spChg chg="mod">
          <ac:chgData name="明智 高" userId="13106cc9a47d8e8b" providerId="LiveId" clId="{CFDA7B55-443B-4E7C-A5A5-EDB9E6CA25CA}" dt="2022-09-02T00:09:19.416" v="454" actId="1076"/>
          <ac:spMkLst>
            <pc:docMk/>
            <pc:sldMk cId="930636838" sldId="5117"/>
            <ac:spMk id="184" creationId="{00000000-0000-0000-0000-000000000000}"/>
          </ac:spMkLst>
        </pc:spChg>
      </pc:sldChg>
      <pc:sldChg chg="addSp modSp add mod">
        <pc:chgData name="明智 高" userId="13106cc9a47d8e8b" providerId="LiveId" clId="{CFDA7B55-443B-4E7C-A5A5-EDB9E6CA25CA}" dt="2022-09-02T00:23:06.877" v="590" actId="6549"/>
        <pc:sldMkLst>
          <pc:docMk/>
          <pc:sldMk cId="3432853406" sldId="5118"/>
        </pc:sldMkLst>
        <pc:spChg chg="add mod">
          <ac:chgData name="明智 高" userId="13106cc9a47d8e8b" providerId="LiveId" clId="{CFDA7B55-443B-4E7C-A5A5-EDB9E6CA25CA}" dt="2022-09-02T00:23:06.877" v="590" actId="6549"/>
          <ac:spMkLst>
            <pc:docMk/>
            <pc:sldMk cId="3432853406" sldId="5118"/>
            <ac:spMk id="3" creationId="{E546D6B8-0611-A09B-C972-EBAA4A6C78F1}"/>
          </ac:spMkLst>
        </pc:spChg>
      </pc:sldChg>
      <pc:sldChg chg="addSp modSp add mod ord">
        <pc:chgData name="明智 高" userId="13106cc9a47d8e8b" providerId="LiveId" clId="{CFDA7B55-443B-4E7C-A5A5-EDB9E6CA25CA}" dt="2022-09-02T00:17:04.254" v="510" actId="1076"/>
        <pc:sldMkLst>
          <pc:docMk/>
          <pc:sldMk cId="923746927" sldId="5119"/>
        </pc:sldMkLst>
        <pc:spChg chg="add mod">
          <ac:chgData name="明智 高" userId="13106cc9a47d8e8b" providerId="LiveId" clId="{CFDA7B55-443B-4E7C-A5A5-EDB9E6CA25CA}" dt="2022-09-02T00:17:04.254" v="510" actId="1076"/>
          <ac:spMkLst>
            <pc:docMk/>
            <pc:sldMk cId="923746927" sldId="5119"/>
            <ac:spMk id="3" creationId="{1354CBB2-38AF-94CA-3C0E-22C96C421750}"/>
          </ac:spMkLst>
        </pc:spChg>
      </pc:sldChg>
      <pc:sldChg chg="addSp delSp modSp add mod ord">
        <pc:chgData name="明智 高" userId="13106cc9a47d8e8b" providerId="LiveId" clId="{CFDA7B55-443B-4E7C-A5A5-EDB9E6CA25CA}" dt="2022-09-02T00:20:59.058" v="579" actId="14100"/>
        <pc:sldMkLst>
          <pc:docMk/>
          <pc:sldMk cId="188232179" sldId="5120"/>
        </pc:sldMkLst>
        <pc:spChg chg="add mod">
          <ac:chgData name="明智 高" userId="13106cc9a47d8e8b" providerId="LiveId" clId="{CFDA7B55-443B-4E7C-A5A5-EDB9E6CA25CA}" dt="2022-09-02T00:20:52.046" v="578" actId="1037"/>
          <ac:spMkLst>
            <pc:docMk/>
            <pc:sldMk cId="188232179" sldId="5120"/>
            <ac:spMk id="4" creationId="{71E6C23D-C9AF-C100-B68A-2D1456ADC406}"/>
          </ac:spMkLst>
        </pc:spChg>
        <pc:spChg chg="add mod">
          <ac:chgData name="明智 高" userId="13106cc9a47d8e8b" providerId="LiveId" clId="{CFDA7B55-443B-4E7C-A5A5-EDB9E6CA25CA}" dt="2022-09-02T00:20:52.046" v="578" actId="1037"/>
          <ac:spMkLst>
            <pc:docMk/>
            <pc:sldMk cId="188232179" sldId="5120"/>
            <ac:spMk id="5" creationId="{56C817A0-0E90-A20B-9850-114DFDEBDF36}"/>
          </ac:spMkLst>
        </pc:spChg>
        <pc:spChg chg="del mod">
          <ac:chgData name="明智 高" userId="13106cc9a47d8e8b" providerId="LiveId" clId="{CFDA7B55-443B-4E7C-A5A5-EDB9E6CA25CA}" dt="2022-09-02T00:20:06.855" v="539" actId="21"/>
          <ac:spMkLst>
            <pc:docMk/>
            <pc:sldMk cId="188232179" sldId="5120"/>
            <ac:spMk id="8" creationId="{00000000-0000-0000-0000-000000000000}"/>
          </ac:spMkLst>
        </pc:spChg>
        <pc:spChg chg="del mod">
          <ac:chgData name="明智 高" userId="13106cc9a47d8e8b" providerId="LiveId" clId="{CFDA7B55-443B-4E7C-A5A5-EDB9E6CA25CA}" dt="2022-09-02T00:19:57.278" v="536" actId="21"/>
          <ac:spMkLst>
            <pc:docMk/>
            <pc:sldMk cId="188232179" sldId="5120"/>
            <ac:spMk id="9" creationId="{00000000-0000-0000-0000-000000000000}"/>
          </ac:spMkLst>
        </pc:spChg>
        <pc:spChg chg="mod">
          <ac:chgData name="明智 高" userId="13106cc9a47d8e8b" providerId="LiveId" clId="{CFDA7B55-443B-4E7C-A5A5-EDB9E6CA25CA}" dt="2022-09-02T00:20:52.046" v="578" actId="1037"/>
          <ac:spMkLst>
            <pc:docMk/>
            <pc:sldMk cId="188232179" sldId="5120"/>
            <ac:spMk id="151" creationId="{00000000-0000-0000-0000-000000000000}"/>
          </ac:spMkLst>
        </pc:spChg>
        <pc:spChg chg="mod">
          <ac:chgData name="明智 高" userId="13106cc9a47d8e8b" providerId="LiveId" clId="{CFDA7B55-443B-4E7C-A5A5-EDB9E6CA25CA}" dt="2022-09-02T00:20:59.058" v="579" actId="14100"/>
          <ac:spMkLst>
            <pc:docMk/>
            <pc:sldMk cId="188232179" sldId="5120"/>
            <ac:spMk id="152" creationId="{00000000-0000-0000-0000-000000000000}"/>
          </ac:spMkLst>
        </pc:spChg>
        <pc:spChg chg="mod">
          <ac:chgData name="明智 高" userId="13106cc9a47d8e8b" providerId="LiveId" clId="{CFDA7B55-443B-4E7C-A5A5-EDB9E6CA25CA}" dt="2022-09-02T00:20:52.046" v="578" actId="1037"/>
          <ac:spMkLst>
            <pc:docMk/>
            <pc:sldMk cId="188232179" sldId="5120"/>
            <ac:spMk id="154" creationId="{00000000-0000-0000-0000-000000000000}"/>
          </ac:spMkLst>
        </pc:spChg>
        <pc:picChg chg="add mod">
          <ac:chgData name="明智 高" userId="13106cc9a47d8e8b" providerId="LiveId" clId="{CFDA7B55-443B-4E7C-A5A5-EDB9E6CA25CA}" dt="2022-09-02T00:20:52.046" v="578" actId="1037"/>
          <ac:picMkLst>
            <pc:docMk/>
            <pc:sldMk cId="188232179" sldId="5120"/>
            <ac:picMk id="3" creationId="{463F01AC-736C-33C1-A42C-B4C917C20FA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70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zh-TW"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TW"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01165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altLang="zh-TW"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9457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13</a:t>
            </a:fld>
            <a:endParaRPr/>
          </a:p>
        </p:txBody>
      </p:sp>
    </p:spTree>
    <p:extLst>
      <p:ext uri="{BB962C8B-B14F-4D97-AF65-F5344CB8AC3E}">
        <p14:creationId xmlns:p14="http://schemas.microsoft.com/office/powerpoint/2010/main" val="336765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 name="Google Shape;14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14</a:t>
            </a:fld>
            <a:endParaRPr/>
          </a:p>
        </p:txBody>
      </p:sp>
    </p:spTree>
    <p:extLst>
      <p:ext uri="{BB962C8B-B14F-4D97-AF65-F5344CB8AC3E}">
        <p14:creationId xmlns:p14="http://schemas.microsoft.com/office/powerpoint/2010/main" val="1936671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8107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8558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8: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17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8335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9: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22</a:t>
            </a:fld>
            <a:endParaRPr/>
          </a:p>
        </p:txBody>
      </p:sp>
    </p:spTree>
    <p:extLst>
      <p:ext uri="{BB962C8B-B14F-4D97-AF65-F5344CB8AC3E}">
        <p14:creationId xmlns:p14="http://schemas.microsoft.com/office/powerpoint/2010/main" val="3442757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23</a:t>
            </a:fld>
            <a:endParaRPr/>
          </a:p>
        </p:txBody>
      </p:sp>
    </p:spTree>
    <p:extLst>
      <p:ext uri="{BB962C8B-B14F-4D97-AF65-F5344CB8AC3E}">
        <p14:creationId xmlns:p14="http://schemas.microsoft.com/office/powerpoint/2010/main" val="23106331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0: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6" name="Google Shape;19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TW"/>
              <a:t>24</a:t>
            </a:fld>
            <a:endParaRPr/>
          </a:p>
        </p:txBody>
      </p:sp>
    </p:spTree>
    <p:extLst>
      <p:ext uri="{BB962C8B-B14F-4D97-AF65-F5344CB8AC3E}">
        <p14:creationId xmlns:p14="http://schemas.microsoft.com/office/powerpoint/2010/main" val="15437035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2735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21151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2" name="Google Shape;202;p11: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00894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2: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4231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9339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C2DFE-F74B-4A84-8A4C-B7D6D6214B46}"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8822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5:notes"/>
          <p:cNvSpPr>
            <a:spLocks noGrp="1" noRot="1" noChangeAspect="1"/>
          </p:cNvSpPr>
          <p:nvPr>
            <p:ph type="sldImg" idx="2"/>
          </p:nvPr>
        </p:nvSpPr>
        <p:spPr>
          <a:xfrm>
            <a:off x="1200150" y="1143000"/>
            <a:ext cx="44577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8C5F2A-7424-47EB-975B-C1410D03787E}"/>
              </a:ext>
            </a:extLst>
          </p:cNvPr>
          <p:cNvSpPr>
            <a:spLocks noGrp="1"/>
          </p:cNvSpPr>
          <p:nvPr>
            <p:ph type="ctrTitle"/>
          </p:nvPr>
        </p:nvSpPr>
        <p:spPr>
          <a:xfrm>
            <a:off x="1238250" y="1122363"/>
            <a:ext cx="7429500" cy="2387600"/>
          </a:xfrm>
        </p:spPr>
        <p:txBody>
          <a:bodyPr anchor="b"/>
          <a:lstStyle>
            <a:lvl1pPr algn="ctr">
              <a:defRPr sz="4875"/>
            </a:lvl1pPr>
          </a:lstStyle>
          <a:p>
            <a:r>
              <a:rPr lang="zh-TW" altLang="en-US"/>
              <a:t>按一下以編輯母片標題樣式</a:t>
            </a:r>
          </a:p>
        </p:txBody>
      </p:sp>
      <p:sp>
        <p:nvSpPr>
          <p:cNvPr id="3" name="副標題 2">
            <a:extLst>
              <a:ext uri="{FF2B5EF4-FFF2-40B4-BE49-F238E27FC236}">
                <a16:creationId xmlns:a16="http://schemas.microsoft.com/office/drawing/2014/main" id="{19350D19-A4A1-4FE9-A4B9-93486AC8D62C}"/>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258D2306-DA5C-4BC4-83A4-5159EF92F3EA}"/>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5" name="頁尾版面配置區 4">
            <a:extLst>
              <a:ext uri="{FF2B5EF4-FFF2-40B4-BE49-F238E27FC236}">
                <a16:creationId xmlns:a16="http://schemas.microsoft.com/office/drawing/2014/main" id="{3A28EE23-99A1-4F54-8833-5E42A236241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E812E5C-E3DD-4C1A-9003-12EF1BB1507E}"/>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103037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7490480-F4CF-441B-BD64-242E01BB71D7}"/>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F6CC6F06-AC73-4C54-B60B-D046EDF8F893}"/>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9AF5E28A-DC0B-454C-AF93-E749EB8119FE}"/>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5" name="頁尾版面配置區 4">
            <a:extLst>
              <a:ext uri="{FF2B5EF4-FFF2-40B4-BE49-F238E27FC236}">
                <a16:creationId xmlns:a16="http://schemas.microsoft.com/office/drawing/2014/main" id="{B53F39CA-F028-49ED-ABB4-224BC7D1804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9E0D8A5-1BB6-41E8-A645-F72888A54B8B}"/>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1304026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9E4569-3962-4DB4-8D36-D633C470EAB3}"/>
              </a:ext>
            </a:extLst>
          </p:cNvPr>
          <p:cNvSpPr>
            <a:spLocks noGrp="1"/>
          </p:cNvSpPr>
          <p:nvPr>
            <p:ph type="title"/>
          </p:nvPr>
        </p:nvSpPr>
        <p:spPr>
          <a:xfrm>
            <a:off x="675878" y="1709739"/>
            <a:ext cx="8543925" cy="2852737"/>
          </a:xfrm>
        </p:spPr>
        <p:txBody>
          <a:bodyPr anchor="b"/>
          <a:lstStyle>
            <a:lvl1pPr>
              <a:defRPr sz="4875"/>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B8FCD3F3-B90F-413A-953E-065A6C0B5D1F}"/>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2CDFFA71-9D4A-449B-AAE0-821396664EA2}"/>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5" name="頁尾版面配置區 4">
            <a:extLst>
              <a:ext uri="{FF2B5EF4-FFF2-40B4-BE49-F238E27FC236}">
                <a16:creationId xmlns:a16="http://schemas.microsoft.com/office/drawing/2014/main" id="{3EF1AC78-2748-409B-97A0-6B6754A5DBA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A482362-B3E4-41D2-8346-0176A224BCB9}"/>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1504555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F57CEC-7BD8-4288-846E-FBEDA4898F1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04B1CC86-51E9-4570-9A28-D7E1A877C77D}"/>
              </a:ext>
            </a:extLst>
          </p:cNvPr>
          <p:cNvSpPr>
            <a:spLocks noGrp="1"/>
          </p:cNvSpPr>
          <p:nvPr>
            <p:ph sz="half" idx="1"/>
          </p:nvPr>
        </p:nvSpPr>
        <p:spPr>
          <a:xfrm>
            <a:off x="681038" y="1825625"/>
            <a:ext cx="421005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0A015221-F90B-44B1-B3B6-2717F97F0D12}"/>
              </a:ext>
            </a:extLst>
          </p:cNvPr>
          <p:cNvSpPr>
            <a:spLocks noGrp="1"/>
          </p:cNvSpPr>
          <p:nvPr>
            <p:ph sz="half" idx="2"/>
          </p:nvPr>
        </p:nvSpPr>
        <p:spPr>
          <a:xfrm>
            <a:off x="5014913" y="1825625"/>
            <a:ext cx="421005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D3F7625C-F757-457B-881C-BDB0C8BDCBBF}"/>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6" name="頁尾版面配置區 5">
            <a:extLst>
              <a:ext uri="{FF2B5EF4-FFF2-40B4-BE49-F238E27FC236}">
                <a16:creationId xmlns:a16="http://schemas.microsoft.com/office/drawing/2014/main" id="{3B23EF69-12D2-4E36-8F80-5E23ED2D986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076D33CB-897B-45C0-8716-6E5D445D4911}"/>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403611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9BE102-4B09-40EE-909E-14099957FF0C}"/>
              </a:ext>
            </a:extLst>
          </p:cNvPr>
          <p:cNvSpPr>
            <a:spLocks noGrp="1"/>
          </p:cNvSpPr>
          <p:nvPr>
            <p:ph type="title"/>
          </p:nvPr>
        </p:nvSpPr>
        <p:spPr>
          <a:xfrm>
            <a:off x="682328" y="365126"/>
            <a:ext cx="8543925"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79795A25-8098-4F9A-A1B1-E7B6EF8C1FA9}"/>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04FFC5E7-2890-4EAB-AFD1-3DD2CF12D457}"/>
              </a:ext>
            </a:extLst>
          </p:cNvPr>
          <p:cNvSpPr>
            <a:spLocks noGrp="1"/>
          </p:cNvSpPr>
          <p:nvPr>
            <p:ph sz="half" idx="2"/>
          </p:nvPr>
        </p:nvSpPr>
        <p:spPr>
          <a:xfrm>
            <a:off x="682328" y="2505075"/>
            <a:ext cx="4190702"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4A2EBB04-0FD5-41AA-BE83-248F6BFFC049}"/>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DB651D44-A94C-4EE4-B610-76F4DB92A9A2}"/>
              </a:ext>
            </a:extLst>
          </p:cNvPr>
          <p:cNvSpPr>
            <a:spLocks noGrp="1"/>
          </p:cNvSpPr>
          <p:nvPr>
            <p:ph sz="quarter" idx="4"/>
          </p:nvPr>
        </p:nvSpPr>
        <p:spPr>
          <a:xfrm>
            <a:off x="5014913" y="2505075"/>
            <a:ext cx="4211340"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298092AA-CCD0-4D1E-B85D-193A72D174CF}"/>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8" name="頁尾版面配置區 7">
            <a:extLst>
              <a:ext uri="{FF2B5EF4-FFF2-40B4-BE49-F238E27FC236}">
                <a16:creationId xmlns:a16="http://schemas.microsoft.com/office/drawing/2014/main" id="{9C35068D-79EF-48C4-8231-5A5382B50506}"/>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01EF2429-ACCC-4A10-B092-8CD0AEEC653D}"/>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3771413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27D7C5-C1B3-461E-A593-376468E5779C}"/>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14829E31-5018-4AE0-AC83-C30C374A722C}"/>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4" name="頁尾版面配置區 3">
            <a:extLst>
              <a:ext uri="{FF2B5EF4-FFF2-40B4-BE49-F238E27FC236}">
                <a16:creationId xmlns:a16="http://schemas.microsoft.com/office/drawing/2014/main" id="{C421C3F4-66BD-4F31-B26E-895B2873EBF2}"/>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B0ABEB25-C286-4F9C-A626-CACC950A3D88}"/>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20443503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B683B88-836E-4424-8C29-2F9A7D95076D}"/>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3" name="頁尾版面配置區 2">
            <a:extLst>
              <a:ext uri="{FF2B5EF4-FFF2-40B4-BE49-F238E27FC236}">
                <a16:creationId xmlns:a16="http://schemas.microsoft.com/office/drawing/2014/main" id="{4A501099-0F2F-4DDC-8A41-BB9EBDE30348}"/>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E9DE03C8-3390-4A29-92E1-9AC4281BAB8A}"/>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41351055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C14FB1-A0B2-414E-A29E-9EB7A28DACEC}"/>
              </a:ext>
            </a:extLst>
          </p:cNvPr>
          <p:cNvSpPr>
            <a:spLocks noGrp="1"/>
          </p:cNvSpPr>
          <p:nvPr>
            <p:ph type="title"/>
          </p:nvPr>
        </p:nvSpPr>
        <p:spPr>
          <a:xfrm>
            <a:off x="682328" y="457200"/>
            <a:ext cx="3194943" cy="1600200"/>
          </a:xfrm>
        </p:spPr>
        <p:txBody>
          <a:bodyPr anchor="b"/>
          <a:lstStyle>
            <a:lvl1pPr>
              <a:defRPr sz="26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3E2A0706-0CE5-412B-98E8-C8F871A73963}"/>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996494D-101C-4F66-886B-72224EB4DCEA}"/>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51540B69-69C3-4C0B-8F93-EE5C0857021A}"/>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6" name="頁尾版面配置區 5">
            <a:extLst>
              <a:ext uri="{FF2B5EF4-FFF2-40B4-BE49-F238E27FC236}">
                <a16:creationId xmlns:a16="http://schemas.microsoft.com/office/drawing/2014/main" id="{887E7026-43F7-4FE8-BCDE-F3CAA203AF2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D062666-B4F0-40AC-BA58-CA73F022EFD7}"/>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1109697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B7E4E77-FAB9-455E-BC8C-236C69857D6A}"/>
              </a:ext>
            </a:extLst>
          </p:cNvPr>
          <p:cNvSpPr>
            <a:spLocks noGrp="1"/>
          </p:cNvSpPr>
          <p:nvPr>
            <p:ph type="title"/>
          </p:nvPr>
        </p:nvSpPr>
        <p:spPr>
          <a:xfrm>
            <a:off x="682328" y="457200"/>
            <a:ext cx="3194943" cy="1600200"/>
          </a:xfrm>
        </p:spPr>
        <p:txBody>
          <a:bodyPr anchor="b"/>
          <a:lstStyle>
            <a:lvl1pPr>
              <a:defRPr sz="26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8D611528-3F92-4180-8707-8A2ED2E589D0}"/>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zh-TW" altLang="en-US"/>
          </a:p>
        </p:txBody>
      </p:sp>
      <p:sp>
        <p:nvSpPr>
          <p:cNvPr id="4" name="文字版面配置區 3">
            <a:extLst>
              <a:ext uri="{FF2B5EF4-FFF2-40B4-BE49-F238E27FC236}">
                <a16:creationId xmlns:a16="http://schemas.microsoft.com/office/drawing/2014/main" id="{1650F356-BF7D-443D-8CFE-71BBEFFCE882}"/>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8F6164B8-46BE-4C88-AB06-761820500913}"/>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6" name="頁尾版面配置區 5">
            <a:extLst>
              <a:ext uri="{FF2B5EF4-FFF2-40B4-BE49-F238E27FC236}">
                <a16:creationId xmlns:a16="http://schemas.microsoft.com/office/drawing/2014/main" id="{9F3FDF7E-8AEA-4D9E-AD01-2ED2DCBA5BE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DB8B5A4-F2B6-46F5-A8ED-AFFE29A9BA1A}"/>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3309276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054360-0865-453E-9F84-6244A329C104}"/>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944AF1A8-45DC-4A01-8840-8E70C6EF014B}"/>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9FCFC60-39EB-4FEA-B09D-08F01C513F12}"/>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5" name="頁尾版面配置區 4">
            <a:extLst>
              <a:ext uri="{FF2B5EF4-FFF2-40B4-BE49-F238E27FC236}">
                <a16:creationId xmlns:a16="http://schemas.microsoft.com/office/drawing/2014/main" id="{D0059CF7-1EA0-4C91-9FD4-E4A4636082F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B728C07-5F2F-4589-9555-DFCBB5397346}"/>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3998869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91253" y="2937934"/>
            <a:ext cx="421005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2167"/>
              <a:buFont typeface="Calibri"/>
              <a:buNone/>
              <a:defRPr sz="21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391253" y="1937809"/>
            <a:ext cx="4210050" cy="1000125"/>
          </a:xfrm>
          <a:prstGeom prst="rect">
            <a:avLst/>
          </a:prstGeom>
          <a:noFill/>
          <a:ln>
            <a:noFill/>
          </a:ln>
        </p:spPr>
        <p:txBody>
          <a:bodyPr spcFirstLastPara="1" wrap="square" lIns="91425" tIns="45700" rIns="91425" bIns="45700" anchor="b" anchorCtr="0">
            <a:normAutofit/>
          </a:bodyPr>
          <a:lstStyle>
            <a:lvl1pPr marL="457200" lvl="0" indent="-228600" algn="l">
              <a:spcBef>
                <a:spcPts val="217"/>
              </a:spcBef>
              <a:spcAft>
                <a:spcPts val="0"/>
              </a:spcAft>
              <a:buClr>
                <a:srgbClr val="888888"/>
              </a:buClr>
              <a:buSzPts val="1083"/>
              <a:buNone/>
              <a:defRPr sz="1083">
                <a:solidFill>
                  <a:srgbClr val="888888"/>
                </a:solidFill>
              </a:defRPr>
            </a:lvl1pPr>
            <a:lvl2pPr marL="914400" lvl="1" indent="-228600" algn="l">
              <a:spcBef>
                <a:spcPts val="195"/>
              </a:spcBef>
              <a:spcAft>
                <a:spcPts val="0"/>
              </a:spcAft>
              <a:buClr>
                <a:srgbClr val="888888"/>
              </a:buClr>
              <a:buSzPts val="975"/>
              <a:buNone/>
              <a:defRPr sz="975">
                <a:solidFill>
                  <a:srgbClr val="888888"/>
                </a:solidFill>
              </a:defRPr>
            </a:lvl2pPr>
            <a:lvl3pPr marL="1371600" lvl="2" indent="-228600" algn="l">
              <a:spcBef>
                <a:spcPts val="173"/>
              </a:spcBef>
              <a:spcAft>
                <a:spcPts val="0"/>
              </a:spcAft>
              <a:buClr>
                <a:srgbClr val="888888"/>
              </a:buClr>
              <a:buSzPts val="867"/>
              <a:buNone/>
              <a:defRPr sz="867">
                <a:solidFill>
                  <a:srgbClr val="888888"/>
                </a:solidFill>
              </a:defRPr>
            </a:lvl3pPr>
            <a:lvl4pPr marL="1828800" lvl="3" indent="-228600" algn="l">
              <a:spcBef>
                <a:spcPts val="152"/>
              </a:spcBef>
              <a:spcAft>
                <a:spcPts val="0"/>
              </a:spcAft>
              <a:buClr>
                <a:srgbClr val="888888"/>
              </a:buClr>
              <a:buSzPts val="758"/>
              <a:buNone/>
              <a:defRPr sz="758">
                <a:solidFill>
                  <a:srgbClr val="888888"/>
                </a:solidFill>
              </a:defRPr>
            </a:lvl4pPr>
            <a:lvl5pPr marL="2286000" lvl="4" indent="-228600" algn="l">
              <a:spcBef>
                <a:spcPts val="152"/>
              </a:spcBef>
              <a:spcAft>
                <a:spcPts val="0"/>
              </a:spcAft>
              <a:buClr>
                <a:srgbClr val="888888"/>
              </a:buClr>
              <a:buSzPts val="758"/>
              <a:buNone/>
              <a:defRPr sz="758">
                <a:solidFill>
                  <a:srgbClr val="888888"/>
                </a:solidFill>
              </a:defRPr>
            </a:lvl5pPr>
            <a:lvl6pPr marL="2743200" lvl="5" indent="-228600" algn="l">
              <a:spcBef>
                <a:spcPts val="152"/>
              </a:spcBef>
              <a:spcAft>
                <a:spcPts val="0"/>
              </a:spcAft>
              <a:buClr>
                <a:srgbClr val="888888"/>
              </a:buClr>
              <a:buSzPts val="758"/>
              <a:buNone/>
              <a:defRPr sz="758">
                <a:solidFill>
                  <a:srgbClr val="888888"/>
                </a:solidFill>
              </a:defRPr>
            </a:lvl6pPr>
            <a:lvl7pPr marL="3200400" lvl="6" indent="-228600" algn="l">
              <a:spcBef>
                <a:spcPts val="152"/>
              </a:spcBef>
              <a:spcAft>
                <a:spcPts val="0"/>
              </a:spcAft>
              <a:buClr>
                <a:srgbClr val="888888"/>
              </a:buClr>
              <a:buSzPts val="758"/>
              <a:buNone/>
              <a:defRPr sz="758">
                <a:solidFill>
                  <a:srgbClr val="888888"/>
                </a:solidFill>
              </a:defRPr>
            </a:lvl7pPr>
            <a:lvl8pPr marL="3657600" lvl="7" indent="-228600" algn="l">
              <a:spcBef>
                <a:spcPts val="152"/>
              </a:spcBef>
              <a:spcAft>
                <a:spcPts val="0"/>
              </a:spcAft>
              <a:buClr>
                <a:srgbClr val="888888"/>
              </a:buClr>
              <a:buSzPts val="758"/>
              <a:buNone/>
              <a:defRPr sz="758">
                <a:solidFill>
                  <a:srgbClr val="888888"/>
                </a:solidFill>
              </a:defRPr>
            </a:lvl8pPr>
            <a:lvl9pPr marL="4114800" lvl="8" indent="-228600" algn="l">
              <a:spcBef>
                <a:spcPts val="152"/>
              </a:spcBef>
              <a:spcAft>
                <a:spcPts val="0"/>
              </a:spcAft>
              <a:buClr>
                <a:srgbClr val="888888"/>
              </a:buClr>
              <a:buSzPts val="758"/>
              <a:buNone/>
              <a:defRPr sz="758">
                <a:solidFill>
                  <a:srgbClr val="888888"/>
                </a:solidFill>
              </a:defRPr>
            </a:lvl9pPr>
          </a:lstStyle>
          <a:p>
            <a:endParaRPr/>
          </a:p>
        </p:txBody>
      </p:sp>
      <p:sp>
        <p:nvSpPr>
          <p:cNvPr id="34" name="Google Shape;34;p5"/>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8265C98-DACC-4F9B-9C51-F4EA3B9AC6EB}"/>
              </a:ext>
            </a:extLst>
          </p:cNvPr>
          <p:cNvSpPr>
            <a:spLocks noGrp="1"/>
          </p:cNvSpPr>
          <p:nvPr>
            <p:ph type="title" orient="vert"/>
          </p:nvPr>
        </p:nvSpPr>
        <p:spPr>
          <a:xfrm>
            <a:off x="7088981" y="365125"/>
            <a:ext cx="2135981"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5948B596-0E1C-4D7D-876F-0B63A347640F}"/>
              </a:ext>
            </a:extLst>
          </p:cNvPr>
          <p:cNvSpPr>
            <a:spLocks noGrp="1"/>
          </p:cNvSpPr>
          <p:nvPr>
            <p:ph type="body" orient="vert" idx="1"/>
          </p:nvPr>
        </p:nvSpPr>
        <p:spPr>
          <a:xfrm>
            <a:off x="681037" y="365125"/>
            <a:ext cx="6284119"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055F271F-3A34-412A-A9F1-6251C5E6B738}"/>
              </a:ext>
            </a:extLst>
          </p:cNvPr>
          <p:cNvSpPr>
            <a:spLocks noGrp="1"/>
          </p:cNvSpPr>
          <p:nvPr>
            <p:ph type="dt" sz="half" idx="10"/>
          </p:nvPr>
        </p:nvSpPr>
        <p:spPr/>
        <p:txBody>
          <a:bodyPr/>
          <a:lstStyle/>
          <a:p>
            <a:fld id="{53CFF1ED-94F2-4E68-8D64-8B8F16559795}" type="datetimeFigureOut">
              <a:rPr lang="zh-TW" altLang="en-US" smtClean="0"/>
              <a:t>2022/9/2</a:t>
            </a:fld>
            <a:endParaRPr lang="zh-TW" altLang="en-US"/>
          </a:p>
        </p:txBody>
      </p:sp>
      <p:sp>
        <p:nvSpPr>
          <p:cNvPr id="5" name="頁尾版面配置區 4">
            <a:extLst>
              <a:ext uri="{FF2B5EF4-FFF2-40B4-BE49-F238E27FC236}">
                <a16:creationId xmlns:a16="http://schemas.microsoft.com/office/drawing/2014/main" id="{484336BA-D2C1-4EAD-9193-912FC2D9B66E}"/>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3AC28F0F-7DF4-4FDA-94F2-C9420F34F5FE}"/>
              </a:ext>
            </a:extLst>
          </p:cNvPr>
          <p:cNvSpPr>
            <a:spLocks noGrp="1"/>
          </p:cNvSpPr>
          <p:nvPr>
            <p:ph type="sldNum" sz="quarter" idx="12"/>
          </p:nvPr>
        </p:nvSpPr>
        <p:spPr/>
        <p:txBody>
          <a:body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304056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247650" y="1066800"/>
            <a:ext cx="2187575" cy="3017309"/>
          </a:xfrm>
          <a:prstGeom prst="rect">
            <a:avLst/>
          </a:prstGeom>
          <a:noFill/>
          <a:ln>
            <a:noFill/>
          </a:ln>
        </p:spPr>
        <p:txBody>
          <a:bodyPr spcFirstLastPara="1" wrap="square" lIns="91425" tIns="45700" rIns="91425" bIns="45700" anchor="t" anchorCtr="0">
            <a:normAutofit/>
          </a:bodyPr>
          <a:lstStyle>
            <a:lvl1pPr marL="457200" lvl="0" indent="-324929" algn="l">
              <a:spcBef>
                <a:spcPts val="303"/>
              </a:spcBef>
              <a:spcAft>
                <a:spcPts val="0"/>
              </a:spcAft>
              <a:buClr>
                <a:schemeClr val="dk1"/>
              </a:buClr>
              <a:buSzPts val="1517"/>
              <a:buChar char="•"/>
              <a:defRPr sz="1517"/>
            </a:lvl1pPr>
            <a:lvl2pPr marL="914400" lvl="1" indent="-311150" algn="l">
              <a:spcBef>
                <a:spcPts val="260"/>
              </a:spcBef>
              <a:spcAft>
                <a:spcPts val="0"/>
              </a:spcAft>
              <a:buClr>
                <a:schemeClr val="dk1"/>
              </a:buClr>
              <a:buSzPts val="1300"/>
              <a:buChar char="–"/>
              <a:defRPr sz="1300"/>
            </a:lvl2pPr>
            <a:lvl3pPr marL="1371600" lvl="2" indent="-297370" algn="l">
              <a:spcBef>
                <a:spcPts val="217"/>
              </a:spcBef>
              <a:spcAft>
                <a:spcPts val="0"/>
              </a:spcAft>
              <a:buClr>
                <a:schemeClr val="dk1"/>
              </a:buClr>
              <a:buSzPts val="1083"/>
              <a:buChar char="•"/>
              <a:defRPr sz="1083"/>
            </a:lvl3pPr>
            <a:lvl4pPr marL="1828800" lvl="3" indent="-290512" algn="l">
              <a:spcBef>
                <a:spcPts val="195"/>
              </a:spcBef>
              <a:spcAft>
                <a:spcPts val="0"/>
              </a:spcAft>
              <a:buClr>
                <a:schemeClr val="dk1"/>
              </a:buClr>
              <a:buSzPts val="975"/>
              <a:buChar char="–"/>
              <a:defRPr sz="975"/>
            </a:lvl4pPr>
            <a:lvl5pPr marL="2286000" lvl="4" indent="-290512" algn="l">
              <a:spcBef>
                <a:spcPts val="195"/>
              </a:spcBef>
              <a:spcAft>
                <a:spcPts val="0"/>
              </a:spcAft>
              <a:buClr>
                <a:schemeClr val="dk1"/>
              </a:buClr>
              <a:buSzPts val="975"/>
              <a:buChar char="»"/>
              <a:defRPr sz="975"/>
            </a:lvl5pPr>
            <a:lvl6pPr marL="2743200" lvl="5" indent="-290512" algn="l">
              <a:spcBef>
                <a:spcPts val="195"/>
              </a:spcBef>
              <a:spcAft>
                <a:spcPts val="0"/>
              </a:spcAft>
              <a:buClr>
                <a:schemeClr val="dk1"/>
              </a:buClr>
              <a:buSzPts val="975"/>
              <a:buChar char="•"/>
              <a:defRPr sz="975"/>
            </a:lvl6pPr>
            <a:lvl7pPr marL="3200400" lvl="6" indent="-290512" algn="l">
              <a:spcBef>
                <a:spcPts val="195"/>
              </a:spcBef>
              <a:spcAft>
                <a:spcPts val="0"/>
              </a:spcAft>
              <a:buClr>
                <a:schemeClr val="dk1"/>
              </a:buClr>
              <a:buSzPts val="975"/>
              <a:buChar char="•"/>
              <a:defRPr sz="975"/>
            </a:lvl7pPr>
            <a:lvl8pPr marL="3657600" lvl="7" indent="-290512" algn="l">
              <a:spcBef>
                <a:spcPts val="195"/>
              </a:spcBef>
              <a:spcAft>
                <a:spcPts val="0"/>
              </a:spcAft>
              <a:buClr>
                <a:schemeClr val="dk1"/>
              </a:buClr>
              <a:buSzPts val="975"/>
              <a:buChar char="•"/>
              <a:defRPr sz="975"/>
            </a:lvl8pPr>
            <a:lvl9pPr marL="4114800" lvl="8" indent="-290512" algn="l">
              <a:spcBef>
                <a:spcPts val="195"/>
              </a:spcBef>
              <a:spcAft>
                <a:spcPts val="0"/>
              </a:spcAft>
              <a:buClr>
                <a:schemeClr val="dk1"/>
              </a:buClr>
              <a:buSzPts val="975"/>
              <a:buChar char="•"/>
              <a:defRPr sz="975"/>
            </a:lvl9pPr>
          </a:lstStyle>
          <a:p>
            <a:endParaRPr/>
          </a:p>
        </p:txBody>
      </p:sp>
      <p:sp>
        <p:nvSpPr>
          <p:cNvPr id="40" name="Google Shape;40;p6"/>
          <p:cNvSpPr txBox="1">
            <a:spLocks noGrp="1"/>
          </p:cNvSpPr>
          <p:nvPr>
            <p:ph type="body" idx="2"/>
          </p:nvPr>
        </p:nvSpPr>
        <p:spPr>
          <a:xfrm>
            <a:off x="2517775" y="1066800"/>
            <a:ext cx="2187575" cy="3017309"/>
          </a:xfrm>
          <a:prstGeom prst="rect">
            <a:avLst/>
          </a:prstGeom>
          <a:noFill/>
          <a:ln>
            <a:noFill/>
          </a:ln>
        </p:spPr>
        <p:txBody>
          <a:bodyPr spcFirstLastPara="1" wrap="square" lIns="91425" tIns="45700" rIns="91425" bIns="45700" anchor="t" anchorCtr="0">
            <a:normAutofit/>
          </a:bodyPr>
          <a:lstStyle>
            <a:lvl1pPr marL="457200" lvl="0" indent="-324929" algn="l">
              <a:spcBef>
                <a:spcPts val="303"/>
              </a:spcBef>
              <a:spcAft>
                <a:spcPts val="0"/>
              </a:spcAft>
              <a:buClr>
                <a:schemeClr val="dk1"/>
              </a:buClr>
              <a:buSzPts val="1517"/>
              <a:buChar char="•"/>
              <a:defRPr sz="1517"/>
            </a:lvl1pPr>
            <a:lvl2pPr marL="914400" lvl="1" indent="-311150" algn="l">
              <a:spcBef>
                <a:spcPts val="260"/>
              </a:spcBef>
              <a:spcAft>
                <a:spcPts val="0"/>
              </a:spcAft>
              <a:buClr>
                <a:schemeClr val="dk1"/>
              </a:buClr>
              <a:buSzPts val="1300"/>
              <a:buChar char="–"/>
              <a:defRPr sz="1300"/>
            </a:lvl2pPr>
            <a:lvl3pPr marL="1371600" lvl="2" indent="-297370" algn="l">
              <a:spcBef>
                <a:spcPts val="217"/>
              </a:spcBef>
              <a:spcAft>
                <a:spcPts val="0"/>
              </a:spcAft>
              <a:buClr>
                <a:schemeClr val="dk1"/>
              </a:buClr>
              <a:buSzPts val="1083"/>
              <a:buChar char="•"/>
              <a:defRPr sz="1083"/>
            </a:lvl3pPr>
            <a:lvl4pPr marL="1828800" lvl="3" indent="-290512" algn="l">
              <a:spcBef>
                <a:spcPts val="195"/>
              </a:spcBef>
              <a:spcAft>
                <a:spcPts val="0"/>
              </a:spcAft>
              <a:buClr>
                <a:schemeClr val="dk1"/>
              </a:buClr>
              <a:buSzPts val="975"/>
              <a:buChar char="–"/>
              <a:defRPr sz="975"/>
            </a:lvl4pPr>
            <a:lvl5pPr marL="2286000" lvl="4" indent="-290512" algn="l">
              <a:spcBef>
                <a:spcPts val="195"/>
              </a:spcBef>
              <a:spcAft>
                <a:spcPts val="0"/>
              </a:spcAft>
              <a:buClr>
                <a:schemeClr val="dk1"/>
              </a:buClr>
              <a:buSzPts val="975"/>
              <a:buChar char="»"/>
              <a:defRPr sz="975"/>
            </a:lvl5pPr>
            <a:lvl6pPr marL="2743200" lvl="5" indent="-290512" algn="l">
              <a:spcBef>
                <a:spcPts val="195"/>
              </a:spcBef>
              <a:spcAft>
                <a:spcPts val="0"/>
              </a:spcAft>
              <a:buClr>
                <a:schemeClr val="dk1"/>
              </a:buClr>
              <a:buSzPts val="975"/>
              <a:buChar char="•"/>
              <a:defRPr sz="975"/>
            </a:lvl6pPr>
            <a:lvl7pPr marL="3200400" lvl="6" indent="-290512" algn="l">
              <a:spcBef>
                <a:spcPts val="195"/>
              </a:spcBef>
              <a:spcAft>
                <a:spcPts val="0"/>
              </a:spcAft>
              <a:buClr>
                <a:schemeClr val="dk1"/>
              </a:buClr>
              <a:buSzPts val="975"/>
              <a:buChar char="•"/>
              <a:defRPr sz="975"/>
            </a:lvl7pPr>
            <a:lvl8pPr marL="3657600" lvl="7" indent="-290512" algn="l">
              <a:spcBef>
                <a:spcPts val="195"/>
              </a:spcBef>
              <a:spcAft>
                <a:spcPts val="0"/>
              </a:spcAft>
              <a:buClr>
                <a:schemeClr val="dk1"/>
              </a:buClr>
              <a:buSzPts val="975"/>
              <a:buChar char="•"/>
              <a:defRPr sz="975"/>
            </a:lvl8pPr>
            <a:lvl9pPr marL="4114800" lvl="8" indent="-290512" algn="l">
              <a:spcBef>
                <a:spcPts val="195"/>
              </a:spcBef>
              <a:spcAft>
                <a:spcPts val="0"/>
              </a:spcAft>
              <a:buClr>
                <a:schemeClr val="dk1"/>
              </a:buClr>
              <a:buSzPts val="975"/>
              <a:buChar char="•"/>
              <a:defRPr sz="975"/>
            </a:lvl9pPr>
          </a:lstStyle>
          <a:p>
            <a:endParaRPr/>
          </a:p>
        </p:txBody>
      </p:sp>
      <p:sp>
        <p:nvSpPr>
          <p:cNvPr id="41" name="Google Shape;41;p6"/>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383"/>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247650" y="1023409"/>
            <a:ext cx="2188435"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60"/>
              </a:spcBef>
              <a:spcAft>
                <a:spcPts val="0"/>
              </a:spcAft>
              <a:buClr>
                <a:schemeClr val="dk1"/>
              </a:buClr>
              <a:buSzPts val="1300"/>
              <a:buNone/>
              <a:defRPr sz="1300" b="1"/>
            </a:lvl1pPr>
            <a:lvl2pPr marL="914400" lvl="1" indent="-228600" algn="l">
              <a:spcBef>
                <a:spcPts val="217"/>
              </a:spcBef>
              <a:spcAft>
                <a:spcPts val="0"/>
              </a:spcAft>
              <a:buClr>
                <a:schemeClr val="dk1"/>
              </a:buClr>
              <a:buSzPts val="1083"/>
              <a:buNone/>
              <a:defRPr sz="1083" b="1"/>
            </a:lvl2pPr>
            <a:lvl3pPr marL="1371600" lvl="2" indent="-228600" algn="l">
              <a:spcBef>
                <a:spcPts val="195"/>
              </a:spcBef>
              <a:spcAft>
                <a:spcPts val="0"/>
              </a:spcAft>
              <a:buClr>
                <a:schemeClr val="dk1"/>
              </a:buClr>
              <a:buSzPts val="975"/>
              <a:buNone/>
              <a:defRPr sz="975" b="1"/>
            </a:lvl3pPr>
            <a:lvl4pPr marL="1828800" lvl="3" indent="-228600" algn="l">
              <a:spcBef>
                <a:spcPts val="173"/>
              </a:spcBef>
              <a:spcAft>
                <a:spcPts val="0"/>
              </a:spcAft>
              <a:buClr>
                <a:schemeClr val="dk1"/>
              </a:buClr>
              <a:buSzPts val="867"/>
              <a:buNone/>
              <a:defRPr sz="867" b="1"/>
            </a:lvl4pPr>
            <a:lvl5pPr marL="2286000" lvl="4" indent="-228600" algn="l">
              <a:spcBef>
                <a:spcPts val="173"/>
              </a:spcBef>
              <a:spcAft>
                <a:spcPts val="0"/>
              </a:spcAft>
              <a:buClr>
                <a:schemeClr val="dk1"/>
              </a:buClr>
              <a:buSzPts val="867"/>
              <a:buNone/>
              <a:defRPr sz="867" b="1"/>
            </a:lvl5pPr>
            <a:lvl6pPr marL="2743200" lvl="5" indent="-228600" algn="l">
              <a:spcBef>
                <a:spcPts val="173"/>
              </a:spcBef>
              <a:spcAft>
                <a:spcPts val="0"/>
              </a:spcAft>
              <a:buClr>
                <a:schemeClr val="dk1"/>
              </a:buClr>
              <a:buSzPts val="867"/>
              <a:buNone/>
              <a:defRPr sz="867" b="1"/>
            </a:lvl6pPr>
            <a:lvl7pPr marL="3200400" lvl="6" indent="-228600" algn="l">
              <a:spcBef>
                <a:spcPts val="173"/>
              </a:spcBef>
              <a:spcAft>
                <a:spcPts val="0"/>
              </a:spcAft>
              <a:buClr>
                <a:schemeClr val="dk1"/>
              </a:buClr>
              <a:buSzPts val="867"/>
              <a:buNone/>
              <a:defRPr sz="867" b="1"/>
            </a:lvl7pPr>
            <a:lvl8pPr marL="3657600" lvl="7" indent="-228600" algn="l">
              <a:spcBef>
                <a:spcPts val="173"/>
              </a:spcBef>
              <a:spcAft>
                <a:spcPts val="0"/>
              </a:spcAft>
              <a:buClr>
                <a:schemeClr val="dk1"/>
              </a:buClr>
              <a:buSzPts val="867"/>
              <a:buNone/>
              <a:defRPr sz="867" b="1"/>
            </a:lvl8pPr>
            <a:lvl9pPr marL="4114800" lvl="8" indent="-228600" algn="l">
              <a:spcBef>
                <a:spcPts val="173"/>
              </a:spcBef>
              <a:spcAft>
                <a:spcPts val="0"/>
              </a:spcAft>
              <a:buClr>
                <a:schemeClr val="dk1"/>
              </a:buClr>
              <a:buSzPts val="867"/>
              <a:buNone/>
              <a:defRPr sz="867" b="1"/>
            </a:lvl9pPr>
          </a:lstStyle>
          <a:p>
            <a:endParaRPr/>
          </a:p>
        </p:txBody>
      </p:sp>
      <p:sp>
        <p:nvSpPr>
          <p:cNvPr id="47" name="Google Shape;47;p7"/>
          <p:cNvSpPr txBox="1">
            <a:spLocks noGrp="1"/>
          </p:cNvSpPr>
          <p:nvPr>
            <p:ph type="body" idx="2"/>
          </p:nvPr>
        </p:nvSpPr>
        <p:spPr>
          <a:xfrm>
            <a:off x="247650" y="1449917"/>
            <a:ext cx="2188435" cy="2634192"/>
          </a:xfrm>
          <a:prstGeom prst="rect">
            <a:avLst/>
          </a:prstGeom>
          <a:noFill/>
          <a:ln>
            <a:noFill/>
          </a:ln>
        </p:spPr>
        <p:txBody>
          <a:bodyPr spcFirstLastPara="1" wrap="square" lIns="91425" tIns="45700" rIns="91425" bIns="45700" anchor="t" anchorCtr="0">
            <a:normAutofit/>
          </a:bodyPr>
          <a:lstStyle>
            <a:lvl1pPr marL="457200" lvl="0" indent="-311150" algn="l">
              <a:spcBef>
                <a:spcPts val="260"/>
              </a:spcBef>
              <a:spcAft>
                <a:spcPts val="0"/>
              </a:spcAft>
              <a:buClr>
                <a:schemeClr val="dk1"/>
              </a:buClr>
              <a:buSzPts val="1300"/>
              <a:buChar char="•"/>
              <a:defRPr sz="1300"/>
            </a:lvl1pPr>
            <a:lvl2pPr marL="914400" lvl="1" indent="-297370" algn="l">
              <a:spcBef>
                <a:spcPts val="217"/>
              </a:spcBef>
              <a:spcAft>
                <a:spcPts val="0"/>
              </a:spcAft>
              <a:buClr>
                <a:schemeClr val="dk1"/>
              </a:buClr>
              <a:buSzPts val="1083"/>
              <a:buChar char="–"/>
              <a:defRPr sz="1083"/>
            </a:lvl2pPr>
            <a:lvl3pPr marL="1371600" lvl="2" indent="-290512" algn="l">
              <a:spcBef>
                <a:spcPts val="195"/>
              </a:spcBef>
              <a:spcAft>
                <a:spcPts val="0"/>
              </a:spcAft>
              <a:buClr>
                <a:schemeClr val="dk1"/>
              </a:buClr>
              <a:buSzPts val="975"/>
              <a:buChar char="•"/>
              <a:defRPr sz="975"/>
            </a:lvl3pPr>
            <a:lvl4pPr marL="1828800" lvl="3" indent="-283654" algn="l">
              <a:spcBef>
                <a:spcPts val="173"/>
              </a:spcBef>
              <a:spcAft>
                <a:spcPts val="0"/>
              </a:spcAft>
              <a:buClr>
                <a:schemeClr val="dk1"/>
              </a:buClr>
              <a:buSzPts val="867"/>
              <a:buChar char="–"/>
              <a:defRPr sz="867"/>
            </a:lvl4pPr>
            <a:lvl5pPr marL="2286000" lvl="4" indent="-283654" algn="l">
              <a:spcBef>
                <a:spcPts val="173"/>
              </a:spcBef>
              <a:spcAft>
                <a:spcPts val="0"/>
              </a:spcAft>
              <a:buClr>
                <a:schemeClr val="dk1"/>
              </a:buClr>
              <a:buSzPts val="867"/>
              <a:buChar char="»"/>
              <a:defRPr sz="867"/>
            </a:lvl5pPr>
            <a:lvl6pPr marL="2743200" lvl="5" indent="-283654" algn="l">
              <a:spcBef>
                <a:spcPts val="173"/>
              </a:spcBef>
              <a:spcAft>
                <a:spcPts val="0"/>
              </a:spcAft>
              <a:buClr>
                <a:schemeClr val="dk1"/>
              </a:buClr>
              <a:buSzPts val="867"/>
              <a:buChar char="•"/>
              <a:defRPr sz="867"/>
            </a:lvl6pPr>
            <a:lvl7pPr marL="3200400" lvl="6" indent="-283654" algn="l">
              <a:spcBef>
                <a:spcPts val="173"/>
              </a:spcBef>
              <a:spcAft>
                <a:spcPts val="0"/>
              </a:spcAft>
              <a:buClr>
                <a:schemeClr val="dk1"/>
              </a:buClr>
              <a:buSzPts val="867"/>
              <a:buChar char="•"/>
              <a:defRPr sz="867"/>
            </a:lvl7pPr>
            <a:lvl8pPr marL="3657600" lvl="7" indent="-283654" algn="l">
              <a:spcBef>
                <a:spcPts val="173"/>
              </a:spcBef>
              <a:spcAft>
                <a:spcPts val="0"/>
              </a:spcAft>
              <a:buClr>
                <a:schemeClr val="dk1"/>
              </a:buClr>
              <a:buSzPts val="867"/>
              <a:buChar char="•"/>
              <a:defRPr sz="867"/>
            </a:lvl8pPr>
            <a:lvl9pPr marL="4114800" lvl="8" indent="-283654" algn="l">
              <a:spcBef>
                <a:spcPts val="173"/>
              </a:spcBef>
              <a:spcAft>
                <a:spcPts val="0"/>
              </a:spcAft>
              <a:buClr>
                <a:schemeClr val="dk1"/>
              </a:buClr>
              <a:buSzPts val="867"/>
              <a:buChar char="•"/>
              <a:defRPr sz="867"/>
            </a:lvl9pPr>
          </a:lstStyle>
          <a:p>
            <a:endParaRPr/>
          </a:p>
        </p:txBody>
      </p:sp>
      <p:sp>
        <p:nvSpPr>
          <p:cNvPr id="48" name="Google Shape;48;p7"/>
          <p:cNvSpPr txBox="1">
            <a:spLocks noGrp="1"/>
          </p:cNvSpPr>
          <p:nvPr>
            <p:ph type="body" idx="3"/>
          </p:nvPr>
        </p:nvSpPr>
        <p:spPr>
          <a:xfrm>
            <a:off x="2516055" y="1023409"/>
            <a:ext cx="2189295" cy="426508"/>
          </a:xfrm>
          <a:prstGeom prst="rect">
            <a:avLst/>
          </a:prstGeom>
          <a:noFill/>
          <a:ln>
            <a:noFill/>
          </a:ln>
        </p:spPr>
        <p:txBody>
          <a:bodyPr spcFirstLastPara="1" wrap="square" lIns="91425" tIns="45700" rIns="91425" bIns="45700" anchor="b" anchorCtr="0">
            <a:normAutofit/>
          </a:bodyPr>
          <a:lstStyle>
            <a:lvl1pPr marL="457200" lvl="0" indent="-228600" algn="l">
              <a:spcBef>
                <a:spcPts val="260"/>
              </a:spcBef>
              <a:spcAft>
                <a:spcPts val="0"/>
              </a:spcAft>
              <a:buClr>
                <a:schemeClr val="dk1"/>
              </a:buClr>
              <a:buSzPts val="1300"/>
              <a:buNone/>
              <a:defRPr sz="1300" b="1"/>
            </a:lvl1pPr>
            <a:lvl2pPr marL="914400" lvl="1" indent="-228600" algn="l">
              <a:spcBef>
                <a:spcPts val="217"/>
              </a:spcBef>
              <a:spcAft>
                <a:spcPts val="0"/>
              </a:spcAft>
              <a:buClr>
                <a:schemeClr val="dk1"/>
              </a:buClr>
              <a:buSzPts val="1083"/>
              <a:buNone/>
              <a:defRPr sz="1083" b="1"/>
            </a:lvl2pPr>
            <a:lvl3pPr marL="1371600" lvl="2" indent="-228600" algn="l">
              <a:spcBef>
                <a:spcPts val="195"/>
              </a:spcBef>
              <a:spcAft>
                <a:spcPts val="0"/>
              </a:spcAft>
              <a:buClr>
                <a:schemeClr val="dk1"/>
              </a:buClr>
              <a:buSzPts val="975"/>
              <a:buNone/>
              <a:defRPr sz="975" b="1"/>
            </a:lvl3pPr>
            <a:lvl4pPr marL="1828800" lvl="3" indent="-228600" algn="l">
              <a:spcBef>
                <a:spcPts val="173"/>
              </a:spcBef>
              <a:spcAft>
                <a:spcPts val="0"/>
              </a:spcAft>
              <a:buClr>
                <a:schemeClr val="dk1"/>
              </a:buClr>
              <a:buSzPts val="867"/>
              <a:buNone/>
              <a:defRPr sz="867" b="1"/>
            </a:lvl4pPr>
            <a:lvl5pPr marL="2286000" lvl="4" indent="-228600" algn="l">
              <a:spcBef>
                <a:spcPts val="173"/>
              </a:spcBef>
              <a:spcAft>
                <a:spcPts val="0"/>
              </a:spcAft>
              <a:buClr>
                <a:schemeClr val="dk1"/>
              </a:buClr>
              <a:buSzPts val="867"/>
              <a:buNone/>
              <a:defRPr sz="867" b="1"/>
            </a:lvl5pPr>
            <a:lvl6pPr marL="2743200" lvl="5" indent="-228600" algn="l">
              <a:spcBef>
                <a:spcPts val="173"/>
              </a:spcBef>
              <a:spcAft>
                <a:spcPts val="0"/>
              </a:spcAft>
              <a:buClr>
                <a:schemeClr val="dk1"/>
              </a:buClr>
              <a:buSzPts val="867"/>
              <a:buNone/>
              <a:defRPr sz="867" b="1"/>
            </a:lvl6pPr>
            <a:lvl7pPr marL="3200400" lvl="6" indent="-228600" algn="l">
              <a:spcBef>
                <a:spcPts val="173"/>
              </a:spcBef>
              <a:spcAft>
                <a:spcPts val="0"/>
              </a:spcAft>
              <a:buClr>
                <a:schemeClr val="dk1"/>
              </a:buClr>
              <a:buSzPts val="867"/>
              <a:buNone/>
              <a:defRPr sz="867" b="1"/>
            </a:lvl7pPr>
            <a:lvl8pPr marL="3657600" lvl="7" indent="-228600" algn="l">
              <a:spcBef>
                <a:spcPts val="173"/>
              </a:spcBef>
              <a:spcAft>
                <a:spcPts val="0"/>
              </a:spcAft>
              <a:buClr>
                <a:schemeClr val="dk1"/>
              </a:buClr>
              <a:buSzPts val="867"/>
              <a:buNone/>
              <a:defRPr sz="867" b="1"/>
            </a:lvl8pPr>
            <a:lvl9pPr marL="4114800" lvl="8" indent="-228600" algn="l">
              <a:spcBef>
                <a:spcPts val="173"/>
              </a:spcBef>
              <a:spcAft>
                <a:spcPts val="0"/>
              </a:spcAft>
              <a:buClr>
                <a:schemeClr val="dk1"/>
              </a:buClr>
              <a:buSzPts val="867"/>
              <a:buNone/>
              <a:defRPr sz="867" b="1"/>
            </a:lvl9pPr>
          </a:lstStyle>
          <a:p>
            <a:endParaRPr/>
          </a:p>
        </p:txBody>
      </p:sp>
      <p:sp>
        <p:nvSpPr>
          <p:cNvPr id="49" name="Google Shape;49;p7"/>
          <p:cNvSpPr txBox="1">
            <a:spLocks noGrp="1"/>
          </p:cNvSpPr>
          <p:nvPr>
            <p:ph type="body" idx="4"/>
          </p:nvPr>
        </p:nvSpPr>
        <p:spPr>
          <a:xfrm>
            <a:off x="2516055" y="1449917"/>
            <a:ext cx="2189295" cy="2634192"/>
          </a:xfrm>
          <a:prstGeom prst="rect">
            <a:avLst/>
          </a:prstGeom>
          <a:noFill/>
          <a:ln>
            <a:noFill/>
          </a:ln>
        </p:spPr>
        <p:txBody>
          <a:bodyPr spcFirstLastPara="1" wrap="square" lIns="91425" tIns="45700" rIns="91425" bIns="45700" anchor="t" anchorCtr="0">
            <a:normAutofit/>
          </a:bodyPr>
          <a:lstStyle>
            <a:lvl1pPr marL="457200" lvl="0" indent="-311150" algn="l">
              <a:spcBef>
                <a:spcPts val="260"/>
              </a:spcBef>
              <a:spcAft>
                <a:spcPts val="0"/>
              </a:spcAft>
              <a:buClr>
                <a:schemeClr val="dk1"/>
              </a:buClr>
              <a:buSzPts val="1300"/>
              <a:buChar char="•"/>
              <a:defRPr sz="1300"/>
            </a:lvl1pPr>
            <a:lvl2pPr marL="914400" lvl="1" indent="-297370" algn="l">
              <a:spcBef>
                <a:spcPts val="217"/>
              </a:spcBef>
              <a:spcAft>
                <a:spcPts val="0"/>
              </a:spcAft>
              <a:buClr>
                <a:schemeClr val="dk1"/>
              </a:buClr>
              <a:buSzPts val="1083"/>
              <a:buChar char="–"/>
              <a:defRPr sz="1083"/>
            </a:lvl2pPr>
            <a:lvl3pPr marL="1371600" lvl="2" indent="-290512" algn="l">
              <a:spcBef>
                <a:spcPts val="195"/>
              </a:spcBef>
              <a:spcAft>
                <a:spcPts val="0"/>
              </a:spcAft>
              <a:buClr>
                <a:schemeClr val="dk1"/>
              </a:buClr>
              <a:buSzPts val="975"/>
              <a:buChar char="•"/>
              <a:defRPr sz="975"/>
            </a:lvl3pPr>
            <a:lvl4pPr marL="1828800" lvl="3" indent="-283654" algn="l">
              <a:spcBef>
                <a:spcPts val="173"/>
              </a:spcBef>
              <a:spcAft>
                <a:spcPts val="0"/>
              </a:spcAft>
              <a:buClr>
                <a:schemeClr val="dk1"/>
              </a:buClr>
              <a:buSzPts val="867"/>
              <a:buChar char="–"/>
              <a:defRPr sz="867"/>
            </a:lvl4pPr>
            <a:lvl5pPr marL="2286000" lvl="4" indent="-283654" algn="l">
              <a:spcBef>
                <a:spcPts val="173"/>
              </a:spcBef>
              <a:spcAft>
                <a:spcPts val="0"/>
              </a:spcAft>
              <a:buClr>
                <a:schemeClr val="dk1"/>
              </a:buClr>
              <a:buSzPts val="867"/>
              <a:buChar char="»"/>
              <a:defRPr sz="867"/>
            </a:lvl5pPr>
            <a:lvl6pPr marL="2743200" lvl="5" indent="-283654" algn="l">
              <a:spcBef>
                <a:spcPts val="173"/>
              </a:spcBef>
              <a:spcAft>
                <a:spcPts val="0"/>
              </a:spcAft>
              <a:buClr>
                <a:schemeClr val="dk1"/>
              </a:buClr>
              <a:buSzPts val="867"/>
              <a:buChar char="•"/>
              <a:defRPr sz="867"/>
            </a:lvl6pPr>
            <a:lvl7pPr marL="3200400" lvl="6" indent="-283654" algn="l">
              <a:spcBef>
                <a:spcPts val="173"/>
              </a:spcBef>
              <a:spcAft>
                <a:spcPts val="0"/>
              </a:spcAft>
              <a:buClr>
                <a:schemeClr val="dk1"/>
              </a:buClr>
              <a:buSzPts val="867"/>
              <a:buChar char="•"/>
              <a:defRPr sz="867"/>
            </a:lvl7pPr>
            <a:lvl8pPr marL="3657600" lvl="7" indent="-283654" algn="l">
              <a:spcBef>
                <a:spcPts val="173"/>
              </a:spcBef>
              <a:spcAft>
                <a:spcPts val="0"/>
              </a:spcAft>
              <a:buClr>
                <a:schemeClr val="dk1"/>
              </a:buClr>
              <a:buSzPts val="867"/>
              <a:buChar char="•"/>
              <a:defRPr sz="867"/>
            </a:lvl8pPr>
            <a:lvl9pPr marL="4114800" lvl="8" indent="-283654" algn="l">
              <a:spcBef>
                <a:spcPts val="173"/>
              </a:spcBef>
              <a:spcAft>
                <a:spcPts val="0"/>
              </a:spcAft>
              <a:buClr>
                <a:schemeClr val="dk1"/>
              </a:buClr>
              <a:buSzPts val="867"/>
              <a:buChar char="•"/>
              <a:defRPr sz="867"/>
            </a:lvl9pPr>
          </a:lstStyle>
          <a:p>
            <a:endParaRPr/>
          </a:p>
        </p:txBody>
      </p:sp>
      <p:sp>
        <p:nvSpPr>
          <p:cNvPr id="50" name="Google Shape;50;p7"/>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247650" y="182033"/>
            <a:ext cx="1629503"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83"/>
              <a:buFont typeface="Calibri"/>
              <a:buNone/>
              <a:defRPr sz="108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936485" y="182034"/>
            <a:ext cx="2768865" cy="3902075"/>
          </a:xfrm>
          <a:prstGeom prst="rect">
            <a:avLst/>
          </a:prstGeom>
          <a:noFill/>
          <a:ln>
            <a:noFill/>
          </a:ln>
        </p:spPr>
        <p:txBody>
          <a:bodyPr spcFirstLastPara="1" wrap="square" lIns="91425" tIns="45700" rIns="91425" bIns="45700" anchor="t" anchorCtr="0">
            <a:normAutofit/>
          </a:bodyPr>
          <a:lstStyle>
            <a:lvl1pPr marL="457200" lvl="0" indent="-338645" algn="l">
              <a:spcBef>
                <a:spcPts val="347"/>
              </a:spcBef>
              <a:spcAft>
                <a:spcPts val="0"/>
              </a:spcAft>
              <a:buClr>
                <a:schemeClr val="dk1"/>
              </a:buClr>
              <a:buSzPts val="1733"/>
              <a:buChar char="•"/>
              <a:defRPr sz="1733"/>
            </a:lvl1pPr>
            <a:lvl2pPr marL="914400" lvl="1" indent="-324929" algn="l">
              <a:spcBef>
                <a:spcPts val="303"/>
              </a:spcBef>
              <a:spcAft>
                <a:spcPts val="0"/>
              </a:spcAft>
              <a:buClr>
                <a:schemeClr val="dk1"/>
              </a:buClr>
              <a:buSzPts val="1517"/>
              <a:buChar char="–"/>
              <a:defRPr sz="1517"/>
            </a:lvl2pPr>
            <a:lvl3pPr marL="1371600" lvl="2" indent="-311150" algn="l">
              <a:spcBef>
                <a:spcPts val="260"/>
              </a:spcBef>
              <a:spcAft>
                <a:spcPts val="0"/>
              </a:spcAft>
              <a:buClr>
                <a:schemeClr val="dk1"/>
              </a:buClr>
              <a:buSzPts val="1300"/>
              <a:buChar char="•"/>
              <a:defRPr sz="1300"/>
            </a:lvl3pPr>
            <a:lvl4pPr marL="1828800" lvl="3" indent="-297370" algn="l">
              <a:spcBef>
                <a:spcPts val="217"/>
              </a:spcBef>
              <a:spcAft>
                <a:spcPts val="0"/>
              </a:spcAft>
              <a:buClr>
                <a:schemeClr val="dk1"/>
              </a:buClr>
              <a:buSzPts val="1083"/>
              <a:buChar char="–"/>
              <a:defRPr sz="1083"/>
            </a:lvl4pPr>
            <a:lvl5pPr marL="2286000" lvl="4" indent="-297370" algn="l">
              <a:spcBef>
                <a:spcPts val="217"/>
              </a:spcBef>
              <a:spcAft>
                <a:spcPts val="0"/>
              </a:spcAft>
              <a:buClr>
                <a:schemeClr val="dk1"/>
              </a:buClr>
              <a:buSzPts val="1083"/>
              <a:buChar char="»"/>
              <a:defRPr sz="1083"/>
            </a:lvl5pPr>
            <a:lvl6pPr marL="2743200" lvl="5" indent="-297370" algn="l">
              <a:spcBef>
                <a:spcPts val="217"/>
              </a:spcBef>
              <a:spcAft>
                <a:spcPts val="0"/>
              </a:spcAft>
              <a:buClr>
                <a:schemeClr val="dk1"/>
              </a:buClr>
              <a:buSzPts val="1083"/>
              <a:buChar char="•"/>
              <a:defRPr sz="1083"/>
            </a:lvl6pPr>
            <a:lvl7pPr marL="3200400" lvl="6" indent="-297370" algn="l">
              <a:spcBef>
                <a:spcPts val="217"/>
              </a:spcBef>
              <a:spcAft>
                <a:spcPts val="0"/>
              </a:spcAft>
              <a:buClr>
                <a:schemeClr val="dk1"/>
              </a:buClr>
              <a:buSzPts val="1083"/>
              <a:buChar char="•"/>
              <a:defRPr sz="1083"/>
            </a:lvl7pPr>
            <a:lvl8pPr marL="3657600" lvl="7" indent="-297370" algn="l">
              <a:spcBef>
                <a:spcPts val="217"/>
              </a:spcBef>
              <a:spcAft>
                <a:spcPts val="0"/>
              </a:spcAft>
              <a:buClr>
                <a:schemeClr val="dk1"/>
              </a:buClr>
              <a:buSzPts val="1083"/>
              <a:buChar char="•"/>
              <a:defRPr sz="1083"/>
            </a:lvl8pPr>
            <a:lvl9pPr marL="4114800" lvl="8" indent="-297370" algn="l">
              <a:spcBef>
                <a:spcPts val="217"/>
              </a:spcBef>
              <a:spcAft>
                <a:spcPts val="0"/>
              </a:spcAft>
              <a:buClr>
                <a:schemeClr val="dk1"/>
              </a:buClr>
              <a:buSzPts val="1083"/>
              <a:buChar char="•"/>
              <a:defRPr sz="1083"/>
            </a:lvl9pPr>
          </a:lstStyle>
          <a:p>
            <a:endParaRPr/>
          </a:p>
        </p:txBody>
      </p:sp>
      <p:sp>
        <p:nvSpPr>
          <p:cNvPr id="61" name="Google Shape;61;p9"/>
          <p:cNvSpPr txBox="1">
            <a:spLocks noGrp="1"/>
          </p:cNvSpPr>
          <p:nvPr>
            <p:ph type="body" idx="2"/>
          </p:nvPr>
        </p:nvSpPr>
        <p:spPr>
          <a:xfrm>
            <a:off x="247650" y="956734"/>
            <a:ext cx="1629503" cy="3127375"/>
          </a:xfrm>
          <a:prstGeom prst="rect">
            <a:avLst/>
          </a:prstGeom>
          <a:noFill/>
          <a:ln>
            <a:noFill/>
          </a:ln>
        </p:spPr>
        <p:txBody>
          <a:bodyPr spcFirstLastPara="1" wrap="square" lIns="91425" tIns="45700" rIns="91425" bIns="45700" anchor="t" anchorCtr="0">
            <a:normAutofit/>
          </a:bodyPr>
          <a:lstStyle>
            <a:lvl1pPr marL="457200" lvl="0" indent="-228600" algn="l">
              <a:spcBef>
                <a:spcPts val="152"/>
              </a:spcBef>
              <a:spcAft>
                <a:spcPts val="0"/>
              </a:spcAft>
              <a:buClr>
                <a:schemeClr val="dk1"/>
              </a:buClr>
              <a:buSzPts val="758"/>
              <a:buNone/>
              <a:defRPr sz="758"/>
            </a:lvl1pPr>
            <a:lvl2pPr marL="914400" lvl="1" indent="-228600" algn="l">
              <a:spcBef>
                <a:spcPts val="130"/>
              </a:spcBef>
              <a:spcAft>
                <a:spcPts val="0"/>
              </a:spcAft>
              <a:buClr>
                <a:schemeClr val="dk1"/>
              </a:buClr>
              <a:buSzPts val="650"/>
              <a:buNone/>
              <a:defRPr sz="650"/>
            </a:lvl2pPr>
            <a:lvl3pPr marL="1371600" lvl="2" indent="-228600" algn="l">
              <a:spcBef>
                <a:spcPts val="108"/>
              </a:spcBef>
              <a:spcAft>
                <a:spcPts val="0"/>
              </a:spcAft>
              <a:buClr>
                <a:schemeClr val="dk1"/>
              </a:buClr>
              <a:buSzPts val="542"/>
              <a:buNone/>
              <a:defRPr sz="542"/>
            </a:lvl3pPr>
            <a:lvl4pPr marL="1828800" lvl="3" indent="-228600" algn="l">
              <a:spcBef>
                <a:spcPts val="98"/>
              </a:spcBef>
              <a:spcAft>
                <a:spcPts val="0"/>
              </a:spcAft>
              <a:buClr>
                <a:schemeClr val="dk1"/>
              </a:buClr>
              <a:buSzPts val="488"/>
              <a:buNone/>
              <a:defRPr sz="488"/>
            </a:lvl4pPr>
            <a:lvl5pPr marL="2286000" lvl="4" indent="-228600" algn="l">
              <a:spcBef>
                <a:spcPts val="98"/>
              </a:spcBef>
              <a:spcAft>
                <a:spcPts val="0"/>
              </a:spcAft>
              <a:buClr>
                <a:schemeClr val="dk1"/>
              </a:buClr>
              <a:buSzPts val="488"/>
              <a:buNone/>
              <a:defRPr sz="488"/>
            </a:lvl5pPr>
            <a:lvl6pPr marL="2743200" lvl="5" indent="-228600" algn="l">
              <a:spcBef>
                <a:spcPts val="98"/>
              </a:spcBef>
              <a:spcAft>
                <a:spcPts val="0"/>
              </a:spcAft>
              <a:buClr>
                <a:schemeClr val="dk1"/>
              </a:buClr>
              <a:buSzPts val="488"/>
              <a:buNone/>
              <a:defRPr sz="488"/>
            </a:lvl6pPr>
            <a:lvl7pPr marL="3200400" lvl="6" indent="-228600" algn="l">
              <a:spcBef>
                <a:spcPts val="98"/>
              </a:spcBef>
              <a:spcAft>
                <a:spcPts val="0"/>
              </a:spcAft>
              <a:buClr>
                <a:schemeClr val="dk1"/>
              </a:buClr>
              <a:buSzPts val="488"/>
              <a:buNone/>
              <a:defRPr sz="488"/>
            </a:lvl7pPr>
            <a:lvl8pPr marL="3657600" lvl="7" indent="-228600" algn="l">
              <a:spcBef>
                <a:spcPts val="98"/>
              </a:spcBef>
              <a:spcAft>
                <a:spcPts val="0"/>
              </a:spcAft>
              <a:buClr>
                <a:schemeClr val="dk1"/>
              </a:buClr>
              <a:buSzPts val="488"/>
              <a:buNone/>
              <a:defRPr sz="488"/>
            </a:lvl8pPr>
            <a:lvl9pPr marL="4114800" lvl="8" indent="-228600" algn="l">
              <a:spcBef>
                <a:spcPts val="98"/>
              </a:spcBef>
              <a:spcAft>
                <a:spcPts val="0"/>
              </a:spcAft>
              <a:buClr>
                <a:schemeClr val="dk1"/>
              </a:buClr>
              <a:buSzPts val="488"/>
              <a:buNone/>
              <a:defRPr sz="488"/>
            </a:lvl9pPr>
          </a:lstStyle>
          <a:p>
            <a:endParaRPr/>
          </a:p>
        </p:txBody>
      </p:sp>
      <p:sp>
        <p:nvSpPr>
          <p:cNvPr id="62" name="Google Shape;62;p9"/>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970823" y="3200400"/>
            <a:ext cx="29718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083"/>
              <a:buFont typeface="Calibri"/>
              <a:buNone/>
              <a:defRPr sz="108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970823" y="408517"/>
            <a:ext cx="2971800" cy="2743200"/>
          </a:xfrm>
          <a:prstGeom prst="rect">
            <a:avLst/>
          </a:prstGeom>
          <a:noFill/>
          <a:ln>
            <a:noFill/>
          </a:ln>
        </p:spPr>
      </p:sp>
      <p:sp>
        <p:nvSpPr>
          <p:cNvPr id="68" name="Google Shape;68;p10"/>
          <p:cNvSpPr txBox="1">
            <a:spLocks noGrp="1"/>
          </p:cNvSpPr>
          <p:nvPr>
            <p:ph type="body" idx="1"/>
          </p:nvPr>
        </p:nvSpPr>
        <p:spPr>
          <a:xfrm>
            <a:off x="970823" y="3578225"/>
            <a:ext cx="2971800" cy="536575"/>
          </a:xfrm>
          <a:prstGeom prst="rect">
            <a:avLst/>
          </a:prstGeom>
          <a:noFill/>
          <a:ln>
            <a:noFill/>
          </a:ln>
        </p:spPr>
        <p:txBody>
          <a:bodyPr spcFirstLastPara="1" wrap="square" lIns="91425" tIns="45700" rIns="91425" bIns="45700" anchor="t" anchorCtr="0">
            <a:normAutofit/>
          </a:bodyPr>
          <a:lstStyle>
            <a:lvl1pPr marL="457200" lvl="0" indent="-228600" algn="l">
              <a:spcBef>
                <a:spcPts val="152"/>
              </a:spcBef>
              <a:spcAft>
                <a:spcPts val="0"/>
              </a:spcAft>
              <a:buClr>
                <a:schemeClr val="dk1"/>
              </a:buClr>
              <a:buSzPts val="758"/>
              <a:buNone/>
              <a:defRPr sz="758"/>
            </a:lvl1pPr>
            <a:lvl2pPr marL="914400" lvl="1" indent="-228600" algn="l">
              <a:spcBef>
                <a:spcPts val="130"/>
              </a:spcBef>
              <a:spcAft>
                <a:spcPts val="0"/>
              </a:spcAft>
              <a:buClr>
                <a:schemeClr val="dk1"/>
              </a:buClr>
              <a:buSzPts val="650"/>
              <a:buNone/>
              <a:defRPr sz="650"/>
            </a:lvl2pPr>
            <a:lvl3pPr marL="1371600" lvl="2" indent="-228600" algn="l">
              <a:spcBef>
                <a:spcPts val="108"/>
              </a:spcBef>
              <a:spcAft>
                <a:spcPts val="0"/>
              </a:spcAft>
              <a:buClr>
                <a:schemeClr val="dk1"/>
              </a:buClr>
              <a:buSzPts val="542"/>
              <a:buNone/>
              <a:defRPr sz="542"/>
            </a:lvl3pPr>
            <a:lvl4pPr marL="1828800" lvl="3" indent="-228600" algn="l">
              <a:spcBef>
                <a:spcPts val="98"/>
              </a:spcBef>
              <a:spcAft>
                <a:spcPts val="0"/>
              </a:spcAft>
              <a:buClr>
                <a:schemeClr val="dk1"/>
              </a:buClr>
              <a:buSzPts val="488"/>
              <a:buNone/>
              <a:defRPr sz="488"/>
            </a:lvl4pPr>
            <a:lvl5pPr marL="2286000" lvl="4" indent="-228600" algn="l">
              <a:spcBef>
                <a:spcPts val="98"/>
              </a:spcBef>
              <a:spcAft>
                <a:spcPts val="0"/>
              </a:spcAft>
              <a:buClr>
                <a:schemeClr val="dk1"/>
              </a:buClr>
              <a:buSzPts val="488"/>
              <a:buNone/>
              <a:defRPr sz="488"/>
            </a:lvl5pPr>
            <a:lvl6pPr marL="2743200" lvl="5" indent="-228600" algn="l">
              <a:spcBef>
                <a:spcPts val="98"/>
              </a:spcBef>
              <a:spcAft>
                <a:spcPts val="0"/>
              </a:spcAft>
              <a:buClr>
                <a:schemeClr val="dk1"/>
              </a:buClr>
              <a:buSzPts val="488"/>
              <a:buNone/>
              <a:defRPr sz="488"/>
            </a:lvl6pPr>
            <a:lvl7pPr marL="3200400" lvl="6" indent="-228600" algn="l">
              <a:spcBef>
                <a:spcPts val="98"/>
              </a:spcBef>
              <a:spcAft>
                <a:spcPts val="0"/>
              </a:spcAft>
              <a:buClr>
                <a:schemeClr val="dk1"/>
              </a:buClr>
              <a:buSzPts val="488"/>
              <a:buNone/>
              <a:defRPr sz="488"/>
            </a:lvl7pPr>
            <a:lvl8pPr marL="3657600" lvl="7" indent="-228600" algn="l">
              <a:spcBef>
                <a:spcPts val="98"/>
              </a:spcBef>
              <a:spcAft>
                <a:spcPts val="0"/>
              </a:spcAft>
              <a:buClr>
                <a:schemeClr val="dk1"/>
              </a:buClr>
              <a:buSzPts val="488"/>
              <a:buNone/>
              <a:defRPr sz="488"/>
            </a:lvl8pPr>
            <a:lvl9pPr marL="4114800" lvl="8" indent="-228600" algn="l">
              <a:spcBef>
                <a:spcPts val="98"/>
              </a:spcBef>
              <a:spcAft>
                <a:spcPts val="0"/>
              </a:spcAft>
              <a:buClr>
                <a:schemeClr val="dk1"/>
              </a:buClr>
              <a:buSzPts val="488"/>
              <a:buNone/>
              <a:defRPr sz="488"/>
            </a:lvl9pPr>
          </a:lstStyle>
          <a:p>
            <a:endParaRPr/>
          </a:p>
        </p:txBody>
      </p:sp>
      <p:sp>
        <p:nvSpPr>
          <p:cNvPr id="69" name="Google Shape;69;p10"/>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967846" y="346604"/>
            <a:ext cx="3017309" cy="44577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2197629" y="1576388"/>
            <a:ext cx="3901017" cy="11144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72496" y="503238"/>
            <a:ext cx="3901017" cy="326072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47650" y="183092"/>
            <a:ext cx="44577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2383"/>
              <a:buFont typeface="Calibri"/>
              <a:buNone/>
              <a:defRPr sz="238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247650" y="1066800"/>
            <a:ext cx="4457700" cy="3017309"/>
          </a:xfrm>
          <a:prstGeom prst="rect">
            <a:avLst/>
          </a:prstGeom>
          <a:noFill/>
          <a:ln>
            <a:noFill/>
          </a:ln>
        </p:spPr>
        <p:txBody>
          <a:bodyPr spcFirstLastPara="1" wrap="square" lIns="91425" tIns="45700" rIns="91425" bIns="45700" anchor="t" anchorCtr="0">
            <a:normAutofit/>
          </a:bodyPr>
          <a:lstStyle>
            <a:lvl1pPr marL="457200" marR="0" lvl="0" indent="-338645" algn="l" rtl="0">
              <a:spcBef>
                <a:spcPts val="347"/>
              </a:spcBef>
              <a:spcAft>
                <a:spcPts val="0"/>
              </a:spcAft>
              <a:buClr>
                <a:schemeClr val="dk1"/>
              </a:buClr>
              <a:buSzPts val="1733"/>
              <a:buFont typeface="Arial"/>
              <a:buChar char="•"/>
              <a:defRPr sz="1733" b="0" i="0" u="none" strike="noStrike" cap="none">
                <a:solidFill>
                  <a:schemeClr val="dk1"/>
                </a:solidFill>
                <a:latin typeface="Calibri"/>
                <a:ea typeface="Calibri"/>
                <a:cs typeface="Calibri"/>
                <a:sym typeface="Calibri"/>
              </a:defRPr>
            </a:lvl1pPr>
            <a:lvl2pPr marL="914400" marR="0" lvl="1" indent="-324929" algn="l" rtl="0">
              <a:spcBef>
                <a:spcPts val="303"/>
              </a:spcBef>
              <a:spcAft>
                <a:spcPts val="0"/>
              </a:spcAft>
              <a:buClr>
                <a:schemeClr val="dk1"/>
              </a:buClr>
              <a:buSzPts val="1517"/>
              <a:buFont typeface="Arial"/>
              <a:buChar char="–"/>
              <a:defRPr sz="1517" b="0" i="0" u="none" strike="noStrike" cap="none">
                <a:solidFill>
                  <a:schemeClr val="dk1"/>
                </a:solidFill>
                <a:latin typeface="Calibri"/>
                <a:ea typeface="Calibri"/>
                <a:cs typeface="Calibri"/>
                <a:sym typeface="Calibri"/>
              </a:defRPr>
            </a:lvl2pPr>
            <a:lvl3pPr marL="1371600" marR="0" lvl="2" indent="-311150" algn="l" rtl="0">
              <a:spcBef>
                <a:spcPts val="260"/>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3pPr>
            <a:lvl4pPr marL="1828800" marR="0" lvl="3"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4pPr>
            <a:lvl5pPr marL="2286000" marR="0" lvl="4"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5pPr>
            <a:lvl6pPr marL="2743200" marR="0" lvl="5"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6pPr>
            <a:lvl7pPr marL="3200400" marR="0" lvl="6"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7pPr>
            <a:lvl8pPr marL="3657600" marR="0" lvl="7"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8pPr>
            <a:lvl9pPr marL="4114800" marR="0" lvl="8" indent="-297370" algn="l" rtl="0">
              <a:spcBef>
                <a:spcPts val="217"/>
              </a:spcBef>
              <a:spcAft>
                <a:spcPts val="0"/>
              </a:spcAft>
              <a:buClr>
                <a:schemeClr val="dk1"/>
              </a:buClr>
              <a:buSzPts val="1083"/>
              <a:buFont typeface="Arial"/>
              <a:buChar char="•"/>
              <a:defRPr sz="1083"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247650" y="4237567"/>
            <a:ext cx="11557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1692275" y="4237567"/>
            <a:ext cx="156845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5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56"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3549650" y="4237567"/>
            <a:ext cx="11557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50" b="0" i="0" u="none" strike="noStrike" cap="none">
                <a:solidFill>
                  <a:srgbClr val="888888"/>
                </a:solidFill>
                <a:latin typeface="Calibri"/>
                <a:ea typeface="Calibri"/>
                <a:cs typeface="Calibri"/>
                <a:sym typeface="Calibri"/>
              </a:defRPr>
            </a:lvl1pPr>
            <a:lvl2pPr marL="0" marR="0" lvl="1" indent="0" algn="r" rtl="0">
              <a:spcBef>
                <a:spcPts val="0"/>
              </a:spcBef>
              <a:buNone/>
              <a:defRPr sz="650" b="0" i="0" u="none" strike="noStrike" cap="none">
                <a:solidFill>
                  <a:srgbClr val="888888"/>
                </a:solidFill>
                <a:latin typeface="Calibri"/>
                <a:ea typeface="Calibri"/>
                <a:cs typeface="Calibri"/>
                <a:sym typeface="Calibri"/>
              </a:defRPr>
            </a:lvl2pPr>
            <a:lvl3pPr marL="0" marR="0" lvl="2" indent="0" algn="r" rtl="0">
              <a:spcBef>
                <a:spcPts val="0"/>
              </a:spcBef>
              <a:buNone/>
              <a:defRPr sz="650" b="0" i="0" u="none" strike="noStrike" cap="none">
                <a:solidFill>
                  <a:srgbClr val="888888"/>
                </a:solidFill>
                <a:latin typeface="Calibri"/>
                <a:ea typeface="Calibri"/>
                <a:cs typeface="Calibri"/>
                <a:sym typeface="Calibri"/>
              </a:defRPr>
            </a:lvl3pPr>
            <a:lvl4pPr marL="0" marR="0" lvl="3" indent="0" algn="r" rtl="0">
              <a:spcBef>
                <a:spcPts val="0"/>
              </a:spcBef>
              <a:buNone/>
              <a:defRPr sz="650" b="0" i="0" u="none" strike="noStrike" cap="none">
                <a:solidFill>
                  <a:srgbClr val="888888"/>
                </a:solidFill>
                <a:latin typeface="Calibri"/>
                <a:ea typeface="Calibri"/>
                <a:cs typeface="Calibri"/>
                <a:sym typeface="Calibri"/>
              </a:defRPr>
            </a:lvl4pPr>
            <a:lvl5pPr marL="0" marR="0" lvl="4" indent="0" algn="r" rtl="0">
              <a:spcBef>
                <a:spcPts val="0"/>
              </a:spcBef>
              <a:buNone/>
              <a:defRPr sz="650" b="0" i="0" u="none" strike="noStrike" cap="none">
                <a:solidFill>
                  <a:srgbClr val="888888"/>
                </a:solidFill>
                <a:latin typeface="Calibri"/>
                <a:ea typeface="Calibri"/>
                <a:cs typeface="Calibri"/>
                <a:sym typeface="Calibri"/>
              </a:defRPr>
            </a:lvl5pPr>
            <a:lvl6pPr marL="0" marR="0" lvl="5" indent="0" algn="r" rtl="0">
              <a:spcBef>
                <a:spcPts val="0"/>
              </a:spcBef>
              <a:buNone/>
              <a:defRPr sz="650" b="0" i="0" u="none" strike="noStrike" cap="none">
                <a:solidFill>
                  <a:srgbClr val="888888"/>
                </a:solidFill>
                <a:latin typeface="Calibri"/>
                <a:ea typeface="Calibri"/>
                <a:cs typeface="Calibri"/>
                <a:sym typeface="Calibri"/>
              </a:defRPr>
            </a:lvl6pPr>
            <a:lvl7pPr marL="0" marR="0" lvl="6" indent="0" algn="r" rtl="0">
              <a:spcBef>
                <a:spcPts val="0"/>
              </a:spcBef>
              <a:buNone/>
              <a:defRPr sz="650" b="0" i="0" u="none" strike="noStrike" cap="none">
                <a:solidFill>
                  <a:srgbClr val="888888"/>
                </a:solidFill>
                <a:latin typeface="Calibri"/>
                <a:ea typeface="Calibri"/>
                <a:cs typeface="Calibri"/>
                <a:sym typeface="Calibri"/>
              </a:defRPr>
            </a:lvl7pPr>
            <a:lvl8pPr marL="0" marR="0" lvl="7" indent="0" algn="r" rtl="0">
              <a:spcBef>
                <a:spcPts val="0"/>
              </a:spcBef>
              <a:buNone/>
              <a:defRPr sz="650" b="0" i="0" u="none" strike="noStrike" cap="none">
                <a:solidFill>
                  <a:srgbClr val="888888"/>
                </a:solidFill>
                <a:latin typeface="Calibri"/>
                <a:ea typeface="Calibri"/>
                <a:cs typeface="Calibri"/>
                <a:sym typeface="Calibri"/>
              </a:defRPr>
            </a:lvl8pPr>
            <a:lvl9pPr marL="0" marR="0" lvl="8" indent="0" algn="r" rtl="0">
              <a:spcBef>
                <a:spcPts val="0"/>
              </a:spcBef>
              <a:buNone/>
              <a:defRPr sz="65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371AAA66-26CA-4AAC-A191-96F17EC0B59C}"/>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3F6B8718-3FEA-4686-8D4F-BCA329325975}"/>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17C2127-8087-41C4-8175-DD854896725E}"/>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53CFF1ED-94F2-4E68-8D64-8B8F16559795}" type="datetimeFigureOut">
              <a:rPr lang="zh-TW" altLang="en-US" smtClean="0"/>
              <a:t>2022/9/2</a:t>
            </a:fld>
            <a:endParaRPr lang="zh-TW" altLang="en-US"/>
          </a:p>
        </p:txBody>
      </p:sp>
      <p:sp>
        <p:nvSpPr>
          <p:cNvPr id="5" name="頁尾版面配置區 4">
            <a:extLst>
              <a:ext uri="{FF2B5EF4-FFF2-40B4-BE49-F238E27FC236}">
                <a16:creationId xmlns:a16="http://schemas.microsoft.com/office/drawing/2014/main" id="{40BBD5D5-55B4-4C4B-B054-091D1F8EA7DE}"/>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D17A4DDC-8E4E-44F4-AE3C-D131D61DD6E0}"/>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C44F1563-4558-4EA1-891C-06A74E21E1D5}" type="slidenum">
              <a:rPr lang="zh-TW" altLang="en-US" smtClean="0"/>
              <a:t>‹#›</a:t>
            </a:fld>
            <a:endParaRPr lang="zh-TW" altLang="en-US"/>
          </a:p>
        </p:txBody>
      </p:sp>
    </p:spTree>
    <p:extLst>
      <p:ext uri="{BB962C8B-B14F-4D97-AF65-F5344CB8AC3E}">
        <p14:creationId xmlns:p14="http://schemas.microsoft.com/office/powerpoint/2010/main" val="16239574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TW"/>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tcmaster.daai.tv/" TargetMode="Externa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hyperlink" Target="https://www.instagram.com/healingfruit/" TargetMode="External"/><Relationship Id="rId5" Type="http://schemas.openxmlformats.org/officeDocument/2006/relationships/hyperlink" Target="https://www.facebook.com/life.daai.healingfruit" TargetMode="External"/><Relationship Id="rId4" Type="http://schemas.openxmlformats.org/officeDocument/2006/relationships/hyperlink" Target="https://www.youtube.com/channel/UCLbYeHzjrli4z8enmEb_fP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p:nvPr/>
        </p:nvSpPr>
        <p:spPr>
          <a:xfrm>
            <a:off x="0" y="6363862"/>
            <a:ext cx="9906000" cy="570514"/>
          </a:xfrm>
          <a:prstGeom prst="rect">
            <a:avLst/>
          </a:prstGeom>
          <a:solidFill>
            <a:srgbClr val="C2D59B">
              <a:alpha val="44705"/>
            </a:srgbClr>
          </a:solidFill>
          <a:ln w="25400" cap="flat" cmpd="sng">
            <a:solidFill>
              <a:srgbClr val="C2D59B">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b="0" i="0" u="none" strike="noStrike" cap="none">
              <a:solidFill>
                <a:schemeClr val="lt1"/>
              </a:solidFill>
              <a:latin typeface="Calibri"/>
              <a:ea typeface="Calibri"/>
              <a:cs typeface="Calibri"/>
              <a:sym typeface="Calibri"/>
            </a:endParaRPr>
          </a:p>
        </p:txBody>
      </p:sp>
      <p:sp>
        <p:nvSpPr>
          <p:cNvPr id="89" name="Google Shape;89;p13"/>
          <p:cNvSpPr txBox="1"/>
          <p:nvPr/>
        </p:nvSpPr>
        <p:spPr>
          <a:xfrm rot="-24186">
            <a:off x="2221433" y="1677609"/>
            <a:ext cx="5488529" cy="669414"/>
          </a:xfrm>
          <a:prstGeom prst="rect">
            <a:avLst/>
          </a:prstGeom>
          <a:noFill/>
          <a:ln>
            <a:noFill/>
          </a:ln>
        </p:spPr>
        <p:txBody>
          <a:bodyPr spcFirstLastPara="1" wrap="square" lIns="0" tIns="0" rIns="0" bIns="0" anchor="t" anchorCtr="0">
            <a:spAutoFit/>
          </a:bodyPr>
          <a:lstStyle/>
          <a:p>
            <a:pPr marL="0" marR="0" lvl="0" indent="0" algn="ctr" rtl="0">
              <a:lnSpc>
                <a:spcPct val="87309"/>
              </a:lnSpc>
              <a:spcBef>
                <a:spcPts val="0"/>
              </a:spcBef>
              <a:spcAft>
                <a:spcPts val="0"/>
              </a:spcAft>
              <a:buNone/>
            </a:pPr>
            <a:r>
              <a:rPr lang="zh-TW" sz="5000" i="0" u="none" strike="noStrike" cap="none"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盤點生命</a:t>
            </a:r>
            <a:r>
              <a:rPr lang="zh-TW" altLang="en-US" sz="5000"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手冊</a:t>
            </a:r>
            <a:endParaRPr sz="5000" i="0" u="none" strike="noStrike" cap="none"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endParaRPr>
          </a:p>
        </p:txBody>
      </p:sp>
      <p:pic>
        <p:nvPicPr>
          <p:cNvPr id="90" name="Google Shape;90;p13"/>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91" name="Google Shape;91;p13"/>
          <p:cNvSpPr txBox="1"/>
          <p:nvPr/>
        </p:nvSpPr>
        <p:spPr>
          <a:xfrm>
            <a:off x="4865044" y="5753719"/>
            <a:ext cx="1212454" cy="472309"/>
          </a:xfrm>
          <a:prstGeom prst="rect">
            <a:avLst/>
          </a:prstGeom>
          <a:noFill/>
          <a:ln>
            <a:noFill/>
          </a:ln>
        </p:spPr>
        <p:txBody>
          <a:bodyPr spcFirstLastPara="1" wrap="square" lIns="0" tIns="0" rIns="0" bIns="0" anchor="t" anchorCtr="0">
            <a:spAutoFit/>
          </a:bodyPr>
          <a:lstStyle/>
          <a:p>
            <a:pPr marL="0" marR="0" lvl="0" indent="0" algn="ctr" rtl="0">
              <a:lnSpc>
                <a:spcPct val="194461"/>
              </a:lnSpc>
              <a:spcBef>
                <a:spcPts val="0"/>
              </a:spcBef>
              <a:spcAft>
                <a:spcPts val="0"/>
              </a:spcAft>
              <a:buNone/>
            </a:pPr>
            <a:endParaRPr sz="975" b="0" i="0" u="none" strike="noStrike" cap="none">
              <a:solidFill>
                <a:srgbClr val="000000"/>
              </a:solidFill>
              <a:latin typeface="Calibri"/>
              <a:ea typeface="Calibri"/>
              <a:cs typeface="Calibri"/>
              <a:sym typeface="Calibri"/>
            </a:endParaRPr>
          </a:p>
          <a:p>
            <a:pPr marL="0" marR="0" lvl="0" indent="0" algn="ctr" rtl="0">
              <a:lnSpc>
                <a:spcPct val="139926"/>
              </a:lnSpc>
              <a:spcBef>
                <a:spcPts val="0"/>
              </a:spcBef>
              <a:spcAft>
                <a:spcPts val="0"/>
              </a:spcAft>
              <a:buNone/>
            </a:pPr>
            <a:endParaRPr sz="1355" b="0" i="0" u="none" strike="noStrike" cap="none">
              <a:solidFill>
                <a:srgbClr val="000000"/>
              </a:solidFill>
              <a:latin typeface="Calibri"/>
              <a:ea typeface="Calibri"/>
              <a:cs typeface="Calibri"/>
              <a:sym typeface="Calibri"/>
            </a:endParaRPr>
          </a:p>
        </p:txBody>
      </p:sp>
      <p:sp>
        <p:nvSpPr>
          <p:cNvPr id="94" name="Google Shape;94;p13"/>
          <p:cNvSpPr txBox="1"/>
          <p:nvPr/>
        </p:nvSpPr>
        <p:spPr>
          <a:xfrm>
            <a:off x="2485375" y="3229927"/>
            <a:ext cx="201014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i="0" u="none" strike="noStrike" cap="none"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姓名</a:t>
            </a:r>
            <a:r>
              <a:rPr lang="zh-TW" sz="4000" b="1" i="0" u="none" strike="noStrike" cap="none" dirty="0">
                <a:solidFill>
                  <a:schemeClr val="lt1"/>
                </a:solidFill>
                <a:latin typeface="標楷體" panose="03000509000000000000" pitchFamily="65" charset="-120"/>
                <a:ea typeface="標楷體" panose="03000509000000000000" pitchFamily="65" charset="-120"/>
                <a:sym typeface="Arial"/>
              </a:rPr>
              <a:t>:</a:t>
            </a:r>
            <a:endParaRPr sz="4000" b="1" i="0" u="none" strike="noStrike" cap="none" dirty="0">
              <a:solidFill>
                <a:schemeClr val="lt1"/>
              </a:solidFill>
              <a:latin typeface="標楷體" panose="03000509000000000000" pitchFamily="65" charset="-120"/>
              <a:ea typeface="標楷體" panose="03000509000000000000" pitchFamily="65" charset="-120"/>
              <a:sym typeface="Arial"/>
            </a:endParaRPr>
          </a:p>
        </p:txBody>
      </p:sp>
      <p:cxnSp>
        <p:nvCxnSpPr>
          <p:cNvPr id="95" name="Google Shape;95;p13"/>
          <p:cNvCxnSpPr/>
          <p:nvPr/>
        </p:nvCxnSpPr>
        <p:spPr>
          <a:xfrm>
            <a:off x="1676400" y="5830252"/>
            <a:ext cx="914400" cy="914400"/>
          </a:xfrm>
          <a:prstGeom prst="straightConnector1">
            <a:avLst/>
          </a:prstGeom>
          <a:noFill/>
          <a:ln w="9525" cap="flat" cmpd="sng">
            <a:solidFill>
              <a:srgbClr val="4A7DBA"/>
            </a:solidFill>
            <a:prstDash val="solid"/>
            <a:round/>
            <a:headEnd type="none" w="sm" len="sm"/>
            <a:tailEnd type="none" w="sm" len="sm"/>
          </a:ln>
        </p:spPr>
      </p:cxnSp>
      <p:cxnSp>
        <p:nvCxnSpPr>
          <p:cNvPr id="96" name="Google Shape;96;p13"/>
          <p:cNvCxnSpPr/>
          <p:nvPr/>
        </p:nvCxnSpPr>
        <p:spPr>
          <a:xfrm>
            <a:off x="1612900" y="1131277"/>
            <a:ext cx="0" cy="5232585"/>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cxnSp>
        <p:nvCxnSpPr>
          <p:cNvPr id="97" name="Google Shape;97;p13"/>
          <p:cNvCxnSpPr/>
          <p:nvPr/>
        </p:nvCxnSpPr>
        <p:spPr>
          <a:xfrm>
            <a:off x="8178800" y="1119554"/>
            <a:ext cx="0" cy="5244308"/>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cxnSp>
        <p:nvCxnSpPr>
          <p:cNvPr id="98" name="Google Shape;98;p13"/>
          <p:cNvCxnSpPr/>
          <p:nvPr/>
        </p:nvCxnSpPr>
        <p:spPr>
          <a:xfrm>
            <a:off x="1612900" y="1143000"/>
            <a:ext cx="6565900" cy="0"/>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sp>
        <p:nvSpPr>
          <p:cNvPr id="13" name="Google Shape;94;p13"/>
          <p:cNvSpPr txBox="1"/>
          <p:nvPr/>
        </p:nvSpPr>
        <p:spPr>
          <a:xfrm>
            <a:off x="2485376" y="4015369"/>
            <a:ext cx="201014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altLang="en-US" sz="4000" b="1" i="0" u="none" strike="noStrike" cap="none"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日期</a:t>
            </a:r>
            <a:r>
              <a:rPr lang="zh-TW" sz="4000" b="1" i="0" u="none" strike="noStrike" cap="none" dirty="0">
                <a:solidFill>
                  <a:schemeClr val="lt1"/>
                </a:solidFill>
                <a:latin typeface="標楷體" panose="03000509000000000000" pitchFamily="65" charset="-120"/>
                <a:ea typeface="標楷體" panose="03000509000000000000" pitchFamily="65" charset="-120"/>
                <a:sym typeface="Arial"/>
              </a:rPr>
              <a:t>:</a:t>
            </a:r>
            <a:endParaRPr sz="4000" b="1" i="0" u="none" strike="noStrike" cap="none" dirty="0">
              <a:solidFill>
                <a:schemeClr val="lt1"/>
              </a:solidFill>
              <a:latin typeface="標楷體" panose="03000509000000000000" pitchFamily="65" charset="-120"/>
              <a:ea typeface="標楷體" panose="03000509000000000000" pitchFamily="65" charset="-12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8"/>
          <p:cNvSpPr/>
          <p:nvPr/>
        </p:nvSpPr>
        <p:spPr>
          <a:xfrm>
            <a:off x="547360" y="1553245"/>
            <a:ext cx="8799839" cy="4192531"/>
          </a:xfrm>
          <a:prstGeom prst="rect">
            <a:avLst/>
          </a:prstGeom>
          <a:solidFill>
            <a:schemeClr val="lt1"/>
          </a:solidFill>
          <a:ln w="25400" cap="flat" cmpd="sng">
            <a:solidFill>
              <a:srgbClr val="D6E3BC"/>
            </a:solidFill>
            <a:prstDash val="solid"/>
            <a:round/>
            <a:headEnd type="none" w="sm" len="sm"/>
            <a:tailEnd type="none" w="sm" len="sm"/>
          </a:ln>
          <a:effectLst>
            <a:outerShdw blurRad="616259" dist="38100" dir="7260000" sx="101000" sy="101000" algn="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52" name="Google Shape;152;p18"/>
          <p:cNvSpPr txBox="1"/>
          <p:nvPr/>
        </p:nvSpPr>
        <p:spPr>
          <a:xfrm>
            <a:off x="864861" y="236594"/>
            <a:ext cx="8126739" cy="1285352"/>
          </a:xfrm>
          <a:prstGeom prst="rect">
            <a:avLst/>
          </a:prstGeom>
          <a:noFill/>
          <a:ln>
            <a:noFill/>
          </a:ln>
        </p:spPr>
        <p:txBody>
          <a:bodyPr spcFirstLastPara="1" wrap="square" lIns="0" tIns="0" rIns="0" bIns="0" anchor="t" anchorCtr="0">
            <a:spAutoFit/>
          </a:bodyPr>
          <a:lstStyle/>
          <a:p>
            <a:pPr marL="0" marR="0" lvl="0" indent="0" algn="ctr" rtl="0">
              <a:lnSpc>
                <a:spcPct val="57575"/>
              </a:lnSpc>
              <a:spcBef>
                <a:spcPts val="0"/>
              </a:spcBef>
              <a:spcAft>
                <a:spcPts val="0"/>
              </a:spcAft>
              <a:buNone/>
            </a:pPr>
            <a:endParaRPr lang="en-US" altLang="zh-TW" sz="4800" b="1" dirty="0">
              <a:solidFill>
                <a:schemeClr val="bg1">
                  <a:lumMod val="50000"/>
                </a:schemeClr>
              </a:solidFill>
              <a:latin typeface="標楷體" panose="03000509000000000000" pitchFamily="65" charset="-120"/>
              <a:ea typeface="標楷體" panose="03000509000000000000" pitchFamily="65" charset="-120"/>
              <a:sym typeface="Arial"/>
            </a:endParaRPr>
          </a:p>
          <a:p>
            <a:pPr marL="0" marR="0" lvl="0" indent="0" algn="ctr" rtl="0">
              <a:lnSpc>
                <a:spcPct val="57575"/>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利益人群</a:t>
            </a:r>
            <a:r>
              <a:rPr lang="zh-TW" altLang="en-US" sz="4800" b="1" dirty="0">
                <a:solidFill>
                  <a:schemeClr val="bg1">
                    <a:lumMod val="50000"/>
                  </a:schemeClr>
                </a:solidFill>
                <a:latin typeface="標楷體" panose="03000509000000000000" pitchFamily="65" charset="-120"/>
                <a:ea typeface="標楷體" panose="03000509000000000000" pitchFamily="65" charset="-120"/>
                <a:sym typeface="Arial"/>
              </a:rPr>
              <a:t> </a:t>
            </a: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為自己按讚</a:t>
            </a:r>
            <a:endParaRPr lang="en-US" altLang="zh-TW" sz="4800" b="1" dirty="0">
              <a:solidFill>
                <a:schemeClr val="bg1">
                  <a:lumMod val="50000"/>
                </a:schemeClr>
              </a:solidFill>
              <a:latin typeface="標楷體" panose="03000509000000000000" pitchFamily="65" charset="-120"/>
              <a:ea typeface="標楷體" panose="03000509000000000000" pitchFamily="65" charset="-120"/>
              <a:sym typeface="Arial"/>
            </a:endParaRPr>
          </a:p>
          <a:p>
            <a:pPr marL="0" marR="0" lvl="0" indent="0" algn="ctr" rtl="0">
              <a:lnSpc>
                <a:spcPct val="57575"/>
              </a:lnSpc>
              <a:spcBef>
                <a:spcPts val="0"/>
              </a:spcBef>
              <a:spcAft>
                <a:spcPts val="0"/>
              </a:spcAft>
              <a:buNone/>
            </a:pPr>
            <a:endParaRPr sz="48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53" name="Google Shape;153;p18"/>
          <p:cNvSpPr/>
          <p:nvPr/>
        </p:nvSpPr>
        <p:spPr>
          <a:xfrm>
            <a:off x="594253" y="6181012"/>
            <a:ext cx="8799838" cy="509930"/>
          </a:xfrm>
          <a:prstGeom prst="rect">
            <a:avLst/>
          </a:prstGeom>
          <a:noFill/>
          <a:ln>
            <a:noFill/>
          </a:ln>
        </p:spPr>
        <p:txBody>
          <a:bodyPr spcFirstLastPara="1" wrap="square" lIns="91425" tIns="45700" rIns="91425" bIns="45700" anchor="t" anchorCtr="0">
            <a:noAutofit/>
          </a:bodyPr>
          <a:lstStyle/>
          <a:p>
            <a:pPr marL="0" marR="0" lvl="0" indent="0" algn="dist" rtl="0">
              <a:spcBef>
                <a:spcPts val="0"/>
              </a:spcBef>
              <a:spcAft>
                <a:spcPts val="0"/>
              </a:spcAft>
              <a:buNone/>
            </a:pPr>
            <a:r>
              <a:rPr lang="zh-TW" sz="2400" b="1" dirty="0">
                <a:solidFill>
                  <a:schemeClr val="accent3">
                    <a:lumMod val="50000"/>
                  </a:schemeClr>
                </a:solidFill>
                <a:latin typeface="標楷體" panose="03000509000000000000" pitchFamily="65" charset="-120"/>
                <a:ea typeface="標楷體" panose="03000509000000000000" pitchFamily="65" charset="-120"/>
                <a:sym typeface="Arial"/>
              </a:rPr>
              <a:t>生命有價值，就不虧欠天地，就</a:t>
            </a:r>
            <a:r>
              <a:rPr lang="zh-TW" altLang="en-US" sz="2400" b="1" dirty="0">
                <a:solidFill>
                  <a:schemeClr val="accent3">
                    <a:lumMod val="50000"/>
                  </a:schemeClr>
                </a:solidFill>
                <a:latin typeface="標楷體" panose="03000509000000000000" pitchFamily="65" charset="-120"/>
                <a:ea typeface="標楷體" panose="03000509000000000000" pitchFamily="65" charset="-120"/>
              </a:rPr>
              <a:t>是</a:t>
            </a:r>
            <a:r>
              <a:rPr lang="zh-TW" sz="2400" b="1" dirty="0">
                <a:solidFill>
                  <a:schemeClr val="accent3">
                    <a:lumMod val="50000"/>
                  </a:schemeClr>
                </a:solidFill>
                <a:latin typeface="標楷體" panose="03000509000000000000" pitchFamily="65" charset="-120"/>
                <a:ea typeface="標楷體" panose="03000509000000000000" pitchFamily="65" charset="-120"/>
                <a:sym typeface="Arial"/>
              </a:rPr>
              <a:t>報父母恩。</a:t>
            </a:r>
            <a:r>
              <a:rPr lang="zh-TW" altLang="en-US" sz="2400" b="1"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sp>
        <p:nvSpPr>
          <p:cNvPr id="154" name="Google Shape;154;p18"/>
          <p:cNvSpPr/>
          <p:nvPr/>
        </p:nvSpPr>
        <p:spPr>
          <a:xfrm>
            <a:off x="825499" y="1796103"/>
            <a:ext cx="5449408" cy="3599513"/>
          </a:xfrm>
          <a:prstGeom prst="rect">
            <a:avLst/>
          </a:prstGeom>
          <a:solidFill>
            <a:srgbClr val="D6E3BC"/>
          </a:solidFill>
          <a:ln w="25400" cap="flat" cmpd="sng">
            <a:solidFill>
              <a:srgbClr val="D6E3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8" name="Google Shape;155;p18"/>
          <p:cNvSpPr/>
          <p:nvPr/>
        </p:nvSpPr>
        <p:spPr>
          <a:xfrm rot="-7943333">
            <a:off x="8537217" y="1472423"/>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9" name="Google Shape;155;p18"/>
          <p:cNvSpPr/>
          <p:nvPr/>
        </p:nvSpPr>
        <p:spPr>
          <a:xfrm rot="-7943333">
            <a:off x="71177" y="5363324"/>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8"/>
          <p:cNvSpPr/>
          <p:nvPr/>
        </p:nvSpPr>
        <p:spPr>
          <a:xfrm>
            <a:off x="547360" y="1553245"/>
            <a:ext cx="8799839" cy="4192531"/>
          </a:xfrm>
          <a:prstGeom prst="rect">
            <a:avLst/>
          </a:prstGeom>
          <a:solidFill>
            <a:schemeClr val="lt1"/>
          </a:solidFill>
          <a:ln w="25400" cap="flat" cmpd="sng">
            <a:solidFill>
              <a:srgbClr val="D6E3BC"/>
            </a:solidFill>
            <a:prstDash val="solid"/>
            <a:round/>
            <a:headEnd type="none" w="sm" len="sm"/>
            <a:tailEnd type="none" w="sm" len="sm"/>
          </a:ln>
          <a:effectLst>
            <a:outerShdw blurRad="616259" dist="38100" dir="7260000" sx="101000" sy="101000" algn="tr" rotWithShape="0">
              <a:srgbClr val="000000">
                <a:alpha val="3372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18"/>
          <p:cNvSpPr txBox="1"/>
          <p:nvPr/>
        </p:nvSpPr>
        <p:spPr>
          <a:xfrm>
            <a:off x="864861" y="236594"/>
            <a:ext cx="8126739" cy="128535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r>
              <a:rPr kumimoji="0" lang="zh-TW" altLang="en-US"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利益人群 為自己按讚</a:t>
            </a: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p:txBody>
      </p:sp>
      <p:sp>
        <p:nvSpPr>
          <p:cNvPr id="153" name="Google Shape;153;p18"/>
          <p:cNvSpPr/>
          <p:nvPr/>
        </p:nvSpPr>
        <p:spPr>
          <a:xfrm>
            <a:off x="594253" y="6181012"/>
            <a:ext cx="8799838" cy="509930"/>
          </a:xfrm>
          <a:prstGeom prst="rect">
            <a:avLst/>
          </a:prstGeom>
          <a:noFill/>
          <a:ln>
            <a:noFill/>
          </a:ln>
        </p:spPr>
        <p:txBody>
          <a:bodyPr spcFirstLastPara="1" wrap="square" lIns="91425" tIns="45700" rIns="91425" bIns="45700" anchor="t" anchorCtr="0">
            <a:noAutofit/>
          </a:bodyPr>
          <a:lstStyle/>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1"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rPr>
              <a:t>生命有價值，就不虧欠天地，就是報父母恩。                                           </a:t>
            </a: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Microsoft JhengHei"/>
              <a:sym typeface="Microsoft JhengHei"/>
            </a:endParaRPr>
          </a:p>
        </p:txBody>
      </p:sp>
      <p:sp>
        <p:nvSpPr>
          <p:cNvPr id="154" name="Google Shape;154;p18"/>
          <p:cNvSpPr/>
          <p:nvPr/>
        </p:nvSpPr>
        <p:spPr>
          <a:xfrm>
            <a:off x="825499" y="1796103"/>
            <a:ext cx="5449408" cy="3599513"/>
          </a:xfrm>
          <a:prstGeom prst="rect">
            <a:avLst/>
          </a:prstGeom>
          <a:solidFill>
            <a:srgbClr val="D6E3BC"/>
          </a:solidFill>
          <a:ln w="25400" cap="flat" cmpd="sng">
            <a:solidFill>
              <a:srgbClr val="D6E3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55;p18"/>
          <p:cNvSpPr/>
          <p:nvPr/>
        </p:nvSpPr>
        <p:spPr>
          <a:xfrm rot="-7943333">
            <a:off x="8537217" y="1472423"/>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55;p18"/>
          <p:cNvSpPr/>
          <p:nvPr/>
        </p:nvSpPr>
        <p:spPr>
          <a:xfrm rot="-7943333">
            <a:off x="71177" y="5363324"/>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 name="圖片 2">
            <a:extLst>
              <a:ext uri="{FF2B5EF4-FFF2-40B4-BE49-F238E27FC236}">
                <a16:creationId xmlns:a16="http://schemas.microsoft.com/office/drawing/2014/main" id="{1F7F33CB-820B-3694-156E-E42ABA421298}"/>
              </a:ext>
            </a:extLst>
          </p:cNvPr>
          <p:cNvPicPr>
            <a:picLocks noChangeAspect="1"/>
          </p:cNvPicPr>
          <p:nvPr/>
        </p:nvPicPr>
        <p:blipFill>
          <a:blip r:embed="rId4"/>
          <a:stretch>
            <a:fillRect/>
          </a:stretch>
        </p:blipFill>
        <p:spPr>
          <a:xfrm>
            <a:off x="762000" y="1762648"/>
            <a:ext cx="6434329" cy="3767007"/>
          </a:xfrm>
          <a:prstGeom prst="rect">
            <a:avLst/>
          </a:prstGeom>
        </p:spPr>
      </p:pic>
      <p:sp>
        <p:nvSpPr>
          <p:cNvPr id="4" name="文字方塊 3">
            <a:extLst>
              <a:ext uri="{FF2B5EF4-FFF2-40B4-BE49-F238E27FC236}">
                <a16:creationId xmlns:a16="http://schemas.microsoft.com/office/drawing/2014/main" id="{41DF60B5-93F5-E340-BD27-DB0131DFA9F5}"/>
              </a:ext>
            </a:extLst>
          </p:cNvPr>
          <p:cNvSpPr txBox="1"/>
          <p:nvPr/>
        </p:nvSpPr>
        <p:spPr>
          <a:xfrm>
            <a:off x="7257047" y="1888690"/>
            <a:ext cx="201900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這是我第一次的海外任務，從此與馬來西亞結下了不解之緣，留下了終生難忘的美好回憶。</a:t>
            </a:r>
          </a:p>
        </p:txBody>
      </p:sp>
    </p:spTree>
    <p:extLst>
      <p:ext uri="{BB962C8B-B14F-4D97-AF65-F5344CB8AC3E}">
        <p14:creationId xmlns:p14="http://schemas.microsoft.com/office/powerpoint/2010/main" val="476836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8"/>
          <p:cNvSpPr/>
          <p:nvPr/>
        </p:nvSpPr>
        <p:spPr>
          <a:xfrm>
            <a:off x="547360" y="1553245"/>
            <a:ext cx="8799839" cy="4192531"/>
          </a:xfrm>
          <a:prstGeom prst="rect">
            <a:avLst/>
          </a:prstGeom>
          <a:solidFill>
            <a:schemeClr val="lt1"/>
          </a:solidFill>
          <a:ln w="25400" cap="flat" cmpd="sng">
            <a:solidFill>
              <a:srgbClr val="D6E3BC"/>
            </a:solidFill>
            <a:prstDash val="solid"/>
            <a:round/>
            <a:headEnd type="none" w="sm" len="sm"/>
            <a:tailEnd type="none" w="sm" len="sm"/>
          </a:ln>
          <a:effectLst>
            <a:outerShdw blurRad="616259" dist="38100" dir="7260000" sx="101000" sy="101000" algn="tr" rotWithShape="0">
              <a:srgbClr val="000000">
                <a:alpha val="3372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2" name="Google Shape;152;p18"/>
          <p:cNvSpPr txBox="1"/>
          <p:nvPr/>
        </p:nvSpPr>
        <p:spPr>
          <a:xfrm>
            <a:off x="864861" y="236594"/>
            <a:ext cx="8126739" cy="128535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r>
              <a:rPr kumimoji="0" lang="zh-TW" altLang="en-US"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利益人群 為自己按讚</a:t>
            </a:r>
            <a:endParaRPr kumimoji="0" lang="en-US" altLang="zh-TW"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ctr" defTabSz="914400" rtl="0" eaLnBrk="1" fontAlgn="auto" latinLnBrk="0" hangingPunct="1">
              <a:lnSpc>
                <a:spcPct val="57575"/>
              </a:lnSpc>
              <a:spcBef>
                <a:spcPts val="0"/>
              </a:spcBef>
              <a:spcAft>
                <a:spcPts val="0"/>
              </a:spcAft>
              <a:buClr>
                <a:srgbClr val="000000"/>
              </a:buClr>
              <a:buSzTx/>
              <a:buFont typeface="Arial"/>
              <a:buNone/>
              <a:tabLst/>
              <a:defRPr/>
            </a:pPr>
            <a:endParaRPr kumimoji="0"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p:txBody>
      </p:sp>
      <p:sp>
        <p:nvSpPr>
          <p:cNvPr id="153" name="Google Shape;153;p18"/>
          <p:cNvSpPr/>
          <p:nvPr/>
        </p:nvSpPr>
        <p:spPr>
          <a:xfrm>
            <a:off x="594253" y="6181012"/>
            <a:ext cx="8799838" cy="509930"/>
          </a:xfrm>
          <a:prstGeom prst="rect">
            <a:avLst/>
          </a:prstGeom>
          <a:noFill/>
          <a:ln>
            <a:noFill/>
          </a:ln>
        </p:spPr>
        <p:txBody>
          <a:bodyPr spcFirstLastPara="1" wrap="square" lIns="91425" tIns="45700" rIns="91425" bIns="45700" anchor="t" anchorCtr="0">
            <a:noAutofit/>
          </a:bodyPr>
          <a:lstStyle/>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400" b="1"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rPr>
              <a:t>生命有價值，就不虧欠天地，就是報父母恩。                                           </a:t>
            </a: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Arial"/>
              <a:sym typeface="Arial"/>
            </a:endParaRPr>
          </a:p>
          <a:p>
            <a:pPr marL="0" marR="0" lvl="0" indent="0" algn="dist"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9BBB59">
                  <a:lumMod val="50000"/>
                </a:srgbClr>
              </a:solidFill>
              <a:effectLst/>
              <a:uLnTx/>
              <a:uFillTx/>
              <a:latin typeface="標楷體" panose="03000509000000000000" pitchFamily="65" charset="-120"/>
              <a:ea typeface="標楷體" panose="03000509000000000000" pitchFamily="65" charset="-120"/>
              <a:cs typeface="Microsoft JhengHei"/>
              <a:sym typeface="Microsoft JhengHei"/>
            </a:endParaRPr>
          </a:p>
        </p:txBody>
      </p:sp>
      <p:sp>
        <p:nvSpPr>
          <p:cNvPr id="154" name="Google Shape;154;p18"/>
          <p:cNvSpPr/>
          <p:nvPr/>
        </p:nvSpPr>
        <p:spPr>
          <a:xfrm>
            <a:off x="825499" y="1796103"/>
            <a:ext cx="5449408" cy="3599513"/>
          </a:xfrm>
          <a:prstGeom prst="rect">
            <a:avLst/>
          </a:prstGeom>
          <a:solidFill>
            <a:srgbClr val="D6E3BC"/>
          </a:solidFill>
          <a:ln w="25400" cap="flat" cmpd="sng">
            <a:solidFill>
              <a:srgbClr val="D6E3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8" name="Google Shape;155;p18"/>
          <p:cNvSpPr/>
          <p:nvPr/>
        </p:nvSpPr>
        <p:spPr>
          <a:xfrm rot="-7943333">
            <a:off x="8537217" y="1472423"/>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Google Shape;155;p18"/>
          <p:cNvSpPr/>
          <p:nvPr/>
        </p:nvSpPr>
        <p:spPr>
          <a:xfrm rot="-7943333">
            <a:off x="71177" y="5363324"/>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6"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 name="圖片 3" descr="一張含有 文字 的圖片&#10;&#10;自動產生的描述">
            <a:extLst>
              <a:ext uri="{FF2B5EF4-FFF2-40B4-BE49-F238E27FC236}">
                <a16:creationId xmlns:a16="http://schemas.microsoft.com/office/drawing/2014/main" id="{1DA20A8F-89D3-C1F1-A63E-809A79B85946}"/>
              </a:ext>
            </a:extLst>
          </p:cNvPr>
          <p:cNvPicPr>
            <a:picLocks noChangeAspect="1"/>
          </p:cNvPicPr>
          <p:nvPr/>
        </p:nvPicPr>
        <p:blipFill>
          <a:blip r:embed="rId4"/>
          <a:stretch>
            <a:fillRect/>
          </a:stretch>
        </p:blipFill>
        <p:spPr>
          <a:xfrm>
            <a:off x="795865" y="1796103"/>
            <a:ext cx="6304562" cy="3691035"/>
          </a:xfrm>
          <a:prstGeom prst="rect">
            <a:avLst/>
          </a:prstGeom>
        </p:spPr>
      </p:pic>
      <p:sp>
        <p:nvSpPr>
          <p:cNvPr id="5" name="文字方塊 4">
            <a:extLst>
              <a:ext uri="{FF2B5EF4-FFF2-40B4-BE49-F238E27FC236}">
                <a16:creationId xmlns:a16="http://schemas.microsoft.com/office/drawing/2014/main" id="{39C84A86-2268-D182-D398-3DAADDD44F8D}"/>
              </a:ext>
            </a:extLst>
          </p:cNvPr>
          <p:cNvSpPr txBox="1"/>
          <p:nvPr/>
        </p:nvSpPr>
        <p:spPr>
          <a:xfrm>
            <a:off x="7214309" y="1856186"/>
            <a:ext cx="2019008"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不知不覺已經</a:t>
            </a:r>
            <a:r>
              <a:rPr kumimoji="0" lang="en-US" altLang="zh-TW"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13</a:t>
            </a:r>
            <a:r>
              <a:rPr kumimoji="0" lang="zh-TW" altLang="en-US" sz="2800" b="0" i="0" u="none" strike="noStrike" kern="0" cap="none" spc="0" normalizeH="0" baseline="0" noProof="0" dirty="0">
                <a:ln>
                  <a:noFill/>
                </a:ln>
                <a:solidFill>
                  <a:srgbClr val="000000">
                    <a:lumMod val="50000"/>
                    <a:lumOff val="50000"/>
                  </a:srgbClr>
                </a:solidFill>
                <a:effectLst/>
                <a:uLnTx/>
                <a:uFillTx/>
                <a:latin typeface="標楷體" panose="03000509000000000000" pitchFamily="65" charset="-120"/>
                <a:ea typeface="標楷體" panose="03000509000000000000" pitchFamily="65" charset="-120"/>
                <a:cs typeface="Arial"/>
                <a:sym typeface="Arial"/>
              </a:rPr>
              <a:t>年了，目前仍持續地發揮良能為馬來西亞及新加坡分會培訓志工與職工同仁</a:t>
            </a:r>
          </a:p>
        </p:txBody>
      </p:sp>
    </p:spTree>
    <p:extLst>
      <p:ext uri="{BB962C8B-B14F-4D97-AF65-F5344CB8AC3E}">
        <p14:creationId xmlns:p14="http://schemas.microsoft.com/office/powerpoint/2010/main" val="3213470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8"/>
          <p:cNvSpPr/>
          <p:nvPr/>
        </p:nvSpPr>
        <p:spPr>
          <a:xfrm>
            <a:off x="547360" y="1553245"/>
            <a:ext cx="8799839" cy="4192531"/>
          </a:xfrm>
          <a:prstGeom prst="rect">
            <a:avLst/>
          </a:prstGeom>
          <a:solidFill>
            <a:schemeClr val="lt1"/>
          </a:solidFill>
          <a:ln w="25400" cap="flat" cmpd="sng">
            <a:solidFill>
              <a:srgbClr val="D6E3BC"/>
            </a:solidFill>
            <a:prstDash val="solid"/>
            <a:round/>
            <a:headEnd type="none" w="sm" len="sm"/>
            <a:tailEnd type="none" w="sm" len="sm"/>
          </a:ln>
          <a:effectLst>
            <a:outerShdw blurRad="616259" dist="38100" dir="7260000" sx="101000" sy="101000" algn="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52" name="Google Shape;152;p18"/>
          <p:cNvSpPr txBox="1"/>
          <p:nvPr/>
        </p:nvSpPr>
        <p:spPr>
          <a:xfrm>
            <a:off x="864861" y="236594"/>
            <a:ext cx="8126739" cy="1285352"/>
          </a:xfrm>
          <a:prstGeom prst="rect">
            <a:avLst/>
          </a:prstGeom>
          <a:noFill/>
          <a:ln>
            <a:noFill/>
          </a:ln>
        </p:spPr>
        <p:txBody>
          <a:bodyPr spcFirstLastPara="1" wrap="square" lIns="0" tIns="0" rIns="0" bIns="0" anchor="t" anchorCtr="0">
            <a:spAutoFit/>
          </a:bodyPr>
          <a:lstStyle/>
          <a:p>
            <a:pPr marL="0" marR="0" lvl="0" indent="0" algn="ctr" rtl="0">
              <a:lnSpc>
                <a:spcPct val="57575"/>
              </a:lnSpc>
              <a:spcBef>
                <a:spcPts val="0"/>
              </a:spcBef>
              <a:spcAft>
                <a:spcPts val="0"/>
              </a:spcAft>
              <a:buNone/>
            </a:pPr>
            <a:endParaRPr lang="en-US" altLang="zh-TW" sz="4800" b="1" dirty="0">
              <a:solidFill>
                <a:schemeClr val="bg1">
                  <a:lumMod val="50000"/>
                </a:schemeClr>
              </a:solidFill>
              <a:latin typeface="標楷體" panose="03000509000000000000" pitchFamily="65" charset="-120"/>
              <a:ea typeface="標楷體" panose="03000509000000000000" pitchFamily="65" charset="-120"/>
              <a:sym typeface="Arial"/>
            </a:endParaRPr>
          </a:p>
          <a:p>
            <a:pPr marL="0" marR="0" lvl="0" indent="0" algn="ctr" rtl="0">
              <a:lnSpc>
                <a:spcPct val="57575"/>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利益人群</a:t>
            </a:r>
            <a:r>
              <a:rPr lang="zh-TW" altLang="en-US" sz="4800" b="1" dirty="0">
                <a:solidFill>
                  <a:schemeClr val="bg1">
                    <a:lumMod val="50000"/>
                  </a:schemeClr>
                </a:solidFill>
                <a:latin typeface="標楷體" panose="03000509000000000000" pitchFamily="65" charset="-120"/>
                <a:ea typeface="標楷體" panose="03000509000000000000" pitchFamily="65" charset="-120"/>
                <a:sym typeface="Arial"/>
              </a:rPr>
              <a:t> </a:t>
            </a: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為自己按讚</a:t>
            </a:r>
            <a:endParaRPr lang="en-US" altLang="zh-TW" sz="4800" b="1" dirty="0">
              <a:solidFill>
                <a:schemeClr val="bg1">
                  <a:lumMod val="50000"/>
                </a:schemeClr>
              </a:solidFill>
              <a:latin typeface="標楷體" panose="03000509000000000000" pitchFamily="65" charset="-120"/>
              <a:ea typeface="標楷體" panose="03000509000000000000" pitchFamily="65" charset="-120"/>
              <a:sym typeface="Arial"/>
            </a:endParaRPr>
          </a:p>
          <a:p>
            <a:pPr marL="0" marR="0" lvl="0" indent="0" algn="ctr" rtl="0">
              <a:lnSpc>
                <a:spcPct val="57575"/>
              </a:lnSpc>
              <a:spcBef>
                <a:spcPts val="0"/>
              </a:spcBef>
              <a:spcAft>
                <a:spcPts val="0"/>
              </a:spcAft>
              <a:buNone/>
            </a:pPr>
            <a:endParaRPr sz="48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53" name="Google Shape;153;p18"/>
          <p:cNvSpPr/>
          <p:nvPr/>
        </p:nvSpPr>
        <p:spPr>
          <a:xfrm>
            <a:off x="594253" y="6181012"/>
            <a:ext cx="8799838" cy="509930"/>
          </a:xfrm>
          <a:prstGeom prst="rect">
            <a:avLst/>
          </a:prstGeom>
          <a:noFill/>
          <a:ln>
            <a:noFill/>
          </a:ln>
        </p:spPr>
        <p:txBody>
          <a:bodyPr spcFirstLastPara="1" wrap="square" lIns="91425" tIns="45700" rIns="91425" bIns="45700" anchor="t" anchorCtr="0">
            <a:noAutofit/>
          </a:bodyPr>
          <a:lstStyle/>
          <a:p>
            <a:pPr marL="0" marR="0" lvl="0" indent="0" algn="dist" rtl="0">
              <a:spcBef>
                <a:spcPts val="0"/>
              </a:spcBef>
              <a:spcAft>
                <a:spcPts val="0"/>
              </a:spcAft>
              <a:buNone/>
            </a:pPr>
            <a:r>
              <a:rPr lang="zh-TW" sz="2400" b="1" dirty="0">
                <a:solidFill>
                  <a:schemeClr val="accent3">
                    <a:lumMod val="50000"/>
                  </a:schemeClr>
                </a:solidFill>
                <a:latin typeface="標楷體" panose="03000509000000000000" pitchFamily="65" charset="-120"/>
                <a:ea typeface="標楷體" panose="03000509000000000000" pitchFamily="65" charset="-120"/>
                <a:sym typeface="Arial"/>
              </a:rPr>
              <a:t>生命有價值，就不虧欠天地，就</a:t>
            </a:r>
            <a:r>
              <a:rPr lang="zh-TW" altLang="en-US" sz="2400" b="1" dirty="0">
                <a:solidFill>
                  <a:schemeClr val="accent3">
                    <a:lumMod val="50000"/>
                  </a:schemeClr>
                </a:solidFill>
                <a:latin typeface="標楷體" panose="03000509000000000000" pitchFamily="65" charset="-120"/>
                <a:ea typeface="標楷體" panose="03000509000000000000" pitchFamily="65" charset="-120"/>
              </a:rPr>
              <a:t>是</a:t>
            </a:r>
            <a:r>
              <a:rPr lang="zh-TW" sz="2400" b="1" dirty="0">
                <a:solidFill>
                  <a:schemeClr val="accent3">
                    <a:lumMod val="50000"/>
                  </a:schemeClr>
                </a:solidFill>
                <a:latin typeface="標楷體" panose="03000509000000000000" pitchFamily="65" charset="-120"/>
                <a:ea typeface="標楷體" panose="03000509000000000000" pitchFamily="65" charset="-120"/>
                <a:sym typeface="Arial"/>
              </a:rPr>
              <a:t>報父母恩。</a:t>
            </a:r>
            <a:r>
              <a:rPr lang="zh-TW" altLang="en-US" sz="2400" b="1"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sp>
        <p:nvSpPr>
          <p:cNvPr id="154" name="Google Shape;154;p18"/>
          <p:cNvSpPr/>
          <p:nvPr/>
        </p:nvSpPr>
        <p:spPr>
          <a:xfrm>
            <a:off x="825499" y="1796103"/>
            <a:ext cx="5449408" cy="3599513"/>
          </a:xfrm>
          <a:prstGeom prst="rect">
            <a:avLst/>
          </a:prstGeom>
          <a:solidFill>
            <a:srgbClr val="D6E3BC"/>
          </a:solidFill>
          <a:ln w="25400" cap="flat" cmpd="sng">
            <a:solidFill>
              <a:srgbClr val="D6E3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8" name="Google Shape;155;p18"/>
          <p:cNvSpPr/>
          <p:nvPr/>
        </p:nvSpPr>
        <p:spPr>
          <a:xfrm rot="-7943333">
            <a:off x="8537217" y="1472423"/>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9" name="Google Shape;155;p18"/>
          <p:cNvSpPr/>
          <p:nvPr/>
        </p:nvSpPr>
        <p:spPr>
          <a:xfrm rot="-7943333">
            <a:off x="71177" y="5363324"/>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pic>
        <p:nvPicPr>
          <p:cNvPr id="2" name="內容版面配置區 3">
            <a:extLst>
              <a:ext uri="{FF2B5EF4-FFF2-40B4-BE49-F238E27FC236}">
                <a16:creationId xmlns:a16="http://schemas.microsoft.com/office/drawing/2014/main" id="{96DE6529-8DAC-83F8-486A-96B1B427D3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47" y="1688026"/>
            <a:ext cx="4152127" cy="3240000"/>
          </a:xfrm>
          <a:prstGeom prst="rect">
            <a:avLst/>
          </a:prstGeom>
        </p:spPr>
      </p:pic>
      <p:pic>
        <p:nvPicPr>
          <p:cNvPr id="3" name="圖片 2">
            <a:extLst>
              <a:ext uri="{FF2B5EF4-FFF2-40B4-BE49-F238E27FC236}">
                <a16:creationId xmlns:a16="http://schemas.microsoft.com/office/drawing/2014/main" id="{8B1DD6A5-9874-BC77-1941-0EE525338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94447" y="1688026"/>
            <a:ext cx="3996859" cy="3240000"/>
          </a:xfrm>
          <a:prstGeom prst="rect">
            <a:avLst/>
          </a:prstGeom>
        </p:spPr>
      </p:pic>
      <p:sp>
        <p:nvSpPr>
          <p:cNvPr id="4" name="矩形 3">
            <a:extLst>
              <a:ext uri="{FF2B5EF4-FFF2-40B4-BE49-F238E27FC236}">
                <a16:creationId xmlns:a16="http://schemas.microsoft.com/office/drawing/2014/main" id="{A7932837-E37C-1121-6BB5-44F372D18887}"/>
              </a:ext>
            </a:extLst>
          </p:cNvPr>
          <p:cNvSpPr/>
          <p:nvPr/>
        </p:nvSpPr>
        <p:spPr>
          <a:xfrm>
            <a:off x="823161" y="4883209"/>
            <a:ext cx="8280000" cy="769441"/>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zh-TW" altLang="en-US" sz="4400" b="1" dirty="0">
                <a:latin typeface="標楷體" panose="03000509000000000000" pitchFamily="65" charset="-120"/>
                <a:ea typeface="標楷體" panose="03000509000000000000" pitchFamily="65" charset="-120"/>
              </a:rPr>
              <a:t>擁有一群疼我愛我的爸爸</a:t>
            </a:r>
            <a:r>
              <a:rPr lang="en-US" altLang="zh-TW" sz="4400" b="1" dirty="0">
                <a:latin typeface="標楷體" panose="03000509000000000000" pitchFamily="65" charset="-120"/>
                <a:ea typeface="標楷體" panose="03000509000000000000" pitchFamily="65" charset="-120"/>
              </a:rPr>
              <a:t>/</a:t>
            </a:r>
            <a:r>
              <a:rPr lang="zh-TW" altLang="en-US" sz="4400" b="1" dirty="0">
                <a:latin typeface="標楷體" panose="03000509000000000000" pitchFamily="65" charset="-120"/>
                <a:ea typeface="標楷體" panose="03000509000000000000" pitchFamily="65" charset="-120"/>
              </a:rPr>
              <a:t>媽媽。</a:t>
            </a:r>
          </a:p>
        </p:txBody>
      </p:sp>
    </p:spTree>
    <p:extLst>
      <p:ext uri="{BB962C8B-B14F-4D97-AF65-F5344CB8AC3E}">
        <p14:creationId xmlns:p14="http://schemas.microsoft.com/office/powerpoint/2010/main" val="297360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0"/>
        <p:cNvGrpSpPr/>
        <p:nvPr/>
      </p:nvGrpSpPr>
      <p:grpSpPr>
        <a:xfrm>
          <a:off x="0" y="0"/>
          <a:ext cx="0" cy="0"/>
          <a:chOff x="0" y="0"/>
          <a:chExt cx="0" cy="0"/>
        </a:xfrm>
      </p:grpSpPr>
      <p:sp>
        <p:nvSpPr>
          <p:cNvPr id="151" name="Google Shape;151;p18"/>
          <p:cNvSpPr/>
          <p:nvPr/>
        </p:nvSpPr>
        <p:spPr>
          <a:xfrm>
            <a:off x="1050492" y="1400846"/>
            <a:ext cx="7633557" cy="4408531"/>
          </a:xfrm>
          <a:prstGeom prst="rect">
            <a:avLst/>
          </a:prstGeom>
          <a:solidFill>
            <a:schemeClr val="lt1"/>
          </a:solidFill>
          <a:ln w="25400" cap="flat" cmpd="sng">
            <a:solidFill>
              <a:srgbClr val="D6E3BC"/>
            </a:solidFill>
            <a:prstDash val="solid"/>
            <a:round/>
            <a:headEnd type="none" w="sm" len="sm"/>
            <a:tailEnd type="none" w="sm" len="sm"/>
          </a:ln>
          <a:effectLst>
            <a:outerShdw blurRad="616259" dist="38100" dir="7260000" sx="101000" sy="101000" algn="tr" rotWithShape="0">
              <a:srgbClr val="000000">
                <a:alpha val="3372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52" name="Google Shape;152;p18"/>
          <p:cNvSpPr txBox="1"/>
          <p:nvPr/>
        </p:nvSpPr>
        <p:spPr>
          <a:xfrm>
            <a:off x="864861" y="236594"/>
            <a:ext cx="7868506" cy="1285352"/>
          </a:xfrm>
          <a:prstGeom prst="rect">
            <a:avLst/>
          </a:prstGeom>
          <a:noFill/>
          <a:ln>
            <a:noFill/>
          </a:ln>
        </p:spPr>
        <p:txBody>
          <a:bodyPr spcFirstLastPara="1" wrap="square" lIns="0" tIns="0" rIns="0" bIns="0" anchor="t" anchorCtr="0">
            <a:spAutoFit/>
          </a:bodyPr>
          <a:lstStyle/>
          <a:p>
            <a:pPr marL="0" marR="0" lvl="0" indent="0" algn="ctr" rtl="0">
              <a:lnSpc>
                <a:spcPct val="57575"/>
              </a:lnSpc>
              <a:spcBef>
                <a:spcPts val="0"/>
              </a:spcBef>
              <a:spcAft>
                <a:spcPts val="0"/>
              </a:spcAft>
              <a:buNone/>
            </a:pPr>
            <a:endParaRPr lang="en-US" altLang="zh-TW" sz="4800" b="1" dirty="0">
              <a:solidFill>
                <a:schemeClr val="bg1">
                  <a:lumMod val="50000"/>
                </a:schemeClr>
              </a:solidFill>
              <a:latin typeface="標楷體" panose="03000509000000000000" pitchFamily="65" charset="-120"/>
              <a:ea typeface="標楷體" panose="03000509000000000000" pitchFamily="65" charset="-120"/>
              <a:sym typeface="Arial"/>
            </a:endParaRPr>
          </a:p>
          <a:p>
            <a:pPr marL="0" marR="0" lvl="0" indent="0" algn="ctr" rtl="0">
              <a:lnSpc>
                <a:spcPct val="57575"/>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利益人群</a:t>
            </a:r>
            <a:r>
              <a:rPr lang="zh-TW" altLang="en-US" sz="4800" b="1" dirty="0">
                <a:solidFill>
                  <a:schemeClr val="bg1">
                    <a:lumMod val="50000"/>
                  </a:schemeClr>
                </a:solidFill>
                <a:latin typeface="標楷體" panose="03000509000000000000" pitchFamily="65" charset="-120"/>
                <a:ea typeface="標楷體" panose="03000509000000000000" pitchFamily="65" charset="-120"/>
                <a:sym typeface="Arial"/>
              </a:rPr>
              <a:t> </a:t>
            </a: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為自己按讚</a:t>
            </a:r>
            <a:endParaRPr lang="en-US" altLang="zh-TW" sz="4800" b="1" dirty="0">
              <a:solidFill>
                <a:schemeClr val="bg1">
                  <a:lumMod val="50000"/>
                </a:schemeClr>
              </a:solidFill>
              <a:latin typeface="標楷體" panose="03000509000000000000" pitchFamily="65" charset="-120"/>
              <a:ea typeface="標楷體" panose="03000509000000000000" pitchFamily="65" charset="-120"/>
              <a:sym typeface="Arial"/>
            </a:endParaRPr>
          </a:p>
          <a:p>
            <a:pPr marL="0" marR="0" lvl="0" indent="0" algn="ctr" rtl="0">
              <a:lnSpc>
                <a:spcPct val="57575"/>
              </a:lnSpc>
              <a:spcBef>
                <a:spcPts val="0"/>
              </a:spcBef>
              <a:spcAft>
                <a:spcPts val="0"/>
              </a:spcAft>
              <a:buNone/>
            </a:pPr>
            <a:endParaRPr sz="48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53" name="Google Shape;153;p18"/>
          <p:cNvSpPr/>
          <p:nvPr/>
        </p:nvSpPr>
        <p:spPr>
          <a:xfrm>
            <a:off x="594253" y="6181012"/>
            <a:ext cx="8799838" cy="509930"/>
          </a:xfrm>
          <a:prstGeom prst="rect">
            <a:avLst/>
          </a:prstGeom>
          <a:noFill/>
          <a:ln>
            <a:noFill/>
          </a:ln>
        </p:spPr>
        <p:txBody>
          <a:bodyPr spcFirstLastPara="1" wrap="square" lIns="91425" tIns="45700" rIns="91425" bIns="45700" anchor="t" anchorCtr="0">
            <a:noAutofit/>
          </a:bodyPr>
          <a:lstStyle/>
          <a:p>
            <a:pPr marL="0" marR="0" lvl="0" indent="0" algn="dist" rtl="0">
              <a:spcBef>
                <a:spcPts val="0"/>
              </a:spcBef>
              <a:spcAft>
                <a:spcPts val="0"/>
              </a:spcAft>
              <a:buNone/>
            </a:pPr>
            <a:r>
              <a:rPr lang="zh-TW" sz="2400" b="1" dirty="0">
                <a:solidFill>
                  <a:schemeClr val="accent3">
                    <a:lumMod val="50000"/>
                  </a:schemeClr>
                </a:solidFill>
                <a:latin typeface="標楷體" panose="03000509000000000000" pitchFamily="65" charset="-120"/>
                <a:ea typeface="標楷體" panose="03000509000000000000" pitchFamily="65" charset="-120"/>
                <a:sym typeface="Arial"/>
              </a:rPr>
              <a:t>生命有價值，就不虧欠天地，就</a:t>
            </a:r>
            <a:r>
              <a:rPr lang="zh-TW" altLang="en-US" sz="2400" b="1" dirty="0">
                <a:solidFill>
                  <a:schemeClr val="accent3">
                    <a:lumMod val="50000"/>
                  </a:schemeClr>
                </a:solidFill>
                <a:latin typeface="標楷體" panose="03000509000000000000" pitchFamily="65" charset="-120"/>
                <a:ea typeface="標楷體" panose="03000509000000000000" pitchFamily="65" charset="-120"/>
              </a:rPr>
              <a:t>是</a:t>
            </a:r>
            <a:r>
              <a:rPr lang="zh-TW" sz="2400" b="1" dirty="0">
                <a:solidFill>
                  <a:schemeClr val="accent3">
                    <a:lumMod val="50000"/>
                  </a:schemeClr>
                </a:solidFill>
                <a:latin typeface="標楷體" panose="03000509000000000000" pitchFamily="65" charset="-120"/>
                <a:ea typeface="標楷體" panose="03000509000000000000" pitchFamily="65" charset="-120"/>
                <a:sym typeface="Arial"/>
              </a:rPr>
              <a:t>報父母恩。</a:t>
            </a:r>
            <a:r>
              <a:rPr lang="zh-TW" altLang="en-US" sz="2400" b="1"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sp>
        <p:nvSpPr>
          <p:cNvPr id="154" name="Google Shape;154;p18"/>
          <p:cNvSpPr/>
          <p:nvPr/>
        </p:nvSpPr>
        <p:spPr>
          <a:xfrm>
            <a:off x="1282700" y="1588782"/>
            <a:ext cx="7175500" cy="4035893"/>
          </a:xfrm>
          <a:prstGeom prst="rect">
            <a:avLst/>
          </a:prstGeom>
          <a:solidFill>
            <a:srgbClr val="D6E3BC"/>
          </a:solidFill>
          <a:ln w="25400" cap="flat" cmpd="sng">
            <a:solidFill>
              <a:srgbClr val="D6E3B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pic>
        <p:nvPicPr>
          <p:cNvPr id="3" name="圖片 2">
            <a:extLst>
              <a:ext uri="{FF2B5EF4-FFF2-40B4-BE49-F238E27FC236}">
                <a16:creationId xmlns:a16="http://schemas.microsoft.com/office/drawing/2014/main" id="{463F01AC-736C-33C1-A42C-B4C917C20FA3}"/>
              </a:ext>
            </a:extLst>
          </p:cNvPr>
          <p:cNvPicPr>
            <a:picLocks noChangeAspect="1"/>
          </p:cNvPicPr>
          <p:nvPr/>
        </p:nvPicPr>
        <p:blipFill>
          <a:blip r:embed="rId4"/>
          <a:stretch>
            <a:fillRect/>
          </a:stretch>
        </p:blipFill>
        <p:spPr>
          <a:xfrm>
            <a:off x="1438270" y="1596967"/>
            <a:ext cx="6858000" cy="4016287"/>
          </a:xfrm>
          <a:prstGeom prst="rect">
            <a:avLst/>
          </a:prstGeom>
        </p:spPr>
      </p:pic>
      <p:sp>
        <p:nvSpPr>
          <p:cNvPr id="4" name="Google Shape;155;p18">
            <a:extLst>
              <a:ext uri="{FF2B5EF4-FFF2-40B4-BE49-F238E27FC236}">
                <a16:creationId xmlns:a16="http://schemas.microsoft.com/office/drawing/2014/main" id="{71E6C23D-C9AF-C100-B68A-2D1456ADC406}"/>
              </a:ext>
            </a:extLst>
          </p:cNvPr>
          <p:cNvSpPr/>
          <p:nvPr/>
        </p:nvSpPr>
        <p:spPr>
          <a:xfrm rot="13656667">
            <a:off x="759303" y="5371402"/>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5" name="Google Shape;155;p18">
            <a:extLst>
              <a:ext uri="{FF2B5EF4-FFF2-40B4-BE49-F238E27FC236}">
                <a16:creationId xmlns:a16="http://schemas.microsoft.com/office/drawing/2014/main" id="{56C817A0-0E90-A20B-9850-114DFDEBDF36}"/>
              </a:ext>
            </a:extLst>
          </p:cNvPr>
          <p:cNvSpPr/>
          <p:nvPr/>
        </p:nvSpPr>
        <p:spPr>
          <a:xfrm rot="13656667">
            <a:off x="7842947" y="1430636"/>
            <a:ext cx="1230506" cy="332662"/>
          </a:xfrm>
          <a:prstGeom prst="rect">
            <a:avLst/>
          </a:prstGeom>
          <a:solidFill>
            <a:srgbClr val="FABF8E">
              <a:alpha val="39607"/>
            </a:srgbClr>
          </a:solidFill>
          <a:ln w="28575" cap="flat" cmpd="sng">
            <a:solidFill>
              <a:srgbClr val="FDE9D8">
                <a:alpha val="43529"/>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8232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0"/>
        <p:cNvGrpSpPr/>
        <p:nvPr/>
      </p:nvGrpSpPr>
      <p:grpSpPr>
        <a:xfrm>
          <a:off x="0" y="0"/>
          <a:ext cx="0" cy="0"/>
          <a:chOff x="0" y="0"/>
          <a:chExt cx="0" cy="0"/>
        </a:xfrm>
      </p:grpSpPr>
      <p:grpSp>
        <p:nvGrpSpPr>
          <p:cNvPr id="161" name="Google Shape;161;p19"/>
          <p:cNvGrpSpPr/>
          <p:nvPr/>
        </p:nvGrpSpPr>
        <p:grpSpPr>
          <a:xfrm>
            <a:off x="155647" y="1039626"/>
            <a:ext cx="9594706" cy="5743896"/>
            <a:chOff x="0" y="0"/>
            <a:chExt cx="23617739" cy="14138821"/>
          </a:xfrm>
        </p:grpSpPr>
        <p:sp>
          <p:nvSpPr>
            <p:cNvPr id="162" name="Google Shape;162;p19"/>
            <p:cNvSpPr txBox="1"/>
            <p:nvPr/>
          </p:nvSpPr>
          <p:spPr>
            <a:xfrm>
              <a:off x="0" y="0"/>
              <a:ext cx="23617739" cy="155245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p:txBody>
        </p:sp>
        <p:sp>
          <p:nvSpPr>
            <p:cNvPr id="163" name="Google Shape;163;p19"/>
            <p:cNvSpPr txBox="1"/>
            <p:nvPr/>
          </p:nvSpPr>
          <p:spPr>
            <a:xfrm>
              <a:off x="0" y="13442297"/>
              <a:ext cx="23617739" cy="696524"/>
            </a:xfrm>
            <a:prstGeom prst="rect">
              <a:avLst/>
            </a:prstGeom>
            <a:noFill/>
            <a:ln>
              <a:noFill/>
            </a:ln>
          </p:spPr>
          <p:txBody>
            <a:bodyPr spcFirstLastPara="1" wrap="square" lIns="0" tIns="0" rIns="0" bIns="0" anchor="t" anchorCtr="0">
              <a:spAutoFit/>
            </a:bodyPr>
            <a:lstStyle/>
            <a:p>
              <a:pPr marL="0" marR="0" lvl="0" indent="0" algn="l" rtl="0">
                <a:lnSpc>
                  <a:spcPct val="150030"/>
                </a:lnSpc>
                <a:spcBef>
                  <a:spcPts val="0"/>
                </a:spcBef>
                <a:spcAft>
                  <a:spcPts val="0"/>
                </a:spcAft>
                <a:buNone/>
              </a:pPr>
              <a:endParaRPr sz="1625">
                <a:solidFill>
                  <a:srgbClr val="638C80"/>
                </a:solidFill>
                <a:latin typeface="Arial"/>
                <a:ea typeface="Arial"/>
                <a:cs typeface="Arial"/>
                <a:sym typeface="Arial"/>
              </a:endParaRPr>
            </a:p>
          </p:txBody>
        </p:sp>
      </p:grpSp>
      <p:sp>
        <p:nvSpPr>
          <p:cNvPr id="164" name="Google Shape;164;p19"/>
          <p:cNvSpPr/>
          <p:nvPr/>
        </p:nvSpPr>
        <p:spPr>
          <a:xfrm>
            <a:off x="149751" y="1354052"/>
            <a:ext cx="9453923" cy="1803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572">
                <a:solidFill>
                  <a:schemeClr val="dk1"/>
                </a:solidFill>
                <a:latin typeface="Calibri"/>
                <a:ea typeface="Calibri"/>
                <a:cs typeface="Calibri"/>
                <a:sym typeface="Calibri"/>
              </a:rPr>
              <a:t> </a:t>
            </a:r>
            <a:endParaRPr sz="572">
              <a:solidFill>
                <a:schemeClr val="dk1"/>
              </a:solidFill>
              <a:latin typeface="Calibri"/>
              <a:ea typeface="Calibri"/>
              <a:cs typeface="Calibri"/>
              <a:sym typeface="Calibri"/>
            </a:endParaRPr>
          </a:p>
        </p:txBody>
      </p:sp>
      <p:sp>
        <p:nvSpPr>
          <p:cNvPr id="165" name="Google Shape;165;p19"/>
          <p:cNvSpPr/>
          <p:nvPr/>
        </p:nvSpPr>
        <p:spPr>
          <a:xfrm>
            <a:off x="4458133" y="1172500"/>
            <a:ext cx="5145541" cy="4849190"/>
          </a:xfrm>
          <a:prstGeom prst="rect">
            <a:avLst/>
          </a:prstGeom>
          <a:noFill/>
          <a:ln>
            <a:noFill/>
          </a:ln>
        </p:spPr>
        <p:txBody>
          <a:bodyPr spcFirstLastPara="1" wrap="square" lIns="91425" tIns="45700" rIns="91425" bIns="45700" anchor="t" anchorCtr="0">
            <a:noAutofit/>
          </a:bodyPr>
          <a:lstStyle/>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「自我盤點」就是自我反省</a:t>
            </a:r>
            <a:r>
              <a:rPr lang="zh-TW" altLang="en-US" sz="2400" dirty="0">
                <a:solidFill>
                  <a:schemeClr val="bg1">
                    <a:lumMod val="50000"/>
                  </a:schemeClr>
                </a:solidFill>
                <a:latin typeface="標楷體" panose="03000509000000000000" pitchFamily="65" charset="-120"/>
                <a:ea typeface="標楷體" panose="03000509000000000000" pitchFamily="65" charset="-120"/>
              </a:rPr>
              <a:t>、及時懺悔</a:t>
            </a:r>
            <a:r>
              <a:rPr lang="zh-TW" altLang="zh-TW" sz="2400" dirty="0">
                <a:solidFill>
                  <a:schemeClr val="bg1">
                    <a:lumMod val="50000"/>
                  </a:schemeClr>
                </a:solidFill>
                <a:latin typeface="標楷體" panose="03000509000000000000" pitchFamily="65" charset="-120"/>
                <a:ea typeface="標楷體" panose="03000509000000000000" pitchFamily="65" charset="-120"/>
              </a:rPr>
              <a:t>的意思。</a:t>
            </a:r>
            <a:endParaRPr lang="en-US"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有的人</a:t>
            </a:r>
            <a:r>
              <a:rPr lang="zh-TW" altLang="en-US" sz="2400" dirty="0">
                <a:solidFill>
                  <a:schemeClr val="bg1">
                    <a:lumMod val="50000"/>
                  </a:schemeClr>
                </a:solidFill>
                <a:latin typeface="標楷體" panose="03000509000000000000" pitchFamily="65" charset="-120"/>
                <a:ea typeface="標楷體" panose="03000509000000000000" pitchFamily="65" charset="-120"/>
              </a:rPr>
              <a:t>之前是</a:t>
            </a:r>
            <a:r>
              <a:rPr lang="zh-TW" altLang="zh-TW" sz="2400" dirty="0">
                <a:solidFill>
                  <a:schemeClr val="bg1">
                    <a:lumMod val="50000"/>
                  </a:schemeClr>
                </a:solidFill>
                <a:latin typeface="標楷體" panose="03000509000000000000" pitchFamily="65" charset="-120"/>
                <a:ea typeface="標楷體" panose="03000509000000000000" pitchFamily="65" charset="-120"/>
              </a:rPr>
              <a:t>「十全」，現在</a:t>
            </a:r>
            <a:r>
              <a:rPr lang="zh-TW" altLang="en-US" sz="2400" dirty="0">
                <a:solidFill>
                  <a:schemeClr val="bg1">
                    <a:lumMod val="50000"/>
                  </a:schemeClr>
                </a:solidFill>
                <a:latin typeface="標楷體" panose="03000509000000000000" pitchFamily="65" charset="-120"/>
                <a:ea typeface="標楷體" panose="03000509000000000000" pitchFamily="65" charset="-120"/>
              </a:rPr>
              <a:t>是</a:t>
            </a:r>
            <a:r>
              <a:rPr lang="zh-TW" altLang="zh-TW" sz="2400" dirty="0">
                <a:solidFill>
                  <a:schemeClr val="bg1">
                    <a:lumMod val="50000"/>
                  </a:schemeClr>
                </a:solidFill>
                <a:latin typeface="標楷體" panose="03000509000000000000" pitchFamily="65" charset="-120"/>
                <a:ea typeface="標楷體" panose="03000509000000000000" pitchFamily="65" charset="-120"/>
              </a:rPr>
              <a:t>「十戒」；或</a:t>
            </a:r>
            <a:r>
              <a:rPr lang="zh-TW" altLang="en-US" sz="2400" dirty="0">
                <a:solidFill>
                  <a:schemeClr val="bg1">
                    <a:lumMod val="50000"/>
                  </a:schemeClr>
                </a:solidFill>
                <a:latin typeface="標楷體" panose="03000509000000000000" pitchFamily="65" charset="-120"/>
                <a:ea typeface="標楷體" panose="03000509000000000000" pitchFamily="65" charset="-120"/>
              </a:rPr>
              <a:t>是</a:t>
            </a:r>
            <a:r>
              <a:rPr lang="zh-TW" altLang="zh-TW" sz="2400" dirty="0">
                <a:solidFill>
                  <a:schemeClr val="bg1">
                    <a:lumMod val="50000"/>
                  </a:schemeClr>
                </a:solidFill>
                <a:latin typeface="標楷體" panose="03000509000000000000" pitchFamily="65" charset="-120"/>
                <a:ea typeface="標楷體" panose="03000509000000000000" pitchFamily="65" charset="-120"/>
              </a:rPr>
              <a:t>「五專」，</a:t>
            </a:r>
            <a:r>
              <a:rPr lang="zh-TW" altLang="en-US" sz="2400" dirty="0">
                <a:solidFill>
                  <a:schemeClr val="bg1">
                    <a:lumMod val="50000"/>
                  </a:schemeClr>
                </a:solidFill>
                <a:latin typeface="標楷體" panose="03000509000000000000" pitchFamily="65" charset="-120"/>
                <a:ea typeface="標楷體" panose="03000509000000000000" pitchFamily="65" charset="-120"/>
              </a:rPr>
              <a:t>沉迷於</a:t>
            </a:r>
            <a:r>
              <a:rPr lang="zh-TW" altLang="zh-TW" sz="2400" dirty="0">
                <a:solidFill>
                  <a:schemeClr val="bg1">
                    <a:lumMod val="50000"/>
                  </a:schemeClr>
                </a:solidFill>
                <a:latin typeface="標楷體" panose="03000509000000000000" pitchFamily="65" charset="-120"/>
                <a:ea typeface="標楷體" panose="03000509000000000000" pitchFamily="65" charset="-120"/>
              </a:rPr>
              <a:t>財、色、名、食、睡</a:t>
            </a:r>
            <a:r>
              <a:rPr lang="zh-TW" altLang="en-US" sz="2400" dirty="0">
                <a:solidFill>
                  <a:schemeClr val="bg1">
                    <a:lumMod val="50000"/>
                  </a:schemeClr>
                </a:solidFill>
                <a:latin typeface="標楷體" panose="03000509000000000000" pitchFamily="65" charset="-120"/>
                <a:ea typeface="標楷體" panose="03000509000000000000" pitchFamily="65" charset="-120"/>
              </a:rPr>
              <a:t>的人，</a:t>
            </a:r>
            <a:r>
              <a:rPr lang="zh-TW" altLang="zh-TW" sz="2400" dirty="0">
                <a:solidFill>
                  <a:schemeClr val="bg1">
                    <a:lumMod val="50000"/>
                  </a:schemeClr>
                </a:solidFill>
                <a:latin typeface="標楷體" panose="03000509000000000000" pitchFamily="65" charset="-120"/>
                <a:ea typeface="標楷體" panose="03000509000000000000" pitchFamily="65" charset="-120"/>
              </a:rPr>
              <a:t>現在變成了「補湯」，彌補過去，利益現在的人間</a:t>
            </a:r>
          </a:p>
          <a:p>
            <a:pPr>
              <a:lnSpc>
                <a:spcPts val="3100"/>
              </a:lnSpc>
            </a:pP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盤點</a:t>
            </a:r>
            <a:r>
              <a:rPr lang="zh-TW" altLang="en-US" sz="2400" dirty="0">
                <a:solidFill>
                  <a:schemeClr val="bg1">
                    <a:lumMod val="50000"/>
                  </a:schemeClr>
                </a:solidFill>
                <a:latin typeface="標楷體" panose="03000509000000000000" pitchFamily="65" charset="-120"/>
                <a:ea typeface="標楷體" panose="03000509000000000000" pitchFamily="65" charset="-120"/>
              </a:rPr>
              <a:t>過去是要</a:t>
            </a:r>
            <a:r>
              <a:rPr lang="zh-TW" altLang="zh-TW" sz="2400" dirty="0">
                <a:solidFill>
                  <a:schemeClr val="bg1">
                    <a:lumMod val="50000"/>
                  </a:schemeClr>
                </a:solidFill>
                <a:latin typeface="標楷體" panose="03000509000000000000" pitchFamily="65" charset="-120"/>
                <a:ea typeface="標楷體" panose="03000509000000000000" pitchFamily="65" charset="-120"/>
              </a:rPr>
              <a:t>翻轉</a:t>
            </a:r>
            <a:r>
              <a:rPr lang="zh-TW" altLang="en-US" sz="2400" dirty="0">
                <a:solidFill>
                  <a:schemeClr val="bg1">
                    <a:lumMod val="50000"/>
                  </a:schemeClr>
                </a:solidFill>
                <a:latin typeface="標楷體" panose="03000509000000000000" pitchFamily="65" charset="-120"/>
                <a:ea typeface="標楷體" panose="03000509000000000000" pitchFamily="65" charset="-120"/>
              </a:rPr>
              <a:t>生命，</a:t>
            </a:r>
            <a:r>
              <a:rPr lang="zh-TW" altLang="zh-TW" sz="2400" dirty="0">
                <a:solidFill>
                  <a:schemeClr val="bg1">
                    <a:lumMod val="50000"/>
                  </a:schemeClr>
                </a:solidFill>
                <a:latin typeface="標楷體" panose="03000509000000000000" pitchFamily="65" charset="-120"/>
                <a:ea typeface="標楷體" panose="03000509000000000000" pitchFamily="65" charset="-120"/>
              </a:rPr>
              <a:t>向著正路，精進去走</a:t>
            </a:r>
            <a:r>
              <a:rPr lang="zh-TW" altLang="en-US" sz="2400" dirty="0">
                <a:solidFill>
                  <a:schemeClr val="bg1">
                    <a:lumMod val="50000"/>
                  </a:schemeClr>
                </a:solidFill>
                <a:latin typeface="標楷體" panose="03000509000000000000" pitchFamily="65" charset="-120"/>
                <a:ea typeface="標楷體" panose="03000509000000000000" pitchFamily="65" charset="-120"/>
              </a:rPr>
              <a:t>，只是</a:t>
            </a:r>
            <a:r>
              <a:rPr lang="zh-TW" altLang="zh-TW" sz="2400" dirty="0">
                <a:solidFill>
                  <a:schemeClr val="bg1">
                    <a:lumMod val="50000"/>
                  </a:schemeClr>
                </a:solidFill>
                <a:latin typeface="標楷體" panose="03000509000000000000" pitchFamily="65" charset="-120"/>
                <a:ea typeface="標楷體" panose="03000509000000000000" pitchFamily="65" charset="-120"/>
              </a:rPr>
              <a:t>懺悔過去，</a:t>
            </a:r>
            <a:r>
              <a:rPr lang="zh-TW" altLang="en-US" sz="2400" dirty="0">
                <a:solidFill>
                  <a:schemeClr val="bg1">
                    <a:lumMod val="50000"/>
                  </a:schemeClr>
                </a:solidFill>
                <a:latin typeface="標楷體" panose="03000509000000000000" pitchFamily="65" charset="-120"/>
                <a:ea typeface="標楷體" panose="03000509000000000000" pitchFamily="65" charset="-120"/>
              </a:rPr>
              <a:t>沒</a:t>
            </a:r>
            <a:r>
              <a:rPr lang="zh-TW" altLang="zh-TW" sz="2400" dirty="0">
                <a:solidFill>
                  <a:schemeClr val="bg1">
                    <a:lumMod val="50000"/>
                  </a:schemeClr>
                </a:solidFill>
                <a:latin typeface="標楷體" panose="03000509000000000000" pitchFamily="65" charset="-120"/>
                <a:ea typeface="標楷體" panose="03000509000000000000" pitchFamily="65" charset="-120"/>
              </a:rPr>
              <a:t>有向前前進</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也是沒有用</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所以</a:t>
            </a:r>
            <a:r>
              <a:rPr lang="zh-TW" altLang="en-US" sz="2400" dirty="0">
                <a:solidFill>
                  <a:schemeClr val="bg1">
                    <a:lumMod val="50000"/>
                  </a:schemeClr>
                </a:solidFill>
                <a:latin typeface="標楷體" panose="03000509000000000000" pitchFamily="65" charset="-120"/>
                <a:ea typeface="標楷體" panose="03000509000000000000" pitchFamily="65" charset="-120"/>
              </a:rPr>
              <a:t>要把握</a:t>
            </a:r>
            <a:r>
              <a:rPr lang="zh-TW" altLang="zh-TW" sz="2400" dirty="0">
                <a:solidFill>
                  <a:schemeClr val="bg1">
                    <a:lumMod val="50000"/>
                  </a:schemeClr>
                </a:solidFill>
                <a:latin typeface="標楷體" panose="03000509000000000000" pitchFamily="65" charset="-120"/>
                <a:ea typeface="標楷體" panose="03000509000000000000" pitchFamily="65" charset="-120"/>
              </a:rPr>
              <a:t>現在，方向對準、步步精進</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marL="0" marR="0" lvl="0" indent="0" algn="l" rtl="0">
              <a:lnSpc>
                <a:spcPts val="3100"/>
              </a:lnSpc>
              <a:spcBef>
                <a:spcPts val="0"/>
              </a:spcBef>
              <a:spcAft>
                <a:spcPts val="0"/>
              </a:spcAft>
              <a:buNone/>
            </a:pPr>
            <a:endParaRPr sz="240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67" name="Google Shape;167;p19"/>
          <p:cNvSpPr txBox="1"/>
          <p:nvPr/>
        </p:nvSpPr>
        <p:spPr>
          <a:xfrm>
            <a:off x="4273402" y="7551996"/>
            <a:ext cx="184731" cy="1803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572">
              <a:solidFill>
                <a:schemeClr val="dk1"/>
              </a:solidFill>
              <a:latin typeface="Calibri"/>
              <a:ea typeface="Calibri"/>
              <a:cs typeface="Calibri"/>
              <a:sym typeface="Calibri"/>
            </a:endParaRPr>
          </a:p>
        </p:txBody>
      </p:sp>
      <p:pic>
        <p:nvPicPr>
          <p:cNvPr id="168" name="Google Shape;168;p19"/>
          <p:cNvPicPr preferRelativeResize="0"/>
          <p:nvPr/>
        </p:nvPicPr>
        <p:blipFill rotWithShape="1">
          <a:blip r:embed="rId4">
            <a:alphaModFix/>
          </a:blip>
          <a:srcRect/>
          <a:stretch/>
        </p:blipFill>
        <p:spPr>
          <a:xfrm>
            <a:off x="-1676399" y="-381000"/>
            <a:ext cx="6347053" cy="7530327"/>
          </a:xfrm>
          <a:prstGeom prst="rect">
            <a:avLst/>
          </a:prstGeom>
          <a:noFill/>
          <a:ln>
            <a:noFill/>
          </a:ln>
        </p:spPr>
      </p:pic>
      <p:sp>
        <p:nvSpPr>
          <p:cNvPr id="10" name="矩形 9"/>
          <p:cNvSpPr/>
          <p:nvPr/>
        </p:nvSpPr>
        <p:spPr>
          <a:xfrm>
            <a:off x="6033466" y="6180375"/>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
        <p:nvSpPr>
          <p:cNvPr id="11" name="Google Shape;114;p15"/>
          <p:cNvSpPr/>
          <p:nvPr/>
        </p:nvSpPr>
        <p:spPr>
          <a:xfrm>
            <a:off x="5140955" y="199388"/>
            <a:ext cx="4307625" cy="729127"/>
          </a:xfrm>
          <a:prstGeom prst="rect">
            <a:avLst/>
          </a:prstGeom>
          <a:noFill/>
          <a:ln>
            <a:noFill/>
          </a:ln>
        </p:spPr>
        <p:txBody>
          <a:bodyPr spcFirstLastPara="1" wrap="square" lIns="91425" tIns="45700" rIns="91425" bIns="45700" anchor="t" anchorCtr="0">
            <a:noAutofit/>
          </a:bodyPr>
          <a:lstStyle/>
          <a:p>
            <a:pPr>
              <a:lnSpc>
                <a:spcPct val="161190"/>
              </a:lnSpc>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a:t>
            </a:r>
            <a:r>
              <a:rPr lang="zh-TW" altLang="en-US" sz="3200" b="1" dirty="0">
                <a:solidFill>
                  <a:schemeClr val="bg1">
                    <a:lumMod val="50000"/>
                  </a:schemeClr>
                </a:solidFill>
                <a:latin typeface="標楷體" panose="03000509000000000000" pitchFamily="65" charset="-120"/>
                <a:ea typeface="標楷體" panose="03000509000000000000" pitchFamily="65" charset="-120"/>
                <a:sym typeface="Arial"/>
              </a:rPr>
              <a:t>三</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altLang="en-US" sz="3200" b="1" dirty="0">
                <a:solidFill>
                  <a:schemeClr val="bg1">
                    <a:lumMod val="50000"/>
                  </a:schemeClr>
                </a:solidFill>
                <a:latin typeface="標楷體" panose="03000509000000000000" pitchFamily="65" charset="-120"/>
                <a:ea typeface="標楷體" panose="03000509000000000000" pitchFamily="65" charset="-120"/>
              </a:rPr>
              <a:t>懺悔過去</a:t>
            </a:r>
            <a:endParaRPr lang="zh-TW" altLang="en-US" sz="3200" b="1" dirty="0">
              <a:solidFill>
                <a:srgbClr val="638C80"/>
              </a:solidFill>
              <a:latin typeface="標楷體" panose="03000509000000000000" pitchFamily="65" charset="-120"/>
              <a:ea typeface="標楷體" panose="03000509000000000000" pitchFamily="65" charset="-120"/>
              <a:cs typeface="Calibri"/>
              <a:sym typeface="Calibri"/>
            </a:endParaRPr>
          </a:p>
          <a:p>
            <a:pPr marL="0" marR="0" lvl="0" indent="0" algn="l" rtl="0">
              <a:lnSpc>
                <a:spcPct val="161190"/>
              </a:lnSpc>
              <a:spcBef>
                <a:spcPts val="0"/>
              </a:spcBef>
              <a:spcAft>
                <a:spcPts val="0"/>
              </a:spcAft>
              <a:buNone/>
            </a:pP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2" name="矩形 1"/>
          <p:cNvSpPr/>
          <p:nvPr/>
        </p:nvSpPr>
        <p:spPr>
          <a:xfrm>
            <a:off x="0" y="1190075"/>
            <a:ext cx="4382539" cy="43273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Google Shape;173;p20"/>
          <p:cNvSpPr txBox="1"/>
          <p:nvPr/>
        </p:nvSpPr>
        <p:spPr>
          <a:xfrm>
            <a:off x="-292352" y="361574"/>
            <a:ext cx="4468067" cy="701731"/>
          </a:xfrm>
          <a:prstGeom prst="rect">
            <a:avLst/>
          </a:prstGeom>
          <a:noFill/>
          <a:ln>
            <a:noFill/>
          </a:ln>
        </p:spPr>
        <p:txBody>
          <a:bodyPr spcFirstLastPara="1" wrap="square" lIns="0" tIns="0" rIns="0" bIns="0" anchor="t" anchorCtr="0">
            <a:spAutoFit/>
          </a:bodyPr>
          <a:lstStyle/>
          <a:p>
            <a:pPr marL="0" marR="0" lvl="0" indent="0" algn="ctr" rtl="0">
              <a:lnSpc>
                <a:spcPct val="946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  生命中的遺憾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pic>
        <p:nvPicPr>
          <p:cNvPr id="174" name="Google Shape;174;p20"/>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176" name="Google Shape;176;p20"/>
          <p:cNvSpPr/>
          <p:nvPr/>
        </p:nvSpPr>
        <p:spPr>
          <a:xfrm>
            <a:off x="-678186" y="1986379"/>
            <a:ext cx="3649986" cy="364998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7" name="Google Shape;177;p20"/>
          <p:cNvSpPr/>
          <p:nvPr/>
        </p:nvSpPr>
        <p:spPr>
          <a:xfrm>
            <a:off x="3242390" y="3703175"/>
            <a:ext cx="3979697" cy="3979697"/>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8" name="Google Shape;178;p20"/>
          <p:cNvSpPr/>
          <p:nvPr/>
        </p:nvSpPr>
        <p:spPr>
          <a:xfrm>
            <a:off x="6211301" y="-434596"/>
            <a:ext cx="4781576" cy="478157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9" name="Google Shape;179;p20"/>
          <p:cNvSpPr/>
          <p:nvPr/>
        </p:nvSpPr>
        <p:spPr>
          <a:xfrm rot="2396575">
            <a:off x="2740262" y="4731086"/>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81" name="Google Shape;181;p20"/>
          <p:cNvSpPr txBox="1"/>
          <p:nvPr/>
        </p:nvSpPr>
        <p:spPr>
          <a:xfrm>
            <a:off x="387998" y="1928204"/>
            <a:ext cx="1497137"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dirty="0">
                <a:solidFill>
                  <a:schemeClr val="bg1">
                    <a:lumMod val="50000"/>
                  </a:schemeClr>
                </a:solidFill>
                <a:latin typeface="標楷體" panose="03000509000000000000" pitchFamily="65" charset="-120"/>
                <a:ea typeface="標楷體" panose="03000509000000000000" pitchFamily="65" charset="-120"/>
                <a:sym typeface="Arial"/>
              </a:rPr>
              <a:t>事</a:t>
            </a:r>
            <a:r>
              <a:rPr lang="zh-TW" sz="2400" b="1" i="0" dirty="0">
                <a:solidFill>
                  <a:schemeClr val="bg1">
                    <a:lumMod val="50000"/>
                  </a:schemeClr>
                </a:solidFill>
                <a:latin typeface="標楷體" panose="03000509000000000000" pitchFamily="65" charset="-120"/>
                <a:ea typeface="標楷體" panose="03000509000000000000" pitchFamily="65" charset="-120"/>
                <a:sym typeface="Arial"/>
              </a:rPr>
              <a:t>件</a:t>
            </a:r>
            <a:endParaRPr sz="24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2" name="Google Shape;182;p20"/>
          <p:cNvSpPr txBox="1"/>
          <p:nvPr/>
        </p:nvSpPr>
        <p:spPr>
          <a:xfrm>
            <a:off x="3831546" y="3940173"/>
            <a:ext cx="2723925"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spc="-100" dirty="0">
                <a:solidFill>
                  <a:schemeClr val="bg1">
                    <a:lumMod val="50000"/>
                  </a:schemeClr>
                </a:solidFill>
                <a:latin typeface="標楷體" panose="03000509000000000000" pitchFamily="65" charset="-120"/>
                <a:ea typeface="標楷體" panose="03000509000000000000" pitchFamily="65" charset="-120"/>
                <a:sym typeface="Arial"/>
              </a:rPr>
              <a:t>自</a:t>
            </a:r>
            <a:r>
              <a:rPr lang="zh-TW" sz="2800" b="1" i="0" spc="-100" dirty="0">
                <a:solidFill>
                  <a:schemeClr val="bg1">
                    <a:lumMod val="50000"/>
                  </a:schemeClr>
                </a:solidFill>
                <a:latin typeface="標楷體" panose="03000509000000000000" pitchFamily="65" charset="-120"/>
                <a:ea typeface="標楷體" panose="03000509000000000000" pitchFamily="65" charset="-120"/>
                <a:sym typeface="Arial"/>
              </a:rPr>
              <a:t>省</a:t>
            </a:r>
            <a:endParaRPr sz="2800" b="1" i="0" spc="-10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3" name="Google Shape;183;p20"/>
          <p:cNvSpPr txBox="1"/>
          <p:nvPr/>
        </p:nvSpPr>
        <p:spPr>
          <a:xfrm>
            <a:off x="213932" y="1164675"/>
            <a:ext cx="3962400" cy="461624"/>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zh-TW" sz="2400" dirty="0">
                <a:solidFill>
                  <a:schemeClr val="bg1"/>
                </a:solidFill>
                <a:latin typeface="標楷體" panose="03000509000000000000" pitchFamily="65" charset="-120"/>
                <a:ea typeface="標楷體" panose="03000509000000000000" pitchFamily="65" charset="-120"/>
                <a:sym typeface="Arial"/>
              </a:rPr>
              <a:t>寫下你的</a:t>
            </a:r>
            <a:r>
              <a:rPr lang="zh-TW" sz="2400" i="0" dirty="0">
                <a:solidFill>
                  <a:schemeClr val="bg1"/>
                </a:solidFill>
                <a:latin typeface="標楷體" panose="03000509000000000000" pitchFamily="65" charset="-120"/>
                <a:ea typeface="標楷體" panose="03000509000000000000" pitchFamily="65" charset="-120"/>
                <a:sym typeface="Arial"/>
              </a:rPr>
              <a:t>描述/想法/做法</a:t>
            </a:r>
            <a:endParaRPr sz="2400" dirty="0">
              <a:solidFill>
                <a:schemeClr val="bg1"/>
              </a:solidFill>
              <a:latin typeface="標楷體" panose="03000509000000000000" pitchFamily="65" charset="-120"/>
              <a:ea typeface="標楷體" panose="03000509000000000000" pitchFamily="65" charset="-120"/>
            </a:endParaRPr>
          </a:p>
        </p:txBody>
      </p:sp>
      <p:sp>
        <p:nvSpPr>
          <p:cNvPr id="184" name="Google Shape;184;p20"/>
          <p:cNvSpPr txBox="1"/>
          <p:nvPr/>
        </p:nvSpPr>
        <p:spPr>
          <a:xfrm>
            <a:off x="7517268" y="232349"/>
            <a:ext cx="1816826"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dirty="0">
                <a:solidFill>
                  <a:schemeClr val="bg1">
                    <a:lumMod val="50000"/>
                  </a:schemeClr>
                </a:solidFill>
                <a:latin typeface="標楷體" panose="03000509000000000000" pitchFamily="65" charset="-120"/>
                <a:ea typeface="標楷體" panose="03000509000000000000" pitchFamily="65" charset="-120"/>
                <a:sym typeface="Arial"/>
              </a:rPr>
              <a:t>修</a:t>
            </a:r>
            <a:r>
              <a:rPr lang="zh-TW" sz="2800" b="1" dirty="0">
                <a:solidFill>
                  <a:schemeClr val="bg1">
                    <a:lumMod val="50000"/>
                  </a:schemeClr>
                </a:solidFill>
                <a:latin typeface="標楷體" panose="03000509000000000000" pitchFamily="65" charset="-120"/>
                <a:ea typeface="標楷體" panose="03000509000000000000" pitchFamily="65" charset="-120"/>
                <a:sym typeface="Arial"/>
              </a:rPr>
              <a:t>正</a:t>
            </a:r>
            <a:endParaRPr sz="28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6" name="Google Shape;179;p20"/>
          <p:cNvSpPr/>
          <p:nvPr/>
        </p:nvSpPr>
        <p:spPr>
          <a:xfrm rot="18908921">
            <a:off x="6645951" y="3805304"/>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2" name="矩形 1"/>
          <p:cNvSpPr/>
          <p:nvPr/>
        </p:nvSpPr>
        <p:spPr>
          <a:xfrm>
            <a:off x="0" y="1190075"/>
            <a:ext cx="4382539" cy="43273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Google Shape;173;p20"/>
          <p:cNvSpPr txBox="1"/>
          <p:nvPr/>
        </p:nvSpPr>
        <p:spPr>
          <a:xfrm>
            <a:off x="-292352" y="361574"/>
            <a:ext cx="4468067" cy="701731"/>
          </a:xfrm>
          <a:prstGeom prst="rect">
            <a:avLst/>
          </a:prstGeom>
          <a:noFill/>
          <a:ln>
            <a:noFill/>
          </a:ln>
        </p:spPr>
        <p:txBody>
          <a:bodyPr spcFirstLastPara="1" wrap="square" lIns="0" tIns="0" rIns="0" bIns="0" anchor="t" anchorCtr="0">
            <a:spAutoFit/>
          </a:bodyPr>
          <a:lstStyle/>
          <a:p>
            <a:pPr marL="0" marR="0" lvl="0" indent="0" algn="ctr" rtl="0">
              <a:lnSpc>
                <a:spcPct val="946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  生命中的遺憾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pic>
        <p:nvPicPr>
          <p:cNvPr id="174" name="Google Shape;174;p20"/>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176" name="Google Shape;176;p20"/>
          <p:cNvSpPr/>
          <p:nvPr/>
        </p:nvSpPr>
        <p:spPr>
          <a:xfrm>
            <a:off x="-678186" y="1986379"/>
            <a:ext cx="3649986" cy="364998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7" name="Google Shape;177;p20"/>
          <p:cNvSpPr/>
          <p:nvPr/>
        </p:nvSpPr>
        <p:spPr>
          <a:xfrm>
            <a:off x="3238500" y="3713323"/>
            <a:ext cx="3979697" cy="3979697"/>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8" name="Google Shape;178;p20"/>
          <p:cNvSpPr/>
          <p:nvPr/>
        </p:nvSpPr>
        <p:spPr>
          <a:xfrm>
            <a:off x="6211301" y="-434596"/>
            <a:ext cx="4781576" cy="478157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9" name="Google Shape;179;p20"/>
          <p:cNvSpPr/>
          <p:nvPr/>
        </p:nvSpPr>
        <p:spPr>
          <a:xfrm rot="2396575">
            <a:off x="2740262" y="4731086"/>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81" name="Google Shape;181;p20"/>
          <p:cNvSpPr txBox="1"/>
          <p:nvPr/>
        </p:nvSpPr>
        <p:spPr>
          <a:xfrm>
            <a:off x="387998" y="1928204"/>
            <a:ext cx="1497137"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dirty="0">
                <a:solidFill>
                  <a:schemeClr val="bg1">
                    <a:lumMod val="50000"/>
                  </a:schemeClr>
                </a:solidFill>
                <a:latin typeface="標楷體" panose="03000509000000000000" pitchFamily="65" charset="-120"/>
                <a:ea typeface="標楷體" panose="03000509000000000000" pitchFamily="65" charset="-120"/>
                <a:sym typeface="Arial"/>
              </a:rPr>
              <a:t>事</a:t>
            </a:r>
            <a:r>
              <a:rPr lang="zh-TW" sz="2400" b="1" i="0" dirty="0">
                <a:solidFill>
                  <a:schemeClr val="bg1">
                    <a:lumMod val="50000"/>
                  </a:schemeClr>
                </a:solidFill>
                <a:latin typeface="標楷體" panose="03000509000000000000" pitchFamily="65" charset="-120"/>
                <a:ea typeface="標楷體" panose="03000509000000000000" pitchFamily="65" charset="-120"/>
                <a:sym typeface="Arial"/>
              </a:rPr>
              <a:t>件</a:t>
            </a:r>
            <a:endParaRPr sz="24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2" name="Google Shape;182;p20"/>
          <p:cNvSpPr txBox="1"/>
          <p:nvPr/>
        </p:nvSpPr>
        <p:spPr>
          <a:xfrm>
            <a:off x="3831546" y="3654369"/>
            <a:ext cx="2723925"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spc="-100" dirty="0">
                <a:solidFill>
                  <a:schemeClr val="bg1">
                    <a:lumMod val="50000"/>
                  </a:schemeClr>
                </a:solidFill>
                <a:latin typeface="標楷體" panose="03000509000000000000" pitchFamily="65" charset="-120"/>
                <a:ea typeface="標楷體" panose="03000509000000000000" pitchFamily="65" charset="-120"/>
                <a:sym typeface="Arial"/>
              </a:rPr>
              <a:t>自</a:t>
            </a:r>
            <a:r>
              <a:rPr lang="zh-TW" sz="2800" b="1" i="0" spc="-100" dirty="0">
                <a:solidFill>
                  <a:schemeClr val="bg1">
                    <a:lumMod val="50000"/>
                  </a:schemeClr>
                </a:solidFill>
                <a:latin typeface="標楷體" panose="03000509000000000000" pitchFamily="65" charset="-120"/>
                <a:ea typeface="標楷體" panose="03000509000000000000" pitchFamily="65" charset="-120"/>
                <a:sym typeface="Arial"/>
              </a:rPr>
              <a:t>省</a:t>
            </a:r>
            <a:endParaRPr sz="2800" b="1" i="0" spc="-10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3" name="Google Shape;183;p20"/>
          <p:cNvSpPr txBox="1"/>
          <p:nvPr/>
        </p:nvSpPr>
        <p:spPr>
          <a:xfrm>
            <a:off x="213932" y="1164675"/>
            <a:ext cx="3962400" cy="461624"/>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zh-TW" sz="2400" dirty="0">
                <a:solidFill>
                  <a:schemeClr val="bg1"/>
                </a:solidFill>
                <a:latin typeface="標楷體" panose="03000509000000000000" pitchFamily="65" charset="-120"/>
                <a:ea typeface="標楷體" panose="03000509000000000000" pitchFamily="65" charset="-120"/>
                <a:sym typeface="Arial"/>
              </a:rPr>
              <a:t>寫下你的</a:t>
            </a:r>
            <a:r>
              <a:rPr lang="zh-TW" sz="2400" i="0" dirty="0">
                <a:solidFill>
                  <a:schemeClr val="bg1"/>
                </a:solidFill>
                <a:latin typeface="標楷體" panose="03000509000000000000" pitchFamily="65" charset="-120"/>
                <a:ea typeface="標楷體" panose="03000509000000000000" pitchFamily="65" charset="-120"/>
                <a:sym typeface="Arial"/>
              </a:rPr>
              <a:t>描述/想法/做法</a:t>
            </a:r>
            <a:endParaRPr sz="2400" dirty="0">
              <a:solidFill>
                <a:schemeClr val="bg1"/>
              </a:solidFill>
              <a:latin typeface="標楷體" panose="03000509000000000000" pitchFamily="65" charset="-120"/>
              <a:ea typeface="標楷體" panose="03000509000000000000" pitchFamily="65" charset="-120"/>
            </a:endParaRPr>
          </a:p>
        </p:txBody>
      </p:sp>
      <p:sp>
        <p:nvSpPr>
          <p:cNvPr id="184" name="Google Shape;184;p20"/>
          <p:cNvSpPr txBox="1"/>
          <p:nvPr/>
        </p:nvSpPr>
        <p:spPr>
          <a:xfrm>
            <a:off x="7541276" y="-142496"/>
            <a:ext cx="1816826"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dirty="0">
                <a:solidFill>
                  <a:schemeClr val="bg1">
                    <a:lumMod val="50000"/>
                  </a:schemeClr>
                </a:solidFill>
                <a:latin typeface="標楷體" panose="03000509000000000000" pitchFamily="65" charset="-120"/>
                <a:ea typeface="標楷體" panose="03000509000000000000" pitchFamily="65" charset="-120"/>
                <a:sym typeface="Arial"/>
              </a:rPr>
              <a:t>修</a:t>
            </a:r>
            <a:r>
              <a:rPr lang="zh-TW" sz="2800" b="1" dirty="0">
                <a:solidFill>
                  <a:schemeClr val="bg1">
                    <a:lumMod val="50000"/>
                  </a:schemeClr>
                </a:solidFill>
                <a:latin typeface="標楷體" panose="03000509000000000000" pitchFamily="65" charset="-120"/>
                <a:ea typeface="標楷體" panose="03000509000000000000" pitchFamily="65" charset="-120"/>
                <a:sym typeface="Arial"/>
              </a:rPr>
              <a:t>正</a:t>
            </a:r>
            <a:endParaRPr sz="28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6" name="Google Shape;179;p20"/>
          <p:cNvSpPr/>
          <p:nvPr/>
        </p:nvSpPr>
        <p:spPr>
          <a:xfrm rot="18908921">
            <a:off x="6645951" y="3805304"/>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3" name="文字方塊 2">
            <a:extLst>
              <a:ext uri="{FF2B5EF4-FFF2-40B4-BE49-F238E27FC236}">
                <a16:creationId xmlns:a16="http://schemas.microsoft.com/office/drawing/2014/main" id="{0D9507D8-FB8E-35AF-A31E-D70F5BF09DFE}"/>
              </a:ext>
            </a:extLst>
          </p:cNvPr>
          <p:cNvSpPr txBox="1"/>
          <p:nvPr/>
        </p:nvSpPr>
        <p:spPr>
          <a:xfrm>
            <a:off x="-38632" y="2551764"/>
            <a:ext cx="2850987" cy="2862322"/>
          </a:xfrm>
          <a:prstGeom prst="rect">
            <a:avLst/>
          </a:prstGeom>
          <a:noFill/>
        </p:spPr>
        <p:txBody>
          <a:bodyPr wrap="square" rtlCol="0">
            <a:spAutoFit/>
          </a:bodyPr>
          <a:lstStyle/>
          <a:p>
            <a:r>
              <a:rPr lang="zh-TW" altLang="en-US" sz="2000" dirty="0">
                <a:solidFill>
                  <a:schemeClr val="tx1">
                    <a:lumMod val="65000"/>
                    <a:lumOff val="35000"/>
                  </a:schemeClr>
                </a:solidFill>
              </a:rPr>
              <a:t>在與某同仁師兄溝通，慈善</a:t>
            </a:r>
            <a:r>
              <a:rPr lang="en-US" altLang="zh-TW" sz="2000" dirty="0">
                <a:solidFill>
                  <a:schemeClr val="tx1">
                    <a:lumMod val="65000"/>
                    <a:lumOff val="35000"/>
                  </a:schemeClr>
                </a:solidFill>
              </a:rPr>
              <a:t>A</a:t>
            </a:r>
            <a:r>
              <a:rPr lang="zh-TW" altLang="en-US" sz="2000" dirty="0">
                <a:solidFill>
                  <a:schemeClr val="tx1">
                    <a:lumMod val="65000"/>
                    <a:lumOff val="35000"/>
                  </a:schemeClr>
                </a:solidFill>
              </a:rPr>
              <a:t>計畫時，他希望我去執行某一個動作。而我覺得那是不對的。問題應該是在他身上，我建議他應該改善工作的流程與服務方式。兩個人想法與觀點落差非常大，造成言語衝突。</a:t>
            </a:r>
          </a:p>
        </p:txBody>
      </p:sp>
      <p:sp>
        <p:nvSpPr>
          <p:cNvPr id="4" name="文字方塊 3">
            <a:extLst>
              <a:ext uri="{FF2B5EF4-FFF2-40B4-BE49-F238E27FC236}">
                <a16:creationId xmlns:a16="http://schemas.microsoft.com/office/drawing/2014/main" id="{9A8B1D9E-6AD6-A061-D3A1-0A8CE9207844}"/>
              </a:ext>
            </a:extLst>
          </p:cNvPr>
          <p:cNvSpPr txBox="1"/>
          <p:nvPr/>
        </p:nvSpPr>
        <p:spPr>
          <a:xfrm>
            <a:off x="3637054" y="4328759"/>
            <a:ext cx="3410224" cy="2554545"/>
          </a:xfrm>
          <a:prstGeom prst="rect">
            <a:avLst/>
          </a:prstGeom>
          <a:noFill/>
        </p:spPr>
        <p:txBody>
          <a:bodyPr wrap="square" rtlCol="0">
            <a:spAutoFit/>
          </a:bodyPr>
          <a:lstStyle/>
          <a:p>
            <a:r>
              <a:rPr lang="zh-TW" altLang="en-US" sz="2000" dirty="0">
                <a:solidFill>
                  <a:schemeClr val="tx1">
                    <a:lumMod val="65000"/>
                    <a:lumOff val="35000"/>
                  </a:schemeClr>
                </a:solidFill>
              </a:rPr>
              <a:t>觀點想法有時候會因人而異，但要能夠善解與包容。儘管自己覺得自己有理，但是理直氣要和，無論如何都不能生氣。都要用感恩尊重愛的方式去溝通才對。要深深懺悔的是，自己竟然理直氣壯，得理不饒人，這樣於事無益。</a:t>
            </a:r>
          </a:p>
        </p:txBody>
      </p:sp>
      <p:sp>
        <p:nvSpPr>
          <p:cNvPr id="5" name="文字方塊 4">
            <a:extLst>
              <a:ext uri="{FF2B5EF4-FFF2-40B4-BE49-F238E27FC236}">
                <a16:creationId xmlns:a16="http://schemas.microsoft.com/office/drawing/2014/main" id="{A125533E-C1F2-473C-24E3-6172EF5866F8}"/>
              </a:ext>
            </a:extLst>
          </p:cNvPr>
          <p:cNvSpPr txBox="1"/>
          <p:nvPr/>
        </p:nvSpPr>
        <p:spPr>
          <a:xfrm>
            <a:off x="5571067" y="535927"/>
            <a:ext cx="4334933" cy="3170099"/>
          </a:xfrm>
          <a:prstGeom prst="rect">
            <a:avLst/>
          </a:prstGeom>
          <a:noFill/>
        </p:spPr>
        <p:txBody>
          <a:bodyPr wrap="square" rtlCol="0">
            <a:spAutoFit/>
          </a:bodyPr>
          <a:lstStyle/>
          <a:p>
            <a:r>
              <a:rPr lang="zh-TW" altLang="en-US" sz="2000" dirty="0">
                <a:solidFill>
                  <a:schemeClr val="tx1">
                    <a:lumMod val="65000"/>
                    <a:lumOff val="35000"/>
                  </a:schemeClr>
                </a:solidFill>
              </a:rPr>
              <a:t>經過這個事件，我找到了會激怒我情緒的關鍵點，因為我對於不合理的事情就很容易生氣。以後遇到類似的情況，先要讓自己的情緒中斷與疏導，提醒自己要保有和諧的人際關係，不要生氣，用心去體會對方為什麼會這樣說，以及對方的感受。至於對方要不要接受我的看法，可以不要執著。彼此就不會受傷害，也許在一段時間之後，可以找到雙方都能接受的做法。</a:t>
            </a:r>
          </a:p>
        </p:txBody>
      </p:sp>
    </p:spTree>
    <p:extLst>
      <p:ext uri="{BB962C8B-B14F-4D97-AF65-F5344CB8AC3E}">
        <p14:creationId xmlns:p14="http://schemas.microsoft.com/office/powerpoint/2010/main" val="99036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2" name="矩形 1"/>
          <p:cNvSpPr/>
          <p:nvPr/>
        </p:nvSpPr>
        <p:spPr>
          <a:xfrm>
            <a:off x="0" y="1190075"/>
            <a:ext cx="4382539" cy="43273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Google Shape;173;p20"/>
          <p:cNvSpPr txBox="1"/>
          <p:nvPr/>
        </p:nvSpPr>
        <p:spPr>
          <a:xfrm>
            <a:off x="-292352" y="361574"/>
            <a:ext cx="4468067" cy="701731"/>
          </a:xfrm>
          <a:prstGeom prst="rect">
            <a:avLst/>
          </a:prstGeom>
          <a:noFill/>
          <a:ln>
            <a:noFill/>
          </a:ln>
        </p:spPr>
        <p:txBody>
          <a:bodyPr spcFirstLastPara="1" wrap="square" lIns="0" tIns="0" rIns="0" bIns="0" anchor="t" anchorCtr="0">
            <a:spAutoFit/>
          </a:bodyPr>
          <a:lstStyle/>
          <a:p>
            <a:pPr marL="0" marR="0" lvl="0" indent="0" algn="ctr" rtl="0">
              <a:lnSpc>
                <a:spcPct val="946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  生命中的遺憾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pic>
        <p:nvPicPr>
          <p:cNvPr id="174" name="Google Shape;174;p20"/>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176" name="Google Shape;176;p20"/>
          <p:cNvSpPr/>
          <p:nvPr/>
        </p:nvSpPr>
        <p:spPr>
          <a:xfrm>
            <a:off x="-678186" y="1986379"/>
            <a:ext cx="3649986" cy="364998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7" name="Google Shape;177;p20"/>
          <p:cNvSpPr/>
          <p:nvPr/>
        </p:nvSpPr>
        <p:spPr>
          <a:xfrm>
            <a:off x="3242390" y="3703175"/>
            <a:ext cx="3979697" cy="3979697"/>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8" name="Google Shape;178;p20"/>
          <p:cNvSpPr/>
          <p:nvPr/>
        </p:nvSpPr>
        <p:spPr>
          <a:xfrm>
            <a:off x="6211301" y="-434596"/>
            <a:ext cx="4781576" cy="478157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9" name="Google Shape;179;p20"/>
          <p:cNvSpPr/>
          <p:nvPr/>
        </p:nvSpPr>
        <p:spPr>
          <a:xfrm rot="2396575">
            <a:off x="2740262" y="4731086"/>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81" name="Google Shape;181;p20"/>
          <p:cNvSpPr txBox="1"/>
          <p:nvPr/>
        </p:nvSpPr>
        <p:spPr>
          <a:xfrm>
            <a:off x="387998" y="1928204"/>
            <a:ext cx="1497137"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dirty="0">
                <a:solidFill>
                  <a:schemeClr val="bg1">
                    <a:lumMod val="50000"/>
                  </a:schemeClr>
                </a:solidFill>
                <a:latin typeface="標楷體" panose="03000509000000000000" pitchFamily="65" charset="-120"/>
                <a:ea typeface="標楷體" panose="03000509000000000000" pitchFamily="65" charset="-120"/>
                <a:sym typeface="Arial"/>
              </a:rPr>
              <a:t>事</a:t>
            </a:r>
            <a:r>
              <a:rPr lang="zh-TW" sz="2400" b="1" i="0" dirty="0">
                <a:solidFill>
                  <a:schemeClr val="bg1">
                    <a:lumMod val="50000"/>
                  </a:schemeClr>
                </a:solidFill>
                <a:latin typeface="標楷體" panose="03000509000000000000" pitchFamily="65" charset="-120"/>
                <a:ea typeface="標楷體" panose="03000509000000000000" pitchFamily="65" charset="-120"/>
                <a:sym typeface="Arial"/>
              </a:rPr>
              <a:t>件</a:t>
            </a:r>
            <a:endParaRPr sz="24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2" name="Google Shape;182;p20"/>
          <p:cNvSpPr txBox="1"/>
          <p:nvPr/>
        </p:nvSpPr>
        <p:spPr>
          <a:xfrm>
            <a:off x="3831546" y="3940173"/>
            <a:ext cx="2723925"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spc="-100" dirty="0">
                <a:solidFill>
                  <a:schemeClr val="bg1">
                    <a:lumMod val="50000"/>
                  </a:schemeClr>
                </a:solidFill>
                <a:latin typeface="標楷體" panose="03000509000000000000" pitchFamily="65" charset="-120"/>
                <a:ea typeface="標楷體" panose="03000509000000000000" pitchFamily="65" charset="-120"/>
                <a:sym typeface="Arial"/>
              </a:rPr>
              <a:t>自</a:t>
            </a:r>
            <a:r>
              <a:rPr lang="zh-TW" sz="2800" b="1" i="0" spc="-100" dirty="0">
                <a:solidFill>
                  <a:schemeClr val="bg1">
                    <a:lumMod val="50000"/>
                  </a:schemeClr>
                </a:solidFill>
                <a:latin typeface="標楷體" panose="03000509000000000000" pitchFamily="65" charset="-120"/>
                <a:ea typeface="標楷體" panose="03000509000000000000" pitchFamily="65" charset="-120"/>
                <a:sym typeface="Arial"/>
              </a:rPr>
              <a:t>省</a:t>
            </a:r>
            <a:endParaRPr sz="2800" b="1" i="0" spc="-10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3" name="Google Shape;183;p20"/>
          <p:cNvSpPr txBox="1"/>
          <p:nvPr/>
        </p:nvSpPr>
        <p:spPr>
          <a:xfrm>
            <a:off x="213932" y="1164675"/>
            <a:ext cx="3962400" cy="461624"/>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zh-TW" sz="2400" dirty="0">
                <a:solidFill>
                  <a:schemeClr val="bg1"/>
                </a:solidFill>
                <a:latin typeface="標楷體" panose="03000509000000000000" pitchFamily="65" charset="-120"/>
                <a:ea typeface="標楷體" panose="03000509000000000000" pitchFamily="65" charset="-120"/>
                <a:sym typeface="Arial"/>
              </a:rPr>
              <a:t>寫下你的</a:t>
            </a:r>
            <a:r>
              <a:rPr lang="zh-TW" sz="2400" i="0" dirty="0">
                <a:solidFill>
                  <a:schemeClr val="bg1"/>
                </a:solidFill>
                <a:latin typeface="標楷體" panose="03000509000000000000" pitchFamily="65" charset="-120"/>
                <a:ea typeface="標楷體" panose="03000509000000000000" pitchFamily="65" charset="-120"/>
                <a:sym typeface="Arial"/>
              </a:rPr>
              <a:t>描述/想法/做法</a:t>
            </a:r>
            <a:endParaRPr sz="2400" dirty="0">
              <a:solidFill>
                <a:schemeClr val="bg1"/>
              </a:solidFill>
              <a:latin typeface="標楷體" panose="03000509000000000000" pitchFamily="65" charset="-120"/>
              <a:ea typeface="標楷體" panose="03000509000000000000" pitchFamily="65" charset="-120"/>
            </a:endParaRPr>
          </a:p>
        </p:txBody>
      </p:sp>
      <p:sp>
        <p:nvSpPr>
          <p:cNvPr id="184" name="Google Shape;184;p20"/>
          <p:cNvSpPr txBox="1"/>
          <p:nvPr/>
        </p:nvSpPr>
        <p:spPr>
          <a:xfrm>
            <a:off x="7517268" y="232349"/>
            <a:ext cx="1816826"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dirty="0">
                <a:solidFill>
                  <a:schemeClr val="bg1">
                    <a:lumMod val="50000"/>
                  </a:schemeClr>
                </a:solidFill>
                <a:latin typeface="標楷體" panose="03000509000000000000" pitchFamily="65" charset="-120"/>
                <a:ea typeface="標楷體" panose="03000509000000000000" pitchFamily="65" charset="-120"/>
                <a:sym typeface="Arial"/>
              </a:rPr>
              <a:t>修</a:t>
            </a:r>
            <a:r>
              <a:rPr lang="zh-TW" sz="2800" b="1" dirty="0">
                <a:solidFill>
                  <a:schemeClr val="bg1">
                    <a:lumMod val="50000"/>
                  </a:schemeClr>
                </a:solidFill>
                <a:latin typeface="標楷體" panose="03000509000000000000" pitchFamily="65" charset="-120"/>
                <a:ea typeface="標楷體" panose="03000509000000000000" pitchFamily="65" charset="-120"/>
                <a:sym typeface="Arial"/>
              </a:rPr>
              <a:t>正</a:t>
            </a:r>
            <a:endParaRPr sz="28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6" name="Google Shape;179;p20"/>
          <p:cNvSpPr/>
          <p:nvPr/>
        </p:nvSpPr>
        <p:spPr>
          <a:xfrm rot="18908921">
            <a:off x="6645951" y="3805304"/>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4" name="文字方塊 3">
            <a:extLst>
              <a:ext uri="{FF2B5EF4-FFF2-40B4-BE49-F238E27FC236}">
                <a16:creationId xmlns:a16="http://schemas.microsoft.com/office/drawing/2014/main" id="{5AE9D0B5-D077-3467-D08A-4D3E938B1176}"/>
              </a:ext>
            </a:extLst>
          </p:cNvPr>
          <p:cNvSpPr txBox="1"/>
          <p:nvPr/>
        </p:nvSpPr>
        <p:spPr>
          <a:xfrm>
            <a:off x="0" y="2556865"/>
            <a:ext cx="2749537" cy="2893100"/>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rPr>
              <a:t>說話更簡約，讓他人容易接受與明瞭。</a:t>
            </a:r>
            <a:endParaRPr kumimoji="0" lang="en-US" altLang="zh-TW"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endParaRPr>
          </a:p>
          <a:p>
            <a:pPr marL="0" marR="0" lvl="0" indent="0"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rPr>
              <a:t>說話有時太冗長，無法具體描述自我情緒感受。</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4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endParaRPr>
          </a:p>
        </p:txBody>
      </p:sp>
      <p:sp>
        <p:nvSpPr>
          <p:cNvPr id="5" name="文字方塊 4">
            <a:extLst>
              <a:ext uri="{FF2B5EF4-FFF2-40B4-BE49-F238E27FC236}">
                <a16:creationId xmlns:a16="http://schemas.microsoft.com/office/drawing/2014/main" id="{04358D09-B050-FD92-8632-5AF90FB6A80E}"/>
              </a:ext>
            </a:extLst>
          </p:cNvPr>
          <p:cNvSpPr txBox="1"/>
          <p:nvPr/>
        </p:nvSpPr>
        <p:spPr>
          <a:xfrm>
            <a:off x="3593634" y="4931183"/>
            <a:ext cx="3315166" cy="1600438"/>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zh-TW" altLang="en-US"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rPr>
              <a:t>因原生家庭的關係，一直都是逆來順受、被動思考。</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4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endParaRPr>
          </a:p>
        </p:txBody>
      </p:sp>
      <p:sp>
        <p:nvSpPr>
          <p:cNvPr id="6" name="文字方塊 5">
            <a:extLst>
              <a:ext uri="{FF2B5EF4-FFF2-40B4-BE49-F238E27FC236}">
                <a16:creationId xmlns:a16="http://schemas.microsoft.com/office/drawing/2014/main" id="{9131248A-3C02-EE5A-9470-DBA1CD538404}"/>
              </a:ext>
            </a:extLst>
          </p:cNvPr>
          <p:cNvSpPr txBox="1"/>
          <p:nvPr/>
        </p:nvSpPr>
        <p:spPr>
          <a:xfrm>
            <a:off x="6333067" y="1332035"/>
            <a:ext cx="3522134" cy="116955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rPr>
              <a:t>1</a:t>
            </a:r>
            <a:r>
              <a:rPr kumimoji="0" lang="zh-TW" altLang="en-US"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rPr>
              <a:t>、學習溝通的技巧。</a:t>
            </a:r>
          </a:p>
          <a:p>
            <a:pPr marL="0" marR="0" lvl="0" indent="0" defTabSz="914400" rtl="0" eaLnBrk="1" fontAlgn="base" latinLnBrk="0" hangingPunct="1">
              <a:lnSpc>
                <a:spcPct val="100000"/>
              </a:lnSpc>
              <a:spcBef>
                <a:spcPct val="0"/>
              </a:spcBef>
              <a:spcAft>
                <a:spcPct val="0"/>
              </a:spcAft>
              <a:buClrTx/>
              <a:buSzTx/>
              <a:buFontTx/>
              <a:buNone/>
              <a:tabLst/>
            </a:pPr>
            <a:r>
              <a:rPr kumimoji="0" lang="en-US" altLang="zh-TW"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rPr>
              <a:t>2</a:t>
            </a:r>
            <a:r>
              <a:rPr kumimoji="0" lang="zh-TW" altLang="en-US" sz="28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rPr>
              <a:t>、條列重點式說話。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TW" altLang="en-US" sz="1400" b="1" i="0" u="none" strike="noStrike" kern="1200" cap="none" normalizeH="0" baseline="0" dirty="0">
              <a:ln>
                <a:noFill/>
              </a:ln>
              <a:solidFill>
                <a:srgbClr val="3399FF"/>
              </a:solidFill>
              <a:effectLst/>
              <a:latin typeface="標楷體" panose="03000509000000000000" pitchFamily="65" charset="-120"/>
              <a:ea typeface="標楷體" panose="03000509000000000000" pitchFamily="65" charset="-120"/>
              <a:cs typeface="+mn-cs"/>
            </a:endParaRPr>
          </a:p>
        </p:txBody>
      </p:sp>
    </p:spTree>
    <p:extLst>
      <p:ext uri="{BB962C8B-B14F-4D97-AF65-F5344CB8AC3E}">
        <p14:creationId xmlns:p14="http://schemas.microsoft.com/office/powerpoint/2010/main" val="15774913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2" name="矩形 1"/>
          <p:cNvSpPr/>
          <p:nvPr/>
        </p:nvSpPr>
        <p:spPr>
          <a:xfrm>
            <a:off x="0" y="1190075"/>
            <a:ext cx="4382539" cy="43273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3" name="Google Shape;173;p20"/>
          <p:cNvSpPr txBox="1"/>
          <p:nvPr/>
        </p:nvSpPr>
        <p:spPr>
          <a:xfrm>
            <a:off x="-292352" y="361574"/>
            <a:ext cx="4468067" cy="701731"/>
          </a:xfrm>
          <a:prstGeom prst="rect">
            <a:avLst/>
          </a:prstGeom>
          <a:noFill/>
          <a:ln>
            <a:noFill/>
          </a:ln>
        </p:spPr>
        <p:txBody>
          <a:bodyPr spcFirstLastPara="1" wrap="square" lIns="0" tIns="0" rIns="0" bIns="0" anchor="t" anchorCtr="0">
            <a:spAutoFit/>
          </a:bodyPr>
          <a:lstStyle/>
          <a:p>
            <a:pPr marL="0" marR="0" lvl="0" indent="0" algn="ctr" rtl="0">
              <a:lnSpc>
                <a:spcPct val="946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  生命中的遺憾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pic>
        <p:nvPicPr>
          <p:cNvPr id="174" name="Google Shape;174;p20"/>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176" name="Google Shape;176;p20"/>
          <p:cNvSpPr/>
          <p:nvPr/>
        </p:nvSpPr>
        <p:spPr>
          <a:xfrm>
            <a:off x="-678186" y="1986379"/>
            <a:ext cx="3649986" cy="364998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7" name="Google Shape;177;p20"/>
          <p:cNvSpPr/>
          <p:nvPr/>
        </p:nvSpPr>
        <p:spPr>
          <a:xfrm>
            <a:off x="3242390" y="3703175"/>
            <a:ext cx="3979697" cy="3979697"/>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8" name="Google Shape;178;p20"/>
          <p:cNvSpPr/>
          <p:nvPr/>
        </p:nvSpPr>
        <p:spPr>
          <a:xfrm>
            <a:off x="6211301" y="-434596"/>
            <a:ext cx="4781576" cy="4781576"/>
          </a:xfrm>
          <a:prstGeom prst="ellipse">
            <a:avLst/>
          </a:prstGeom>
          <a:solidFill>
            <a:schemeClr val="lt1">
              <a:alpha val="81960"/>
            </a:schemeClr>
          </a:solidFill>
          <a:ln w="25400" cap="flat" cmpd="sng">
            <a:solidFill>
              <a:srgbClr val="F2F2F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79" name="Google Shape;179;p20"/>
          <p:cNvSpPr/>
          <p:nvPr/>
        </p:nvSpPr>
        <p:spPr>
          <a:xfrm rot="2396575">
            <a:off x="2740262" y="4731086"/>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181" name="Google Shape;181;p20"/>
          <p:cNvSpPr txBox="1"/>
          <p:nvPr/>
        </p:nvSpPr>
        <p:spPr>
          <a:xfrm>
            <a:off x="387998" y="1928204"/>
            <a:ext cx="1497137"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dirty="0">
                <a:solidFill>
                  <a:schemeClr val="bg1">
                    <a:lumMod val="50000"/>
                  </a:schemeClr>
                </a:solidFill>
                <a:latin typeface="標楷體" panose="03000509000000000000" pitchFamily="65" charset="-120"/>
                <a:ea typeface="標楷體" panose="03000509000000000000" pitchFamily="65" charset="-120"/>
                <a:sym typeface="Arial"/>
              </a:rPr>
              <a:t>事</a:t>
            </a:r>
            <a:r>
              <a:rPr lang="zh-TW" sz="2400" b="1" i="0" dirty="0">
                <a:solidFill>
                  <a:schemeClr val="bg1">
                    <a:lumMod val="50000"/>
                  </a:schemeClr>
                </a:solidFill>
                <a:latin typeface="標楷體" panose="03000509000000000000" pitchFamily="65" charset="-120"/>
                <a:ea typeface="標楷體" panose="03000509000000000000" pitchFamily="65" charset="-120"/>
                <a:sym typeface="Arial"/>
              </a:rPr>
              <a:t>件</a:t>
            </a:r>
            <a:endParaRPr sz="24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2" name="Google Shape;182;p20"/>
          <p:cNvSpPr txBox="1"/>
          <p:nvPr/>
        </p:nvSpPr>
        <p:spPr>
          <a:xfrm>
            <a:off x="3831546" y="3940173"/>
            <a:ext cx="2723925"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i="0" spc="-100" dirty="0">
                <a:solidFill>
                  <a:schemeClr val="bg1">
                    <a:lumMod val="50000"/>
                  </a:schemeClr>
                </a:solidFill>
                <a:latin typeface="標楷體" panose="03000509000000000000" pitchFamily="65" charset="-120"/>
                <a:ea typeface="標楷體" panose="03000509000000000000" pitchFamily="65" charset="-120"/>
                <a:sym typeface="Arial"/>
              </a:rPr>
              <a:t>自</a:t>
            </a:r>
            <a:r>
              <a:rPr lang="zh-TW" sz="2800" b="1" i="0" spc="-100" dirty="0">
                <a:solidFill>
                  <a:schemeClr val="bg1">
                    <a:lumMod val="50000"/>
                  </a:schemeClr>
                </a:solidFill>
                <a:latin typeface="標楷體" panose="03000509000000000000" pitchFamily="65" charset="-120"/>
                <a:ea typeface="標楷體" panose="03000509000000000000" pitchFamily="65" charset="-120"/>
                <a:sym typeface="Arial"/>
              </a:rPr>
              <a:t>省</a:t>
            </a:r>
            <a:endParaRPr sz="2800" b="1" i="0" spc="-10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83" name="Google Shape;183;p20"/>
          <p:cNvSpPr txBox="1"/>
          <p:nvPr/>
        </p:nvSpPr>
        <p:spPr>
          <a:xfrm>
            <a:off x="213932" y="1164675"/>
            <a:ext cx="3962400" cy="461624"/>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zh-TW" sz="2400" dirty="0">
                <a:solidFill>
                  <a:schemeClr val="bg1"/>
                </a:solidFill>
                <a:latin typeface="標楷體" panose="03000509000000000000" pitchFamily="65" charset="-120"/>
                <a:ea typeface="標楷體" panose="03000509000000000000" pitchFamily="65" charset="-120"/>
                <a:sym typeface="Arial"/>
              </a:rPr>
              <a:t>寫下你的</a:t>
            </a:r>
            <a:r>
              <a:rPr lang="zh-TW" sz="2400" i="0" dirty="0">
                <a:solidFill>
                  <a:schemeClr val="bg1"/>
                </a:solidFill>
                <a:latin typeface="標楷體" panose="03000509000000000000" pitchFamily="65" charset="-120"/>
                <a:ea typeface="標楷體" panose="03000509000000000000" pitchFamily="65" charset="-120"/>
                <a:sym typeface="Arial"/>
              </a:rPr>
              <a:t>描述/想法/做法</a:t>
            </a:r>
            <a:endParaRPr sz="2400" dirty="0">
              <a:solidFill>
                <a:schemeClr val="bg1"/>
              </a:solidFill>
              <a:latin typeface="標楷體" panose="03000509000000000000" pitchFamily="65" charset="-120"/>
              <a:ea typeface="標楷體" panose="03000509000000000000" pitchFamily="65" charset="-120"/>
            </a:endParaRPr>
          </a:p>
        </p:txBody>
      </p:sp>
      <p:sp>
        <p:nvSpPr>
          <p:cNvPr id="184" name="Google Shape;184;p20"/>
          <p:cNvSpPr txBox="1"/>
          <p:nvPr/>
        </p:nvSpPr>
        <p:spPr>
          <a:xfrm>
            <a:off x="7517268" y="1058"/>
            <a:ext cx="1816826" cy="7540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A5A5A5"/>
              </a:buClr>
              <a:buSzPts val="4000"/>
              <a:buFont typeface="Arial"/>
              <a:buNone/>
            </a:pPr>
            <a:r>
              <a:rPr lang="zh-TW" sz="4300" b="1" dirty="0">
                <a:solidFill>
                  <a:schemeClr val="bg1">
                    <a:lumMod val="50000"/>
                  </a:schemeClr>
                </a:solidFill>
                <a:latin typeface="標楷體" panose="03000509000000000000" pitchFamily="65" charset="-120"/>
                <a:ea typeface="標楷體" panose="03000509000000000000" pitchFamily="65" charset="-120"/>
                <a:sym typeface="Arial"/>
              </a:rPr>
              <a:t>修</a:t>
            </a:r>
            <a:r>
              <a:rPr lang="zh-TW" sz="2800" b="1" dirty="0">
                <a:solidFill>
                  <a:schemeClr val="bg1">
                    <a:lumMod val="50000"/>
                  </a:schemeClr>
                </a:solidFill>
                <a:latin typeface="標楷體" panose="03000509000000000000" pitchFamily="65" charset="-120"/>
                <a:ea typeface="標楷體" panose="03000509000000000000" pitchFamily="65" charset="-120"/>
                <a:sym typeface="Arial"/>
              </a:rPr>
              <a:t>正</a:t>
            </a:r>
            <a:endParaRPr sz="2800" b="1" i="0"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6" name="Google Shape;179;p20"/>
          <p:cNvSpPr/>
          <p:nvPr/>
        </p:nvSpPr>
        <p:spPr>
          <a:xfrm rot="18908921">
            <a:off x="6645951" y="3805304"/>
            <a:ext cx="550807" cy="550334"/>
          </a:xfrm>
          <a:prstGeom prst="rightArrow">
            <a:avLst>
              <a:gd name="adj1" fmla="val 50000"/>
              <a:gd name="adj2" fmla="val 56624"/>
            </a:avLst>
          </a:prstGeom>
          <a:solidFill>
            <a:schemeClr val="accent3">
              <a:lumMod val="75000"/>
            </a:schemeClr>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a:solidFill>
                <a:schemeClr val="lt1"/>
              </a:solidFill>
              <a:latin typeface="Calibri"/>
              <a:ea typeface="Calibri"/>
              <a:cs typeface="Calibri"/>
              <a:sym typeface="Calibri"/>
            </a:endParaRPr>
          </a:p>
        </p:txBody>
      </p:sp>
      <p:sp>
        <p:nvSpPr>
          <p:cNvPr id="4" name="文字方塊 3">
            <a:extLst>
              <a:ext uri="{FF2B5EF4-FFF2-40B4-BE49-F238E27FC236}">
                <a16:creationId xmlns:a16="http://schemas.microsoft.com/office/drawing/2014/main" id="{7B57A92E-140D-5FE9-137F-95833F542593}"/>
              </a:ext>
            </a:extLst>
          </p:cNvPr>
          <p:cNvSpPr txBox="1"/>
          <p:nvPr/>
        </p:nvSpPr>
        <p:spPr>
          <a:xfrm>
            <a:off x="25663" y="2547464"/>
            <a:ext cx="2859269" cy="3108543"/>
          </a:xfrm>
          <a:prstGeom prst="rect">
            <a:avLst/>
          </a:prstGeom>
          <a:noFill/>
        </p:spPr>
        <p:txBody>
          <a:bodyPr wrap="square">
            <a:spAutoFit/>
          </a:bodyPr>
          <a:lstStyle/>
          <a:p>
            <a:r>
              <a:rPr lang="zh-TW" altLang="en-US" sz="2800" b="1" dirty="0">
                <a:solidFill>
                  <a:srgbClr val="002060"/>
                </a:solidFill>
                <a:latin typeface="標楷體" panose="03000509000000000000" pitchFamily="65" charset="-120"/>
                <a:ea typeface="標楷體" panose="03000509000000000000" pitchFamily="65" charset="-120"/>
              </a:rPr>
              <a:t>期待先生能跟我一起茹素。努力幾年，不但無法改變，更是因為自己茹素，讓先生有不好的感受</a:t>
            </a:r>
          </a:p>
          <a:p>
            <a:endParaRPr lang="zh-TW" altLang="en-US" sz="2800" dirty="0"/>
          </a:p>
        </p:txBody>
      </p:sp>
      <p:sp>
        <p:nvSpPr>
          <p:cNvPr id="5" name="文字方塊 4">
            <a:extLst>
              <a:ext uri="{FF2B5EF4-FFF2-40B4-BE49-F238E27FC236}">
                <a16:creationId xmlns:a16="http://schemas.microsoft.com/office/drawing/2014/main" id="{E027C9CF-F6CE-E96B-D43F-9964E89A3C0B}"/>
              </a:ext>
            </a:extLst>
          </p:cNvPr>
          <p:cNvSpPr txBox="1"/>
          <p:nvPr/>
        </p:nvSpPr>
        <p:spPr>
          <a:xfrm>
            <a:off x="6417508" y="702829"/>
            <a:ext cx="3588645" cy="3108543"/>
          </a:xfrm>
          <a:prstGeom prst="rect">
            <a:avLst/>
          </a:prstGeom>
          <a:noFill/>
        </p:spPr>
        <p:txBody>
          <a:bodyPr wrap="square">
            <a:spAutoFit/>
          </a:bodyPr>
          <a:lstStyle/>
          <a:p>
            <a:r>
              <a:rPr lang="zh-TW" altLang="en-US" sz="2800" b="1" dirty="0">
                <a:solidFill>
                  <a:srgbClr val="002060"/>
                </a:solidFill>
                <a:latin typeface="標楷體" panose="03000509000000000000" pitchFamily="65" charset="-120"/>
                <a:ea typeface="標楷體" panose="03000509000000000000" pitchFamily="65" charset="-120"/>
              </a:rPr>
              <a:t>這也是自己的執著吧</a:t>
            </a:r>
            <a:r>
              <a:rPr lang="en-US" altLang="zh-TW" sz="2800" b="1" dirty="0">
                <a:solidFill>
                  <a:srgbClr val="002060"/>
                </a:solidFill>
                <a:latin typeface="標楷體" panose="03000509000000000000" pitchFamily="65" charset="-120"/>
                <a:ea typeface="標楷體" panose="03000509000000000000" pitchFamily="65" charset="-120"/>
              </a:rPr>
              <a:t>!</a:t>
            </a:r>
            <a:r>
              <a:rPr lang="zh-TW" altLang="en-US" sz="2800" b="1" dirty="0">
                <a:solidFill>
                  <a:srgbClr val="002060"/>
                </a:solidFill>
                <a:latin typeface="標楷體" panose="03000509000000000000" pitchFamily="65" charset="-120"/>
                <a:ea typeface="標楷體" panose="03000509000000000000" pitchFamily="65" charset="-120"/>
              </a:rPr>
              <a:t>每個人因緣不一樣，放下自己所認為的對與錯，尊重他，至少並沒有阻礙到我茹素，就要感恩。</a:t>
            </a:r>
          </a:p>
          <a:p>
            <a:endParaRPr lang="zh-TW" altLang="en-US" sz="2800" dirty="0"/>
          </a:p>
        </p:txBody>
      </p:sp>
      <p:sp>
        <p:nvSpPr>
          <p:cNvPr id="7" name="文字方塊 6">
            <a:extLst>
              <a:ext uri="{FF2B5EF4-FFF2-40B4-BE49-F238E27FC236}">
                <a16:creationId xmlns:a16="http://schemas.microsoft.com/office/drawing/2014/main" id="{BC00E2F9-8E34-10E9-0DCE-5B04844055AD}"/>
              </a:ext>
            </a:extLst>
          </p:cNvPr>
          <p:cNvSpPr txBox="1"/>
          <p:nvPr/>
        </p:nvSpPr>
        <p:spPr>
          <a:xfrm>
            <a:off x="3916212" y="5038861"/>
            <a:ext cx="2859269" cy="1384995"/>
          </a:xfrm>
          <a:prstGeom prst="rect">
            <a:avLst/>
          </a:prstGeom>
          <a:noFill/>
        </p:spPr>
        <p:txBody>
          <a:bodyPr wrap="square">
            <a:spAutoFit/>
          </a:bodyPr>
          <a:lstStyle/>
          <a:p>
            <a:r>
              <a:rPr lang="zh-TW" altLang="en-US" sz="2800" b="1" dirty="0">
                <a:solidFill>
                  <a:srgbClr val="002060"/>
                </a:solidFill>
                <a:latin typeface="標楷體" panose="03000509000000000000" pitchFamily="65" charset="-120"/>
                <a:ea typeface="標楷體" panose="03000509000000000000" pitchFamily="65" charset="-120"/>
              </a:rPr>
              <a:t>我覺得是自己無法同理先生，不願煮葷食給他吃</a:t>
            </a:r>
            <a:r>
              <a:rPr lang="zh-TW" altLang="en-US" sz="2800" dirty="0">
                <a:solidFill>
                  <a:srgbClr val="002060"/>
                </a:solidFill>
                <a:latin typeface="標楷體" panose="03000509000000000000" pitchFamily="65" charset="-120"/>
                <a:ea typeface="標楷體" panose="03000509000000000000" pitchFamily="65" charset="-120"/>
              </a:rPr>
              <a:t>。</a:t>
            </a:r>
            <a:endParaRPr lang="zh-TW" altLang="en-US" sz="2800" dirty="0"/>
          </a:p>
        </p:txBody>
      </p:sp>
    </p:spTree>
    <p:extLst>
      <p:ext uri="{BB962C8B-B14F-4D97-AF65-F5344CB8AC3E}">
        <p14:creationId xmlns:p14="http://schemas.microsoft.com/office/powerpoint/2010/main" val="930636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7"/>
        <p:cNvGrpSpPr/>
        <p:nvPr/>
      </p:nvGrpSpPr>
      <p:grpSpPr>
        <a:xfrm>
          <a:off x="0" y="0"/>
          <a:ext cx="0" cy="0"/>
          <a:chOff x="0" y="0"/>
          <a:chExt cx="0" cy="0"/>
        </a:xfrm>
      </p:grpSpPr>
      <p:sp>
        <p:nvSpPr>
          <p:cNvPr id="88" name="Google Shape;88;p13"/>
          <p:cNvSpPr/>
          <p:nvPr/>
        </p:nvSpPr>
        <p:spPr>
          <a:xfrm>
            <a:off x="0" y="6363862"/>
            <a:ext cx="9906000" cy="570514"/>
          </a:xfrm>
          <a:prstGeom prst="rect">
            <a:avLst/>
          </a:prstGeom>
          <a:solidFill>
            <a:srgbClr val="C2D59B">
              <a:alpha val="44705"/>
            </a:srgbClr>
          </a:solidFill>
          <a:ln w="25400" cap="flat" cmpd="sng">
            <a:solidFill>
              <a:srgbClr val="C2D59B">
                <a:alpha val="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6" b="0" i="0" u="none" strike="noStrike" cap="none">
              <a:solidFill>
                <a:schemeClr val="lt1"/>
              </a:solidFill>
              <a:latin typeface="Calibri"/>
              <a:ea typeface="Calibri"/>
              <a:cs typeface="Calibri"/>
              <a:sym typeface="Calibri"/>
            </a:endParaRPr>
          </a:p>
        </p:txBody>
      </p:sp>
      <p:sp>
        <p:nvSpPr>
          <p:cNvPr id="89" name="Google Shape;89;p13"/>
          <p:cNvSpPr txBox="1"/>
          <p:nvPr/>
        </p:nvSpPr>
        <p:spPr>
          <a:xfrm rot="-24186">
            <a:off x="2221433" y="1677609"/>
            <a:ext cx="5488529" cy="669414"/>
          </a:xfrm>
          <a:prstGeom prst="rect">
            <a:avLst/>
          </a:prstGeom>
          <a:noFill/>
          <a:ln>
            <a:noFill/>
          </a:ln>
        </p:spPr>
        <p:txBody>
          <a:bodyPr spcFirstLastPara="1" wrap="square" lIns="0" tIns="0" rIns="0" bIns="0" anchor="t" anchorCtr="0">
            <a:spAutoFit/>
          </a:bodyPr>
          <a:lstStyle/>
          <a:p>
            <a:pPr marL="0" marR="0" lvl="0" indent="0" algn="ctr" rtl="0">
              <a:lnSpc>
                <a:spcPct val="87309"/>
              </a:lnSpc>
              <a:spcBef>
                <a:spcPts val="0"/>
              </a:spcBef>
              <a:spcAft>
                <a:spcPts val="0"/>
              </a:spcAft>
              <a:buNone/>
            </a:pPr>
            <a:r>
              <a:rPr lang="zh-TW" sz="5000" i="0" u="none" strike="noStrike" cap="none"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盤點生命</a:t>
            </a:r>
            <a:r>
              <a:rPr lang="zh-TW" altLang="en-US" sz="5000"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手冊</a:t>
            </a:r>
            <a:endParaRPr sz="5000" i="0" u="none" strike="noStrike" cap="none" spc="600"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endParaRPr>
          </a:p>
        </p:txBody>
      </p:sp>
      <p:pic>
        <p:nvPicPr>
          <p:cNvPr id="90" name="Google Shape;90;p13"/>
          <p:cNvPicPr preferRelativeResize="0"/>
          <p:nvPr/>
        </p:nvPicPr>
        <p:blipFill rotWithShape="1">
          <a:blip r:embed="rId4">
            <a:alphaModFix/>
          </a:blip>
          <a:srcRect/>
          <a:stretch/>
        </p:blipFill>
        <p:spPr>
          <a:xfrm rot="2263513">
            <a:off x="5697850" y="5663273"/>
            <a:ext cx="175223" cy="59503"/>
          </a:xfrm>
          <a:prstGeom prst="rect">
            <a:avLst/>
          </a:prstGeom>
          <a:noFill/>
          <a:ln>
            <a:noFill/>
          </a:ln>
        </p:spPr>
      </p:pic>
      <p:sp>
        <p:nvSpPr>
          <p:cNvPr id="91" name="Google Shape;91;p13"/>
          <p:cNvSpPr txBox="1"/>
          <p:nvPr/>
        </p:nvSpPr>
        <p:spPr>
          <a:xfrm>
            <a:off x="4865044" y="5753719"/>
            <a:ext cx="1212454" cy="472309"/>
          </a:xfrm>
          <a:prstGeom prst="rect">
            <a:avLst/>
          </a:prstGeom>
          <a:noFill/>
          <a:ln>
            <a:noFill/>
          </a:ln>
        </p:spPr>
        <p:txBody>
          <a:bodyPr spcFirstLastPara="1" wrap="square" lIns="0" tIns="0" rIns="0" bIns="0" anchor="t" anchorCtr="0">
            <a:spAutoFit/>
          </a:bodyPr>
          <a:lstStyle/>
          <a:p>
            <a:pPr marL="0" marR="0" lvl="0" indent="0" algn="ctr" rtl="0">
              <a:lnSpc>
                <a:spcPct val="194461"/>
              </a:lnSpc>
              <a:spcBef>
                <a:spcPts val="0"/>
              </a:spcBef>
              <a:spcAft>
                <a:spcPts val="0"/>
              </a:spcAft>
              <a:buNone/>
            </a:pPr>
            <a:endParaRPr sz="975" b="0" i="0" u="none" strike="noStrike" cap="none">
              <a:solidFill>
                <a:srgbClr val="000000"/>
              </a:solidFill>
              <a:latin typeface="Calibri"/>
              <a:ea typeface="Calibri"/>
              <a:cs typeface="Calibri"/>
              <a:sym typeface="Calibri"/>
            </a:endParaRPr>
          </a:p>
          <a:p>
            <a:pPr marL="0" marR="0" lvl="0" indent="0" algn="ctr" rtl="0">
              <a:lnSpc>
                <a:spcPct val="139926"/>
              </a:lnSpc>
              <a:spcBef>
                <a:spcPts val="0"/>
              </a:spcBef>
              <a:spcAft>
                <a:spcPts val="0"/>
              </a:spcAft>
              <a:buNone/>
            </a:pPr>
            <a:endParaRPr sz="1355" b="0" i="0" u="none" strike="noStrike" cap="none">
              <a:solidFill>
                <a:srgbClr val="000000"/>
              </a:solidFill>
              <a:latin typeface="Calibri"/>
              <a:ea typeface="Calibri"/>
              <a:cs typeface="Calibri"/>
              <a:sym typeface="Calibri"/>
            </a:endParaRPr>
          </a:p>
        </p:txBody>
      </p:sp>
      <p:sp>
        <p:nvSpPr>
          <p:cNvPr id="94" name="Google Shape;94;p13"/>
          <p:cNvSpPr txBox="1"/>
          <p:nvPr/>
        </p:nvSpPr>
        <p:spPr>
          <a:xfrm>
            <a:off x="2485375" y="3229927"/>
            <a:ext cx="201014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4000" b="1" i="0" u="none" strike="noStrike" cap="none"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姓名</a:t>
            </a:r>
            <a:r>
              <a:rPr lang="zh-TW" sz="4000" b="1" i="0" u="none" strike="noStrike" cap="none" dirty="0">
                <a:solidFill>
                  <a:schemeClr val="lt1"/>
                </a:solidFill>
                <a:latin typeface="標楷體" panose="03000509000000000000" pitchFamily="65" charset="-120"/>
                <a:ea typeface="標楷體" panose="03000509000000000000" pitchFamily="65" charset="-120"/>
                <a:sym typeface="Arial"/>
              </a:rPr>
              <a:t>:</a:t>
            </a:r>
            <a:endParaRPr sz="4000" b="1" i="0" u="none" strike="noStrike" cap="none" dirty="0">
              <a:solidFill>
                <a:schemeClr val="lt1"/>
              </a:solidFill>
              <a:latin typeface="標楷體" panose="03000509000000000000" pitchFamily="65" charset="-120"/>
              <a:ea typeface="標楷體" panose="03000509000000000000" pitchFamily="65" charset="-120"/>
              <a:sym typeface="Arial"/>
            </a:endParaRPr>
          </a:p>
        </p:txBody>
      </p:sp>
      <p:cxnSp>
        <p:nvCxnSpPr>
          <p:cNvPr id="95" name="Google Shape;95;p13"/>
          <p:cNvCxnSpPr/>
          <p:nvPr/>
        </p:nvCxnSpPr>
        <p:spPr>
          <a:xfrm>
            <a:off x="1676400" y="5830252"/>
            <a:ext cx="914400" cy="914400"/>
          </a:xfrm>
          <a:prstGeom prst="straightConnector1">
            <a:avLst/>
          </a:prstGeom>
          <a:noFill/>
          <a:ln w="9525" cap="flat" cmpd="sng">
            <a:solidFill>
              <a:srgbClr val="4A7DBA"/>
            </a:solidFill>
            <a:prstDash val="solid"/>
            <a:round/>
            <a:headEnd type="none" w="sm" len="sm"/>
            <a:tailEnd type="none" w="sm" len="sm"/>
          </a:ln>
        </p:spPr>
      </p:cxnSp>
      <p:cxnSp>
        <p:nvCxnSpPr>
          <p:cNvPr id="96" name="Google Shape;96;p13"/>
          <p:cNvCxnSpPr/>
          <p:nvPr/>
        </p:nvCxnSpPr>
        <p:spPr>
          <a:xfrm>
            <a:off x="1612900" y="1131277"/>
            <a:ext cx="0" cy="5232585"/>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cxnSp>
        <p:nvCxnSpPr>
          <p:cNvPr id="97" name="Google Shape;97;p13"/>
          <p:cNvCxnSpPr/>
          <p:nvPr/>
        </p:nvCxnSpPr>
        <p:spPr>
          <a:xfrm>
            <a:off x="8178800" y="1119554"/>
            <a:ext cx="0" cy="5244308"/>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cxnSp>
        <p:nvCxnSpPr>
          <p:cNvPr id="98" name="Google Shape;98;p13"/>
          <p:cNvCxnSpPr/>
          <p:nvPr/>
        </p:nvCxnSpPr>
        <p:spPr>
          <a:xfrm>
            <a:off x="1612900" y="1143000"/>
            <a:ext cx="6565900" cy="0"/>
          </a:xfrm>
          <a:prstGeom prst="straightConnector1">
            <a:avLst/>
          </a:prstGeom>
          <a:noFill/>
          <a:ln w="50800" cap="flat" cmpd="sng">
            <a:solidFill>
              <a:schemeClr val="accent3">
                <a:lumMod val="40000"/>
                <a:lumOff val="60000"/>
              </a:schemeClr>
            </a:solidFill>
            <a:prstDash val="solid"/>
            <a:round/>
            <a:headEnd type="none" w="sm" len="sm"/>
            <a:tailEnd type="none" w="sm" len="sm"/>
          </a:ln>
        </p:spPr>
      </p:cxnSp>
      <p:sp>
        <p:nvSpPr>
          <p:cNvPr id="13" name="Google Shape;94;p13"/>
          <p:cNvSpPr txBox="1"/>
          <p:nvPr/>
        </p:nvSpPr>
        <p:spPr>
          <a:xfrm>
            <a:off x="2485376" y="4015369"/>
            <a:ext cx="2010140"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altLang="en-US" sz="4000" b="1" i="0" u="none" strike="noStrike" cap="none" dirty="0">
                <a:solidFill>
                  <a:schemeClr val="lt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sym typeface="Arial"/>
              </a:rPr>
              <a:t>日期</a:t>
            </a:r>
            <a:r>
              <a:rPr lang="zh-TW" sz="4000" b="1" i="0" u="none" strike="noStrike" cap="none" dirty="0">
                <a:solidFill>
                  <a:schemeClr val="lt1"/>
                </a:solidFill>
                <a:latin typeface="標楷體" panose="03000509000000000000" pitchFamily="65" charset="-120"/>
                <a:ea typeface="標楷體" panose="03000509000000000000" pitchFamily="65" charset="-120"/>
                <a:sym typeface="Arial"/>
              </a:rPr>
              <a:t>:</a:t>
            </a:r>
            <a:endParaRPr sz="4000" b="1" i="0" u="none" strike="noStrike" cap="none" dirty="0">
              <a:solidFill>
                <a:schemeClr val="lt1"/>
              </a:solidFill>
              <a:latin typeface="標楷體" panose="03000509000000000000" pitchFamily="65" charset="-120"/>
              <a:ea typeface="標楷體" panose="03000509000000000000" pitchFamily="65" charset="-120"/>
              <a:sym typeface="Arial"/>
            </a:endParaRPr>
          </a:p>
        </p:txBody>
      </p:sp>
      <p:sp>
        <p:nvSpPr>
          <p:cNvPr id="2" name="文字方塊 1">
            <a:extLst>
              <a:ext uri="{FF2B5EF4-FFF2-40B4-BE49-F238E27FC236}">
                <a16:creationId xmlns:a16="http://schemas.microsoft.com/office/drawing/2014/main" id="{DC5B4CBD-5827-5E01-4DEE-BFA01C21CC44}"/>
              </a:ext>
            </a:extLst>
          </p:cNvPr>
          <p:cNvSpPr txBox="1"/>
          <p:nvPr/>
        </p:nvSpPr>
        <p:spPr>
          <a:xfrm>
            <a:off x="4318787" y="3296166"/>
            <a:ext cx="18047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600" b="0" i="0" u="none" strike="noStrike" kern="0" cap="none" spc="0" normalizeH="0" baseline="0" noProof="0" dirty="0">
                <a:ln>
                  <a:noFill/>
                </a:ln>
                <a:solidFill>
                  <a:srgbClr val="FFFFFF"/>
                </a:solidFill>
                <a:effectLst/>
                <a:uLnTx/>
                <a:uFillTx/>
                <a:latin typeface="超研澤顏楷" panose="02010609010101010101" pitchFamily="49" charset="-120"/>
                <a:ea typeface="超研澤顏楷" panose="02010609010101010101" pitchFamily="49" charset="-120"/>
                <a:cs typeface="超研澤顏楷" panose="02010609010101010101" pitchFamily="49" charset="-120"/>
                <a:sym typeface="Arial"/>
              </a:rPr>
              <a:t>高明智</a:t>
            </a:r>
          </a:p>
        </p:txBody>
      </p:sp>
      <p:sp>
        <p:nvSpPr>
          <p:cNvPr id="3" name="文字方塊 2">
            <a:extLst>
              <a:ext uri="{FF2B5EF4-FFF2-40B4-BE49-F238E27FC236}">
                <a16:creationId xmlns:a16="http://schemas.microsoft.com/office/drawing/2014/main" id="{6D5A1169-03AC-8B2F-AC36-208448E1E44C}"/>
              </a:ext>
            </a:extLst>
          </p:cNvPr>
          <p:cNvSpPr txBox="1"/>
          <p:nvPr/>
        </p:nvSpPr>
        <p:spPr>
          <a:xfrm>
            <a:off x="4233332" y="4190546"/>
            <a:ext cx="266276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TW" sz="2800" b="0" i="0" u="none" strike="noStrike" kern="0" cap="none" spc="0" normalizeH="0" baseline="0" noProof="0" dirty="0">
                <a:ln>
                  <a:noFill/>
                </a:ln>
                <a:solidFill>
                  <a:srgbClr val="FFFFFF"/>
                </a:solidFill>
                <a:effectLst/>
                <a:uLnTx/>
                <a:uFillTx/>
                <a:latin typeface="Arial"/>
                <a:cs typeface="Arial"/>
                <a:sym typeface="Arial"/>
              </a:rPr>
              <a:t>2022</a:t>
            </a:r>
            <a:r>
              <a:rPr kumimoji="0" lang="zh-TW" altLang="en-US" sz="2800" b="0" i="0" u="none" strike="noStrike" kern="0" cap="none" spc="0" normalizeH="0" baseline="0" noProof="0" dirty="0">
                <a:ln>
                  <a:noFill/>
                </a:ln>
                <a:solidFill>
                  <a:srgbClr val="FFFFFF"/>
                </a:solidFill>
                <a:effectLst/>
                <a:uLnTx/>
                <a:uFillTx/>
                <a:latin typeface="Arial"/>
                <a:cs typeface="Arial"/>
                <a:sym typeface="Arial"/>
              </a:rPr>
              <a:t>年</a:t>
            </a:r>
            <a:r>
              <a:rPr kumimoji="0" lang="en-US" altLang="zh-TW" sz="2800" b="0" i="0" u="none" strike="noStrike" kern="0" cap="none" spc="0" normalizeH="0" baseline="0" noProof="0" dirty="0">
                <a:ln>
                  <a:noFill/>
                </a:ln>
                <a:solidFill>
                  <a:srgbClr val="FFFFFF"/>
                </a:solidFill>
                <a:effectLst/>
                <a:uLnTx/>
                <a:uFillTx/>
                <a:latin typeface="Arial"/>
                <a:cs typeface="Arial"/>
                <a:sym typeface="Arial"/>
              </a:rPr>
              <a:t>8</a:t>
            </a:r>
            <a:r>
              <a:rPr kumimoji="0" lang="zh-TW" altLang="en-US" sz="2800" b="0" i="0" u="none" strike="noStrike" kern="0" cap="none" spc="0" normalizeH="0" baseline="0" noProof="0" dirty="0">
                <a:ln>
                  <a:noFill/>
                </a:ln>
                <a:solidFill>
                  <a:srgbClr val="FFFFFF"/>
                </a:solidFill>
                <a:effectLst/>
                <a:uLnTx/>
                <a:uFillTx/>
                <a:latin typeface="Arial"/>
                <a:cs typeface="Arial"/>
                <a:sym typeface="Arial"/>
              </a:rPr>
              <a:t>月</a:t>
            </a:r>
            <a:r>
              <a:rPr kumimoji="0" lang="en-US" altLang="zh-TW" sz="2800" b="0" i="0" u="none" strike="noStrike" kern="0" cap="none" spc="0" normalizeH="0" baseline="0" noProof="0" dirty="0">
                <a:ln>
                  <a:noFill/>
                </a:ln>
                <a:solidFill>
                  <a:srgbClr val="FFFFFF"/>
                </a:solidFill>
                <a:effectLst/>
                <a:uLnTx/>
                <a:uFillTx/>
                <a:latin typeface="Arial"/>
                <a:cs typeface="Arial"/>
                <a:sym typeface="Arial"/>
              </a:rPr>
              <a:t>31</a:t>
            </a:r>
            <a:r>
              <a:rPr kumimoji="0" lang="zh-TW" altLang="en-US" sz="2800" b="0" i="0" u="none" strike="noStrike" kern="0" cap="none" spc="0" normalizeH="0" baseline="0" noProof="0" dirty="0">
                <a:ln>
                  <a:noFill/>
                </a:ln>
                <a:solidFill>
                  <a:srgbClr val="FFFFFF"/>
                </a:solidFill>
                <a:effectLst/>
                <a:uLnTx/>
                <a:uFillTx/>
                <a:latin typeface="Arial"/>
                <a:cs typeface="Arial"/>
                <a:sym typeface="Arial"/>
              </a:rPr>
              <a:t>日</a:t>
            </a:r>
          </a:p>
        </p:txBody>
      </p:sp>
    </p:spTree>
    <p:extLst>
      <p:ext uri="{BB962C8B-B14F-4D97-AF65-F5344CB8AC3E}">
        <p14:creationId xmlns:p14="http://schemas.microsoft.com/office/powerpoint/2010/main" val="1800312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8"/>
        <p:cNvGrpSpPr/>
        <p:nvPr/>
      </p:nvGrpSpPr>
      <p:grpSpPr>
        <a:xfrm>
          <a:off x="0" y="0"/>
          <a:ext cx="0" cy="0"/>
          <a:chOff x="0" y="0"/>
          <a:chExt cx="0" cy="0"/>
        </a:xfrm>
      </p:grpSpPr>
      <p:sp>
        <p:nvSpPr>
          <p:cNvPr id="189" name="Google Shape;189;p21"/>
          <p:cNvSpPr txBox="1"/>
          <p:nvPr/>
        </p:nvSpPr>
        <p:spPr>
          <a:xfrm>
            <a:off x="155647" y="1039626"/>
            <a:ext cx="9594706" cy="63068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p:txBody>
      </p:sp>
      <p:sp>
        <p:nvSpPr>
          <p:cNvPr id="190" name="Google Shape;190;p21"/>
          <p:cNvSpPr/>
          <p:nvPr/>
        </p:nvSpPr>
        <p:spPr>
          <a:xfrm>
            <a:off x="339090" y="1189868"/>
            <a:ext cx="4639310" cy="4944232"/>
          </a:xfrm>
          <a:prstGeom prst="rect">
            <a:avLst/>
          </a:prstGeom>
          <a:noFill/>
          <a:ln>
            <a:noFill/>
          </a:ln>
        </p:spPr>
        <p:txBody>
          <a:bodyPr spcFirstLastPara="1" wrap="square" lIns="91425" tIns="45700" rIns="91425" bIns="45700" anchor="t" anchorCtr="0">
            <a:noAutofit/>
          </a:bodyPr>
          <a:lstStyle/>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過去師父都對大家說：「不要計較做多少」，現在又說：「</a:t>
            </a:r>
            <a:r>
              <a:rPr lang="zh-TW" altLang="en-US" sz="2400" dirty="0">
                <a:solidFill>
                  <a:schemeClr val="bg1">
                    <a:lumMod val="50000"/>
                  </a:schemeClr>
                </a:solidFill>
                <a:latin typeface="標楷體" panose="03000509000000000000" pitchFamily="65" charset="-120"/>
                <a:ea typeface="標楷體" panose="03000509000000000000" pitchFamily="65" charset="-120"/>
              </a:rPr>
              <a:t>要</a:t>
            </a:r>
            <a:r>
              <a:rPr lang="zh-TW" altLang="zh-TW" sz="2400" dirty="0">
                <a:solidFill>
                  <a:schemeClr val="bg1">
                    <a:lumMod val="50000"/>
                  </a:schemeClr>
                </a:solidFill>
                <a:latin typeface="標楷體" panose="03000509000000000000" pitchFamily="65" charset="-120"/>
                <a:ea typeface="標楷體" panose="03000509000000000000" pitchFamily="65" charset="-120"/>
              </a:rPr>
              <a:t>盤點自己的生命價值」</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好像兩</a:t>
            </a:r>
            <a:r>
              <a:rPr lang="zh-TW" altLang="en-US" sz="2400" dirty="0">
                <a:solidFill>
                  <a:schemeClr val="bg1">
                    <a:lumMod val="50000"/>
                  </a:schemeClr>
                </a:solidFill>
                <a:latin typeface="標楷體" panose="03000509000000000000" pitchFamily="65" charset="-120"/>
                <a:ea typeface="標楷體" panose="03000509000000000000" pitchFamily="65" charset="-120"/>
              </a:rPr>
              <a:t>者</a:t>
            </a:r>
            <a:r>
              <a:rPr lang="zh-TW" altLang="zh-TW" sz="2400" dirty="0">
                <a:solidFill>
                  <a:schemeClr val="bg1">
                    <a:lumMod val="50000"/>
                  </a:schemeClr>
                </a:solidFill>
                <a:latin typeface="標楷體" panose="03000509000000000000" pitchFamily="65" charset="-120"/>
                <a:ea typeface="標楷體" panose="03000509000000000000" pitchFamily="65" charset="-120"/>
              </a:rPr>
              <a:t>有出入，</a:t>
            </a:r>
            <a:r>
              <a:rPr lang="zh-TW" altLang="en-US" sz="2400" dirty="0">
                <a:solidFill>
                  <a:schemeClr val="bg1">
                    <a:lumMod val="50000"/>
                  </a:schemeClr>
                </a:solidFill>
                <a:latin typeface="標楷體" panose="03000509000000000000" pitchFamily="65" charset="-120"/>
                <a:ea typeface="標楷體" panose="03000509000000000000" pitchFamily="65" charset="-120"/>
              </a:rPr>
              <a:t>其實</a:t>
            </a:r>
            <a:r>
              <a:rPr lang="zh-TW" altLang="zh-TW" sz="2400" dirty="0">
                <a:solidFill>
                  <a:schemeClr val="bg1">
                    <a:lumMod val="50000"/>
                  </a:schemeClr>
                </a:solidFill>
                <a:latin typeface="標楷體" panose="03000509000000000000" pitchFamily="65" charset="-120"/>
                <a:ea typeface="標楷體" panose="03000509000000000000" pitchFamily="65" charset="-120"/>
              </a:rPr>
              <a:t>「計較」與「計算」不同。「計較」</a:t>
            </a:r>
            <a:r>
              <a:rPr lang="zh-TW" altLang="en-US" sz="2400" dirty="0">
                <a:solidFill>
                  <a:schemeClr val="bg1">
                    <a:lumMod val="50000"/>
                  </a:schemeClr>
                </a:solidFill>
                <a:latin typeface="標楷體" panose="03000509000000000000" pitchFamily="65" charset="-120"/>
                <a:ea typeface="標楷體" panose="03000509000000000000" pitchFamily="65" charset="-120"/>
              </a:rPr>
              <a:t>執著在</a:t>
            </a:r>
            <a:r>
              <a:rPr lang="zh-TW" altLang="zh-TW" sz="2400" dirty="0">
                <a:solidFill>
                  <a:schemeClr val="bg1">
                    <a:lumMod val="50000"/>
                  </a:schemeClr>
                </a:solidFill>
                <a:latin typeface="標楷體" panose="03000509000000000000" pitchFamily="65" charset="-120"/>
                <a:ea typeface="標楷體" panose="03000509000000000000" pitchFamily="65" charset="-120"/>
              </a:rPr>
              <a:t>我做比較多，你做比較少</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「計算」</a:t>
            </a:r>
            <a:r>
              <a:rPr lang="zh-TW" altLang="en-US" sz="2400" dirty="0">
                <a:solidFill>
                  <a:schemeClr val="bg1">
                    <a:lumMod val="50000"/>
                  </a:schemeClr>
                </a:solidFill>
                <a:latin typeface="標楷體" panose="03000509000000000000" pitchFamily="65" charset="-120"/>
                <a:ea typeface="標楷體" panose="03000509000000000000" pitchFamily="65" charset="-120"/>
              </a:rPr>
              <a:t>算的是</a:t>
            </a:r>
            <a:r>
              <a:rPr lang="zh-TW" altLang="zh-TW" sz="2400" dirty="0">
                <a:solidFill>
                  <a:schemeClr val="bg1">
                    <a:lumMod val="50000"/>
                  </a:schemeClr>
                </a:solidFill>
                <a:latin typeface="標楷體" panose="03000509000000000000" pitchFamily="65" charset="-120"/>
                <a:ea typeface="標楷體" panose="03000509000000000000" pitchFamily="65" charset="-120"/>
              </a:rPr>
              <a:t>生命在這輩子有價值嗎？</a:t>
            </a:r>
          </a:p>
          <a:p>
            <a:pPr>
              <a:lnSpc>
                <a:spcPts val="3100"/>
              </a:lnSpc>
            </a:pPr>
            <a:r>
              <a:rPr lang="en-US" altLang="zh-TW" sz="2400" b="1"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1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希望大家盤點過去</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要勤耕未來，佛法說，未成佛前要結好人緣，難得人身，不要讓自己的生命寂寞掉，要把生命的精彩提出來。</a:t>
            </a:r>
          </a:p>
          <a:p>
            <a:pPr marL="0" marR="0" lvl="0" indent="0" algn="l" rtl="0">
              <a:lnSpc>
                <a:spcPts val="3100"/>
              </a:lnSpc>
              <a:spcBef>
                <a:spcPts val="0"/>
              </a:spcBef>
              <a:spcAft>
                <a:spcPts val="0"/>
              </a:spcAft>
              <a:buNone/>
            </a:pPr>
            <a:endParaRPr sz="2400" b="1" dirty="0">
              <a:solidFill>
                <a:schemeClr val="bg1">
                  <a:lumMod val="50000"/>
                </a:schemeClr>
              </a:solidFill>
              <a:latin typeface="標楷體" panose="03000509000000000000" pitchFamily="65" charset="-120"/>
              <a:ea typeface="標楷體" panose="03000509000000000000" pitchFamily="65" charset="-120"/>
              <a:sym typeface="Arial"/>
            </a:endParaRPr>
          </a:p>
        </p:txBody>
      </p:sp>
      <p:pic>
        <p:nvPicPr>
          <p:cNvPr id="192" name="Google Shape;192;p21"/>
          <p:cNvPicPr preferRelativeResize="0"/>
          <p:nvPr/>
        </p:nvPicPr>
        <p:blipFill rotWithShape="1">
          <a:blip r:embed="rId4">
            <a:alphaModFix/>
          </a:blip>
          <a:srcRect/>
          <a:stretch/>
        </p:blipFill>
        <p:spPr>
          <a:xfrm>
            <a:off x="4560278" y="-393700"/>
            <a:ext cx="6037384" cy="7696200"/>
          </a:xfrm>
          <a:prstGeom prst="rect">
            <a:avLst/>
          </a:prstGeom>
          <a:noFill/>
          <a:ln>
            <a:noFill/>
          </a:ln>
        </p:spPr>
      </p:pic>
      <p:sp>
        <p:nvSpPr>
          <p:cNvPr id="6" name="Google Shape;114;p15"/>
          <p:cNvSpPr/>
          <p:nvPr/>
        </p:nvSpPr>
        <p:spPr>
          <a:xfrm>
            <a:off x="152401" y="248405"/>
            <a:ext cx="5143500" cy="729127"/>
          </a:xfrm>
          <a:prstGeom prst="rect">
            <a:avLst/>
          </a:prstGeom>
          <a:noFill/>
          <a:ln>
            <a:noFill/>
          </a:ln>
        </p:spPr>
        <p:txBody>
          <a:bodyPr spcFirstLastPara="1" wrap="square" lIns="91425" tIns="45700" rIns="91425" bIns="45700" anchor="t" anchorCtr="0">
            <a:noAutofit/>
          </a:bodyPr>
          <a:lstStyle/>
          <a:p>
            <a:pPr>
              <a:lnSpc>
                <a:spcPct val="161190"/>
              </a:lnSpc>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a:t>
            </a:r>
            <a:r>
              <a:rPr lang="zh-TW" altLang="en-US" sz="3200" b="1" dirty="0">
                <a:solidFill>
                  <a:schemeClr val="bg1">
                    <a:lumMod val="50000"/>
                  </a:schemeClr>
                </a:solidFill>
                <a:latin typeface="標楷體" panose="03000509000000000000" pitchFamily="65" charset="-120"/>
                <a:ea typeface="標楷體" panose="03000509000000000000" pitchFamily="65" charset="-120"/>
                <a:sym typeface="Arial"/>
              </a:rPr>
              <a:t>四</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altLang="zh-TW" sz="3200" b="1" dirty="0">
                <a:solidFill>
                  <a:schemeClr val="bg1">
                    <a:lumMod val="50000"/>
                  </a:schemeClr>
                </a:solidFill>
                <a:latin typeface="標楷體" panose="03000509000000000000" pitchFamily="65" charset="-120"/>
                <a:ea typeface="標楷體" panose="03000509000000000000" pitchFamily="65" charset="-120"/>
              </a:rPr>
              <a:t>生命永恆與圓滿</a:t>
            </a:r>
            <a:endParaRPr lang="zh-TW" altLang="en-US" sz="3200" b="1" dirty="0">
              <a:solidFill>
                <a:schemeClr val="bg1">
                  <a:lumMod val="50000"/>
                </a:schemeClr>
              </a:solidFill>
              <a:latin typeface="標楷體" panose="03000509000000000000" pitchFamily="65" charset="-120"/>
              <a:ea typeface="標楷體" panose="03000509000000000000" pitchFamily="65" charset="-120"/>
              <a:cs typeface="Calibri"/>
              <a:sym typeface="Calibri"/>
            </a:endParaRPr>
          </a:p>
          <a:p>
            <a:pPr marL="0" marR="0" lvl="0" indent="0" algn="l" rtl="0">
              <a:lnSpc>
                <a:spcPct val="161190"/>
              </a:lnSpc>
              <a:spcBef>
                <a:spcPts val="0"/>
              </a:spcBef>
              <a:spcAft>
                <a:spcPts val="0"/>
              </a:spcAft>
              <a:buNone/>
            </a:pP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7" name="矩形 6"/>
          <p:cNvSpPr/>
          <p:nvPr/>
        </p:nvSpPr>
        <p:spPr>
          <a:xfrm>
            <a:off x="1617035" y="6205909"/>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生命目標</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199" name="Google Shape;199;p22"/>
          <p:cNvSpPr/>
          <p:nvPr/>
        </p:nvSpPr>
        <p:spPr>
          <a:xfrm>
            <a:off x="1308101" y="6248400"/>
            <a:ext cx="7543800" cy="469900"/>
          </a:xfrm>
          <a:prstGeom prst="rect">
            <a:avLst/>
          </a:prstGeom>
          <a:noFill/>
          <a:ln>
            <a:noFill/>
          </a:ln>
        </p:spPr>
        <p:txBody>
          <a:bodyPr spcFirstLastPara="1" wrap="square" lIns="91425" tIns="45700" rIns="91425" bIns="45700" anchor="t" anchorCtr="0">
            <a:noAutofit/>
          </a:bodyPr>
          <a:lstStyle/>
          <a:p>
            <a:pPr lvl="0" algn="dist"/>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生命如</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一畝田</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用心耕耘，才能福慧雙收。</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生命目標</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199" name="Google Shape;199;p22"/>
          <p:cNvSpPr/>
          <p:nvPr/>
        </p:nvSpPr>
        <p:spPr>
          <a:xfrm>
            <a:off x="1308101" y="6248400"/>
            <a:ext cx="7543800" cy="469900"/>
          </a:xfrm>
          <a:prstGeom prst="rect">
            <a:avLst/>
          </a:prstGeom>
          <a:noFill/>
          <a:ln>
            <a:noFill/>
          </a:ln>
        </p:spPr>
        <p:txBody>
          <a:bodyPr spcFirstLastPara="1" wrap="square" lIns="91425" tIns="45700" rIns="91425" bIns="45700" anchor="t" anchorCtr="0">
            <a:noAutofit/>
          </a:bodyPr>
          <a:lstStyle/>
          <a:p>
            <a:pPr lvl="0" algn="dist"/>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生命如</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一畝田</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用心耕耘，才能福慧雙收。</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sp>
        <p:nvSpPr>
          <p:cNvPr id="3" name="文字方塊 2">
            <a:extLst>
              <a:ext uri="{FF2B5EF4-FFF2-40B4-BE49-F238E27FC236}">
                <a16:creationId xmlns:a16="http://schemas.microsoft.com/office/drawing/2014/main" id="{24B0FABC-B52F-9F35-8BD0-D86AD86EE858}"/>
              </a:ext>
            </a:extLst>
          </p:cNvPr>
          <p:cNvSpPr txBox="1"/>
          <p:nvPr/>
        </p:nvSpPr>
        <p:spPr>
          <a:xfrm>
            <a:off x="2336801" y="2644170"/>
            <a:ext cx="5486399" cy="1569660"/>
          </a:xfrm>
          <a:prstGeom prst="rect">
            <a:avLst/>
          </a:prstGeom>
          <a:noFill/>
        </p:spPr>
        <p:txBody>
          <a:bodyPr wrap="square">
            <a:spAutoFit/>
          </a:bodyPr>
          <a:lstStyle/>
          <a:p>
            <a:r>
              <a:rPr lang="zh-TW" altLang="en-US" sz="3200" b="1" dirty="0">
                <a:solidFill>
                  <a:schemeClr val="tx1">
                    <a:lumMod val="65000"/>
                    <a:lumOff val="35000"/>
                  </a:schemeClr>
                </a:solidFill>
              </a:rPr>
              <a:t>弘揚慈濟宗門，靜思法脈</a:t>
            </a:r>
            <a:endParaRPr lang="en-US" altLang="zh-TW" sz="3200" b="1" dirty="0">
              <a:solidFill>
                <a:schemeClr val="tx1">
                  <a:lumMod val="65000"/>
                  <a:lumOff val="35000"/>
                </a:schemeClr>
              </a:solidFill>
            </a:endParaRPr>
          </a:p>
          <a:p>
            <a:r>
              <a:rPr lang="zh-TW" altLang="en-US" sz="3200" b="1" dirty="0">
                <a:solidFill>
                  <a:schemeClr val="tx1">
                    <a:lumMod val="65000"/>
                    <a:lumOff val="35000"/>
                  </a:schemeClr>
                </a:solidFill>
              </a:rPr>
              <a:t>引導人人共行菩薩道</a:t>
            </a:r>
            <a:endParaRPr lang="en-US" altLang="zh-TW" sz="3200" b="1" dirty="0">
              <a:solidFill>
                <a:schemeClr val="tx1">
                  <a:lumMod val="65000"/>
                  <a:lumOff val="35000"/>
                </a:schemeClr>
              </a:solidFill>
            </a:endParaRPr>
          </a:p>
          <a:p>
            <a:r>
              <a:rPr lang="zh-TW" altLang="en-US" sz="3200" b="1" dirty="0">
                <a:solidFill>
                  <a:schemeClr val="tx1">
                    <a:lumMod val="65000"/>
                    <a:lumOff val="35000"/>
                  </a:schemeClr>
                </a:solidFill>
              </a:rPr>
              <a:t>讓人人歡喜、自覺、得大智慧</a:t>
            </a:r>
            <a:endParaRPr lang="zh-TW" altLang="en-US" b="1" dirty="0">
              <a:solidFill>
                <a:schemeClr val="tx1">
                  <a:lumMod val="65000"/>
                  <a:lumOff val="35000"/>
                </a:schemeClr>
              </a:solidFill>
            </a:endParaRPr>
          </a:p>
        </p:txBody>
      </p:sp>
    </p:spTree>
    <p:extLst>
      <p:ext uri="{BB962C8B-B14F-4D97-AF65-F5344CB8AC3E}">
        <p14:creationId xmlns:p14="http://schemas.microsoft.com/office/powerpoint/2010/main" val="41866003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生命目標</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199" name="Google Shape;199;p22"/>
          <p:cNvSpPr/>
          <p:nvPr/>
        </p:nvSpPr>
        <p:spPr>
          <a:xfrm>
            <a:off x="1308101" y="6248400"/>
            <a:ext cx="7543800" cy="469900"/>
          </a:xfrm>
          <a:prstGeom prst="rect">
            <a:avLst/>
          </a:prstGeom>
          <a:noFill/>
          <a:ln>
            <a:noFill/>
          </a:ln>
        </p:spPr>
        <p:txBody>
          <a:bodyPr spcFirstLastPara="1" wrap="square" lIns="91425" tIns="45700" rIns="91425" bIns="45700" anchor="t" anchorCtr="0">
            <a:noAutofit/>
          </a:bodyPr>
          <a:lstStyle/>
          <a:p>
            <a:pPr lvl="0" algn="dist"/>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生命如</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一畝田</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用心耕耘，才能福慧雙收。</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grpSp>
        <p:nvGrpSpPr>
          <p:cNvPr id="2" name="群組 1">
            <a:extLst>
              <a:ext uri="{FF2B5EF4-FFF2-40B4-BE49-F238E27FC236}">
                <a16:creationId xmlns:a16="http://schemas.microsoft.com/office/drawing/2014/main" id="{0F4931F2-46B2-09B7-C2AE-BC76DA987807}"/>
              </a:ext>
            </a:extLst>
          </p:cNvPr>
          <p:cNvGrpSpPr/>
          <p:nvPr/>
        </p:nvGrpSpPr>
        <p:grpSpPr>
          <a:xfrm>
            <a:off x="3408298" y="3130717"/>
            <a:ext cx="2843727" cy="745353"/>
            <a:chOff x="2991021" y="2395783"/>
            <a:chExt cx="2843727" cy="745353"/>
          </a:xfrm>
        </p:grpSpPr>
        <p:sp>
          <p:nvSpPr>
            <p:cNvPr id="16" name="矩形: 圓角 15">
              <a:extLst>
                <a:ext uri="{FF2B5EF4-FFF2-40B4-BE49-F238E27FC236}">
                  <a16:creationId xmlns:a16="http://schemas.microsoft.com/office/drawing/2014/main" id="{B4037C58-B930-F12C-C4E6-EBCBBD24AC24}"/>
                </a:ext>
              </a:extLst>
            </p:cNvPr>
            <p:cNvSpPr/>
            <p:nvPr/>
          </p:nvSpPr>
          <p:spPr>
            <a:xfrm>
              <a:off x="2991021" y="2395783"/>
              <a:ext cx="2843727" cy="745353"/>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矩形: 圓角 4">
              <a:extLst>
                <a:ext uri="{FF2B5EF4-FFF2-40B4-BE49-F238E27FC236}">
                  <a16:creationId xmlns:a16="http://schemas.microsoft.com/office/drawing/2014/main" id="{553D74D9-21BF-7319-A2AE-18F8EE577428}"/>
                </a:ext>
              </a:extLst>
            </p:cNvPr>
            <p:cNvSpPr txBox="1"/>
            <p:nvPr/>
          </p:nvSpPr>
          <p:spPr>
            <a:xfrm>
              <a:off x="3027406" y="2432168"/>
              <a:ext cx="2770957" cy="6725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zh-TW" altLang="en-US" sz="3200" b="1" kern="1200" dirty="0">
                  <a:solidFill>
                    <a:srgbClr val="002060"/>
                  </a:solidFill>
                  <a:latin typeface="標楷體" panose="03000509000000000000" pitchFamily="65" charset="-120"/>
                  <a:ea typeface="標楷體" panose="03000509000000000000" pitchFamily="65" charset="-120"/>
                </a:rPr>
                <a:t>行動目標</a:t>
              </a:r>
            </a:p>
          </p:txBody>
        </p:sp>
      </p:grpSp>
      <p:sp>
        <p:nvSpPr>
          <p:cNvPr id="4" name="直線接點 5">
            <a:extLst>
              <a:ext uri="{FF2B5EF4-FFF2-40B4-BE49-F238E27FC236}">
                <a16:creationId xmlns:a16="http://schemas.microsoft.com/office/drawing/2014/main" id="{CB7B3730-83BB-A490-8DD9-72E25E75B017}"/>
              </a:ext>
            </a:extLst>
          </p:cNvPr>
          <p:cNvSpPr/>
          <p:nvPr/>
        </p:nvSpPr>
        <p:spPr>
          <a:xfrm rot="16248720">
            <a:off x="4278156" y="2565475"/>
            <a:ext cx="1130597" cy="0"/>
          </a:xfrm>
          <a:custGeom>
            <a:avLst/>
            <a:gdLst/>
            <a:ahLst/>
            <a:cxnLst/>
            <a:rect l="0" t="0" r="0" b="0"/>
            <a:pathLst>
              <a:path>
                <a:moveTo>
                  <a:pt x="0" y="0"/>
                </a:moveTo>
                <a:lnTo>
                  <a:pt x="1130597"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grpSp>
        <p:nvGrpSpPr>
          <p:cNvPr id="5" name="群組 4">
            <a:extLst>
              <a:ext uri="{FF2B5EF4-FFF2-40B4-BE49-F238E27FC236}">
                <a16:creationId xmlns:a16="http://schemas.microsoft.com/office/drawing/2014/main" id="{C818A710-B5BC-5FAB-4E86-540B1EFDC2AA}"/>
              </a:ext>
            </a:extLst>
          </p:cNvPr>
          <p:cNvGrpSpPr/>
          <p:nvPr/>
        </p:nvGrpSpPr>
        <p:grpSpPr>
          <a:xfrm>
            <a:off x="3136636" y="911081"/>
            <a:ext cx="3445096" cy="1089152"/>
            <a:chOff x="2719359" y="176147"/>
            <a:chExt cx="3445096" cy="1089152"/>
          </a:xfrm>
        </p:grpSpPr>
        <p:sp>
          <p:nvSpPr>
            <p:cNvPr id="14" name="矩形: 圓角 13">
              <a:extLst>
                <a:ext uri="{FF2B5EF4-FFF2-40B4-BE49-F238E27FC236}">
                  <a16:creationId xmlns:a16="http://schemas.microsoft.com/office/drawing/2014/main" id="{0F7FFAB3-3568-5AB5-6142-726FA49B2BB2}"/>
                </a:ext>
              </a:extLst>
            </p:cNvPr>
            <p:cNvSpPr/>
            <p:nvPr/>
          </p:nvSpPr>
          <p:spPr>
            <a:xfrm>
              <a:off x="2719359" y="176147"/>
              <a:ext cx="3445096" cy="1089152"/>
            </a:xfrm>
            <a:prstGeom prst="roundRect">
              <a:avLst/>
            </a:prstGeom>
          </p:spPr>
          <p:style>
            <a:lnRef idx="2">
              <a:schemeClr val="lt1">
                <a:hueOff val="0"/>
                <a:satOff val="0"/>
                <a:lumOff val="0"/>
                <a:alphaOff val="0"/>
              </a:schemeClr>
            </a:lnRef>
            <a:fillRef idx="1">
              <a:schemeClr val="accent2">
                <a:hueOff val="-485121"/>
                <a:satOff val="-27976"/>
                <a:lumOff val="2876"/>
                <a:alphaOff val="0"/>
              </a:schemeClr>
            </a:fillRef>
            <a:effectRef idx="0">
              <a:schemeClr val="accent2">
                <a:hueOff val="-485121"/>
                <a:satOff val="-27976"/>
                <a:lumOff val="2876"/>
                <a:alphaOff val="0"/>
              </a:schemeClr>
            </a:effectRef>
            <a:fontRef idx="minor">
              <a:schemeClr val="lt1"/>
            </a:fontRef>
          </p:style>
        </p:sp>
        <p:sp>
          <p:nvSpPr>
            <p:cNvPr id="15" name="矩形: 圓角 7">
              <a:extLst>
                <a:ext uri="{FF2B5EF4-FFF2-40B4-BE49-F238E27FC236}">
                  <a16:creationId xmlns:a16="http://schemas.microsoft.com/office/drawing/2014/main" id="{0D6C4C49-130A-D405-2C18-44FD8CA75F66}"/>
                </a:ext>
              </a:extLst>
            </p:cNvPr>
            <p:cNvSpPr txBox="1"/>
            <p:nvPr/>
          </p:nvSpPr>
          <p:spPr>
            <a:xfrm>
              <a:off x="2772527" y="229315"/>
              <a:ext cx="3338760" cy="9828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solidFill>
                    <a:srgbClr val="002060"/>
                  </a:solidFill>
                  <a:latin typeface="標楷體" panose="03000509000000000000" pitchFamily="65" charset="-120"/>
                  <a:ea typeface="標楷體" panose="03000509000000000000" pitchFamily="65" charset="-120"/>
                </a:rPr>
                <a:t>圓滿法繹方便品</a:t>
              </a:r>
            </a:p>
          </p:txBody>
        </p:sp>
      </p:grpSp>
      <p:sp>
        <p:nvSpPr>
          <p:cNvPr id="6" name="直線接點 8">
            <a:extLst>
              <a:ext uri="{FF2B5EF4-FFF2-40B4-BE49-F238E27FC236}">
                <a16:creationId xmlns:a16="http://schemas.microsoft.com/office/drawing/2014/main" id="{8A818C99-9E48-E66C-9FC1-2E786813DA9E}"/>
              </a:ext>
            </a:extLst>
          </p:cNvPr>
          <p:cNvSpPr/>
          <p:nvPr/>
        </p:nvSpPr>
        <p:spPr>
          <a:xfrm rot="2166380">
            <a:off x="5260726" y="4122690"/>
            <a:ext cx="837011" cy="0"/>
          </a:xfrm>
          <a:custGeom>
            <a:avLst/>
            <a:gdLst/>
            <a:ahLst/>
            <a:cxnLst/>
            <a:rect l="0" t="0" r="0" b="0"/>
            <a:pathLst>
              <a:path>
                <a:moveTo>
                  <a:pt x="0" y="0"/>
                </a:moveTo>
                <a:lnTo>
                  <a:pt x="837011"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grpSp>
        <p:nvGrpSpPr>
          <p:cNvPr id="7" name="群組 6">
            <a:extLst>
              <a:ext uri="{FF2B5EF4-FFF2-40B4-BE49-F238E27FC236}">
                <a16:creationId xmlns:a16="http://schemas.microsoft.com/office/drawing/2014/main" id="{2DD52388-095A-FE71-07A6-E74019D7A519}"/>
              </a:ext>
            </a:extLst>
          </p:cNvPr>
          <p:cNvGrpSpPr/>
          <p:nvPr/>
        </p:nvGrpSpPr>
        <p:grpSpPr>
          <a:xfrm>
            <a:off x="5786864" y="4369309"/>
            <a:ext cx="2586877" cy="1550593"/>
            <a:chOff x="5369587" y="3634375"/>
            <a:chExt cx="2586877" cy="1550593"/>
          </a:xfrm>
        </p:grpSpPr>
        <p:sp>
          <p:nvSpPr>
            <p:cNvPr id="12" name="矩形: 圓角 11">
              <a:extLst>
                <a:ext uri="{FF2B5EF4-FFF2-40B4-BE49-F238E27FC236}">
                  <a16:creationId xmlns:a16="http://schemas.microsoft.com/office/drawing/2014/main" id="{D76A5537-3701-4D09-7062-A2E7CF144E7C}"/>
                </a:ext>
              </a:extLst>
            </p:cNvPr>
            <p:cNvSpPr/>
            <p:nvPr/>
          </p:nvSpPr>
          <p:spPr>
            <a:xfrm>
              <a:off x="5369587" y="3634375"/>
              <a:ext cx="2586877" cy="1550593"/>
            </a:xfrm>
            <a:prstGeom prst="roundRect">
              <a:avLst/>
            </a:prstGeom>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sp>
        <p:sp>
          <p:nvSpPr>
            <p:cNvPr id="13" name="矩形: 圓角 10">
              <a:extLst>
                <a:ext uri="{FF2B5EF4-FFF2-40B4-BE49-F238E27FC236}">
                  <a16:creationId xmlns:a16="http://schemas.microsoft.com/office/drawing/2014/main" id="{F610E4D3-4900-6B50-0E3D-EBC08FEB68D3}"/>
                </a:ext>
              </a:extLst>
            </p:cNvPr>
            <p:cNvSpPr txBox="1"/>
            <p:nvPr/>
          </p:nvSpPr>
          <p:spPr>
            <a:xfrm>
              <a:off x="5445281" y="3710069"/>
              <a:ext cx="2435489" cy="139920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solidFill>
                    <a:srgbClr val="002060"/>
                  </a:solidFill>
                  <a:latin typeface="標楷體" panose="03000509000000000000" pitchFamily="65" charset="-120"/>
                  <a:ea typeface="標楷體" panose="03000509000000000000" pitchFamily="65" charset="-120"/>
                </a:rPr>
                <a:t>每天運動</a:t>
              </a:r>
              <a:endParaRPr lang="en-US" altLang="zh-TW" sz="3200" kern="1200" dirty="0">
                <a:solidFill>
                  <a:srgbClr val="002060"/>
                </a:solidFill>
                <a:latin typeface="標楷體" panose="03000509000000000000" pitchFamily="65" charset="-120"/>
                <a:ea typeface="標楷體" panose="03000509000000000000" pitchFamily="65" charset="-120"/>
              </a:endParaRPr>
            </a:p>
            <a:p>
              <a:pPr marL="0" lvl="0" indent="0" algn="ctr" defTabSz="1422400">
                <a:lnSpc>
                  <a:spcPct val="90000"/>
                </a:lnSpc>
                <a:spcBef>
                  <a:spcPct val="0"/>
                </a:spcBef>
                <a:spcAft>
                  <a:spcPct val="35000"/>
                </a:spcAft>
                <a:buNone/>
              </a:pPr>
              <a:r>
                <a:rPr lang="zh-TW" altLang="en-US" sz="3200" kern="1200" dirty="0">
                  <a:solidFill>
                    <a:srgbClr val="002060"/>
                  </a:solidFill>
                  <a:latin typeface="標楷體" panose="03000509000000000000" pitchFamily="65" charset="-120"/>
                  <a:ea typeface="標楷體" panose="03000509000000000000" pitchFamily="65" charset="-120"/>
                </a:rPr>
                <a:t>一小時</a:t>
              </a:r>
            </a:p>
          </p:txBody>
        </p:sp>
      </p:grpSp>
      <p:sp>
        <p:nvSpPr>
          <p:cNvPr id="8" name="直線接點 11">
            <a:extLst>
              <a:ext uri="{FF2B5EF4-FFF2-40B4-BE49-F238E27FC236}">
                <a16:creationId xmlns:a16="http://schemas.microsoft.com/office/drawing/2014/main" id="{73DB4F9A-C1C2-841A-8265-B5DCDE1BB418}"/>
              </a:ext>
            </a:extLst>
          </p:cNvPr>
          <p:cNvSpPr/>
          <p:nvPr/>
        </p:nvSpPr>
        <p:spPr>
          <a:xfrm rot="8488731">
            <a:off x="3530163" y="4166733"/>
            <a:ext cx="933398" cy="0"/>
          </a:xfrm>
          <a:custGeom>
            <a:avLst/>
            <a:gdLst/>
            <a:ahLst/>
            <a:cxnLst/>
            <a:rect l="0" t="0" r="0" b="0"/>
            <a:pathLst>
              <a:path>
                <a:moveTo>
                  <a:pt x="0" y="0"/>
                </a:moveTo>
                <a:lnTo>
                  <a:pt x="933398" y="0"/>
                </a:lnTo>
              </a:path>
            </a:pathLst>
          </a:custGeom>
          <a:noFill/>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sp>
      <p:grpSp>
        <p:nvGrpSpPr>
          <p:cNvPr id="9" name="群組 8">
            <a:extLst>
              <a:ext uri="{FF2B5EF4-FFF2-40B4-BE49-F238E27FC236}">
                <a16:creationId xmlns:a16="http://schemas.microsoft.com/office/drawing/2014/main" id="{B98D84DD-AFDE-54DB-D4E3-AB20870F6B59}"/>
              </a:ext>
            </a:extLst>
          </p:cNvPr>
          <p:cNvGrpSpPr/>
          <p:nvPr/>
        </p:nvGrpSpPr>
        <p:grpSpPr>
          <a:xfrm>
            <a:off x="1532258" y="4457395"/>
            <a:ext cx="2327768" cy="1489524"/>
            <a:chOff x="1114981" y="3722461"/>
            <a:chExt cx="2327768" cy="1489524"/>
          </a:xfrm>
        </p:grpSpPr>
        <p:sp>
          <p:nvSpPr>
            <p:cNvPr id="10" name="矩形: 圓角 9">
              <a:extLst>
                <a:ext uri="{FF2B5EF4-FFF2-40B4-BE49-F238E27FC236}">
                  <a16:creationId xmlns:a16="http://schemas.microsoft.com/office/drawing/2014/main" id="{9F9029B0-E8B8-605B-B91D-A644C2E4837C}"/>
                </a:ext>
              </a:extLst>
            </p:cNvPr>
            <p:cNvSpPr/>
            <p:nvPr/>
          </p:nvSpPr>
          <p:spPr>
            <a:xfrm>
              <a:off x="1114981" y="3722461"/>
              <a:ext cx="2327768" cy="1489524"/>
            </a:xfrm>
            <a:prstGeom prst="roundRect">
              <a:avLst/>
            </a:pr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1" name="矩形: 圓角 13">
              <a:extLst>
                <a:ext uri="{FF2B5EF4-FFF2-40B4-BE49-F238E27FC236}">
                  <a16:creationId xmlns:a16="http://schemas.microsoft.com/office/drawing/2014/main" id="{E2840508-FF7C-54C3-B74C-E8F879F2AB32}"/>
                </a:ext>
              </a:extLst>
            </p:cNvPr>
            <p:cNvSpPr txBox="1"/>
            <p:nvPr/>
          </p:nvSpPr>
          <p:spPr>
            <a:xfrm>
              <a:off x="1187694" y="3795174"/>
              <a:ext cx="2182342" cy="134409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280" tIns="81280" rIns="81280" bIns="81280" numCol="1" spcCol="1270" anchor="ctr" anchorCtr="0">
              <a:noAutofit/>
            </a:bodyPr>
            <a:lstStyle/>
            <a:p>
              <a:pPr marL="0" lvl="0" indent="0" algn="ctr" defTabSz="1422400">
                <a:lnSpc>
                  <a:spcPts val="3500"/>
                </a:lnSpc>
                <a:spcBef>
                  <a:spcPct val="0"/>
                </a:spcBef>
                <a:spcAft>
                  <a:spcPct val="35000"/>
                </a:spcAft>
                <a:buNone/>
              </a:pPr>
              <a:r>
                <a:rPr lang="zh-TW" altLang="en-US" sz="3200" kern="1200" dirty="0">
                  <a:solidFill>
                    <a:srgbClr val="002060"/>
                  </a:solidFill>
                  <a:latin typeface="標楷體" panose="03000509000000000000" pitchFamily="65" charset="-120"/>
                  <a:ea typeface="標楷體" panose="03000509000000000000" pitchFamily="65" charset="-120"/>
                </a:rPr>
                <a:t>多說好話</a:t>
              </a:r>
              <a:endParaRPr lang="en-US" altLang="zh-TW" sz="3200" kern="1200" dirty="0">
                <a:solidFill>
                  <a:srgbClr val="002060"/>
                </a:solidFill>
                <a:latin typeface="標楷體" panose="03000509000000000000" pitchFamily="65" charset="-120"/>
                <a:ea typeface="標楷體" panose="03000509000000000000" pitchFamily="65" charset="-120"/>
              </a:endParaRPr>
            </a:p>
            <a:p>
              <a:pPr marL="0" lvl="0" indent="0" algn="ctr" defTabSz="1422400">
                <a:lnSpc>
                  <a:spcPts val="3500"/>
                </a:lnSpc>
                <a:spcBef>
                  <a:spcPct val="0"/>
                </a:spcBef>
                <a:spcAft>
                  <a:spcPct val="35000"/>
                </a:spcAft>
                <a:buNone/>
              </a:pPr>
              <a:r>
                <a:rPr lang="zh-TW" altLang="en-US" sz="3200" kern="1200" dirty="0">
                  <a:solidFill>
                    <a:srgbClr val="002060"/>
                  </a:solidFill>
                  <a:latin typeface="標楷體" panose="03000509000000000000" pitchFamily="65" charset="-120"/>
                  <a:ea typeface="標楷體" panose="03000509000000000000" pitchFamily="65" charset="-120"/>
                </a:rPr>
                <a:t> 正面思考</a:t>
              </a:r>
              <a:endParaRPr lang="zh-TW" altLang="en-US" sz="2800" kern="1200" dirty="0">
                <a:solidFill>
                  <a:srgbClr val="002060"/>
                </a:solidFill>
                <a:latin typeface="標楷體" panose="03000509000000000000" pitchFamily="65" charset="-120"/>
                <a:ea typeface="標楷體" panose="03000509000000000000" pitchFamily="65" charset="-120"/>
              </a:endParaRPr>
            </a:p>
          </p:txBody>
        </p:sp>
      </p:grpSp>
    </p:spTree>
    <p:extLst>
      <p:ext uri="{BB962C8B-B14F-4D97-AF65-F5344CB8AC3E}">
        <p14:creationId xmlns:p14="http://schemas.microsoft.com/office/powerpoint/2010/main" val="916438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7"/>
        <p:cNvGrpSpPr/>
        <p:nvPr/>
      </p:nvGrpSpPr>
      <p:grpSpPr>
        <a:xfrm>
          <a:off x="0" y="0"/>
          <a:ext cx="0" cy="0"/>
          <a:chOff x="0" y="0"/>
          <a:chExt cx="0" cy="0"/>
        </a:xfrm>
      </p:grpSpPr>
      <p:sp>
        <p:nvSpPr>
          <p:cNvPr id="198"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sz="4800" b="1" dirty="0">
                <a:solidFill>
                  <a:schemeClr val="bg1">
                    <a:lumMod val="50000"/>
                  </a:schemeClr>
                </a:solidFill>
                <a:latin typeface="標楷體" panose="03000509000000000000" pitchFamily="65" charset="-120"/>
                <a:ea typeface="標楷體" panose="03000509000000000000" pitchFamily="65" charset="-120"/>
                <a:sym typeface="Arial"/>
              </a:rPr>
              <a:t>生命目標</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199" name="Google Shape;199;p22"/>
          <p:cNvSpPr/>
          <p:nvPr/>
        </p:nvSpPr>
        <p:spPr>
          <a:xfrm>
            <a:off x="1308101" y="6248400"/>
            <a:ext cx="7543800" cy="469900"/>
          </a:xfrm>
          <a:prstGeom prst="rect">
            <a:avLst/>
          </a:prstGeom>
          <a:noFill/>
          <a:ln>
            <a:noFill/>
          </a:ln>
        </p:spPr>
        <p:txBody>
          <a:bodyPr spcFirstLastPara="1" wrap="square" lIns="91425" tIns="45700" rIns="91425" bIns="45700" anchor="t" anchorCtr="0">
            <a:noAutofit/>
          </a:bodyPr>
          <a:lstStyle/>
          <a:p>
            <a:pPr lvl="0" algn="dist"/>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生命如</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一畝田</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用心耕耘，才能福慧雙收。</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a:p>
            <a:pPr marL="0" marR="0" lvl="0" indent="0" algn="dist" rtl="0">
              <a:spcBef>
                <a:spcPts val="0"/>
              </a:spcBef>
              <a:spcAft>
                <a:spcPts val="0"/>
              </a:spcAft>
              <a:buNone/>
            </a:pPr>
            <a:endParaRPr sz="2400" dirty="0">
              <a:solidFill>
                <a:schemeClr val="accent3">
                  <a:lumMod val="50000"/>
                </a:schemeClr>
              </a:solidFill>
              <a:latin typeface="標楷體" panose="03000509000000000000" pitchFamily="65" charset="-120"/>
              <a:ea typeface="標楷體" panose="03000509000000000000" pitchFamily="65" charset="-120"/>
              <a:cs typeface="Microsoft JhengHei"/>
              <a:sym typeface="Microsoft JhengHei"/>
            </a:endParaRPr>
          </a:p>
        </p:txBody>
      </p:sp>
      <p:sp>
        <p:nvSpPr>
          <p:cNvPr id="3" name="文字方塊 2">
            <a:extLst>
              <a:ext uri="{FF2B5EF4-FFF2-40B4-BE49-F238E27FC236}">
                <a16:creationId xmlns:a16="http://schemas.microsoft.com/office/drawing/2014/main" id="{1354CBB2-38AF-94CA-3C0E-22C96C421750}"/>
              </a:ext>
            </a:extLst>
          </p:cNvPr>
          <p:cNvSpPr txBox="1"/>
          <p:nvPr/>
        </p:nvSpPr>
        <p:spPr>
          <a:xfrm>
            <a:off x="2336799" y="2687591"/>
            <a:ext cx="5926667" cy="1569660"/>
          </a:xfrm>
          <a:prstGeom prst="rect">
            <a:avLst/>
          </a:prstGeom>
          <a:noFill/>
        </p:spPr>
        <p:txBody>
          <a:bodyPr wrap="square">
            <a:spAutoFit/>
          </a:bodyPr>
          <a:lstStyle/>
          <a:p>
            <a:r>
              <a:rPr lang="zh-TW" altLang="en-US" sz="3200" b="1" dirty="0">
                <a:solidFill>
                  <a:schemeClr val="tx1">
                    <a:lumMod val="65000"/>
                    <a:lumOff val="35000"/>
                  </a:schemeClr>
                </a:solidFill>
              </a:rPr>
              <a:t>目標</a:t>
            </a:r>
            <a:r>
              <a:rPr lang="en-US" altLang="zh-TW" sz="3200" b="1" dirty="0">
                <a:solidFill>
                  <a:schemeClr val="tx1">
                    <a:lumMod val="65000"/>
                    <a:lumOff val="35000"/>
                  </a:schemeClr>
                </a:solidFill>
              </a:rPr>
              <a:t>(</a:t>
            </a:r>
            <a:r>
              <a:rPr lang="zh-TW" altLang="en-US" sz="3200" b="1" dirty="0">
                <a:solidFill>
                  <a:schemeClr val="tx1">
                    <a:lumMod val="65000"/>
                    <a:lumOff val="35000"/>
                  </a:schemeClr>
                </a:solidFill>
              </a:rPr>
              <a:t>一</a:t>
            </a:r>
            <a:r>
              <a:rPr lang="en-US" altLang="zh-TW" sz="3200" b="1" dirty="0">
                <a:solidFill>
                  <a:schemeClr val="tx1">
                    <a:lumMod val="65000"/>
                    <a:lumOff val="35000"/>
                  </a:schemeClr>
                </a:solidFill>
              </a:rPr>
              <a:t>)</a:t>
            </a:r>
            <a:r>
              <a:rPr lang="zh-TW" altLang="en-US" sz="3200" b="1" dirty="0">
                <a:solidFill>
                  <a:schemeClr val="tx1">
                    <a:lumMod val="65000"/>
                    <a:lumOff val="35000"/>
                  </a:schemeClr>
                </a:solidFill>
              </a:rPr>
              <a:t>：每天運動健身</a:t>
            </a:r>
          </a:p>
          <a:p>
            <a:r>
              <a:rPr lang="zh-TW" altLang="en-US" sz="3200" b="1" dirty="0">
                <a:solidFill>
                  <a:schemeClr val="tx1">
                    <a:lumMod val="65000"/>
                    <a:lumOff val="35000"/>
                  </a:schemeClr>
                </a:solidFill>
              </a:rPr>
              <a:t>目標</a:t>
            </a:r>
            <a:r>
              <a:rPr lang="en-US" altLang="zh-TW" sz="3200" b="1" dirty="0">
                <a:solidFill>
                  <a:schemeClr val="tx1">
                    <a:lumMod val="65000"/>
                    <a:lumOff val="35000"/>
                  </a:schemeClr>
                </a:solidFill>
              </a:rPr>
              <a:t>(</a:t>
            </a:r>
            <a:r>
              <a:rPr lang="zh-TW" altLang="en-US" sz="3200" b="1" dirty="0">
                <a:solidFill>
                  <a:schemeClr val="tx1">
                    <a:lumMod val="65000"/>
                    <a:lumOff val="35000"/>
                  </a:schemeClr>
                </a:solidFill>
              </a:rPr>
              <a:t>二</a:t>
            </a:r>
            <a:r>
              <a:rPr lang="en-US" altLang="zh-TW" sz="3200" b="1" dirty="0">
                <a:solidFill>
                  <a:schemeClr val="tx1">
                    <a:lumMod val="65000"/>
                    <a:lumOff val="35000"/>
                  </a:schemeClr>
                </a:solidFill>
              </a:rPr>
              <a:t>)</a:t>
            </a:r>
            <a:r>
              <a:rPr lang="zh-TW" altLang="en-US" sz="3200" b="1" dirty="0">
                <a:solidFill>
                  <a:schemeClr val="tx1">
                    <a:lumMod val="65000"/>
                    <a:lumOff val="35000"/>
                  </a:schemeClr>
                </a:solidFill>
              </a:rPr>
              <a:t>：終身學習，勤精進</a:t>
            </a:r>
          </a:p>
          <a:p>
            <a:r>
              <a:rPr lang="zh-TW" altLang="en-US" sz="3200" b="1" dirty="0">
                <a:solidFill>
                  <a:schemeClr val="tx1">
                    <a:lumMod val="65000"/>
                    <a:lumOff val="35000"/>
                  </a:schemeClr>
                </a:solidFill>
              </a:rPr>
              <a:t>目標</a:t>
            </a:r>
            <a:r>
              <a:rPr lang="en-US" altLang="zh-TW" sz="3200" b="1" dirty="0">
                <a:solidFill>
                  <a:schemeClr val="tx1">
                    <a:lumMod val="65000"/>
                    <a:lumOff val="35000"/>
                  </a:schemeClr>
                </a:solidFill>
              </a:rPr>
              <a:t>(</a:t>
            </a:r>
            <a:r>
              <a:rPr lang="zh-TW" altLang="en-US" sz="3200" b="1" dirty="0">
                <a:solidFill>
                  <a:schemeClr val="tx1">
                    <a:lumMod val="65000"/>
                    <a:lumOff val="35000"/>
                  </a:schemeClr>
                </a:solidFill>
              </a:rPr>
              <a:t>三</a:t>
            </a:r>
            <a:r>
              <a:rPr lang="en-US" altLang="zh-TW" sz="3200" b="1" dirty="0">
                <a:solidFill>
                  <a:schemeClr val="tx1">
                    <a:lumMod val="65000"/>
                    <a:lumOff val="35000"/>
                  </a:schemeClr>
                </a:solidFill>
              </a:rPr>
              <a:t>)</a:t>
            </a:r>
            <a:r>
              <a:rPr lang="zh-TW" altLang="en-US" sz="3200" b="1" dirty="0">
                <a:solidFill>
                  <a:schemeClr val="tx1">
                    <a:lumMod val="65000"/>
                    <a:lumOff val="35000"/>
                  </a:schemeClr>
                </a:solidFill>
              </a:rPr>
              <a:t>：不與人爭，心平氣和</a:t>
            </a:r>
          </a:p>
        </p:txBody>
      </p:sp>
    </p:spTree>
    <p:extLst>
      <p:ext uri="{BB962C8B-B14F-4D97-AF65-F5344CB8AC3E}">
        <p14:creationId xmlns:p14="http://schemas.microsoft.com/office/powerpoint/2010/main" val="923746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5" name="Google Shape;205;p23"/>
          <p:cNvSpPr/>
          <p:nvPr/>
        </p:nvSpPr>
        <p:spPr>
          <a:xfrm>
            <a:off x="1371600" y="6248400"/>
            <a:ext cx="749300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一秒鐘，做出了生命的價值，那價值就是千倍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萬倍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endParaRPr sz="2400" dirty="0">
              <a:solidFill>
                <a:schemeClr val="accent3">
                  <a:lumMod val="50000"/>
                </a:schemeClr>
              </a:solidFill>
              <a:latin typeface="標楷體" panose="03000509000000000000" pitchFamily="65" charset="-120"/>
              <a:ea typeface="標楷體" panose="03000509000000000000" pitchFamily="65" charset="-120"/>
              <a:sym typeface="Arial"/>
            </a:endParaRPr>
          </a:p>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p:txBody>
      </p:sp>
      <p:sp>
        <p:nvSpPr>
          <p:cNvPr id="4"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altLang="en-US" sz="4800" b="1" dirty="0">
                <a:solidFill>
                  <a:schemeClr val="bg1">
                    <a:lumMod val="50000"/>
                  </a:schemeClr>
                </a:solidFill>
                <a:latin typeface="標楷體" panose="03000509000000000000" pitchFamily="65" charset="-120"/>
                <a:ea typeface="標楷體" panose="03000509000000000000" pitchFamily="65" charset="-120"/>
              </a:rPr>
              <a:t>行動計畫</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95190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5" name="Google Shape;205;p23"/>
          <p:cNvSpPr/>
          <p:nvPr/>
        </p:nvSpPr>
        <p:spPr>
          <a:xfrm>
            <a:off x="1371600" y="6248400"/>
            <a:ext cx="749300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一秒鐘，做出了生命的價值，那價值就是千倍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萬倍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endParaRPr sz="2400" dirty="0">
              <a:solidFill>
                <a:schemeClr val="accent3">
                  <a:lumMod val="50000"/>
                </a:schemeClr>
              </a:solidFill>
              <a:latin typeface="標楷體" panose="03000509000000000000" pitchFamily="65" charset="-120"/>
              <a:ea typeface="標楷體" panose="03000509000000000000" pitchFamily="65" charset="-120"/>
              <a:sym typeface="Arial"/>
            </a:endParaRPr>
          </a:p>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p:txBody>
      </p:sp>
      <p:sp>
        <p:nvSpPr>
          <p:cNvPr id="4"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altLang="en-US" sz="4800" b="1" dirty="0">
                <a:solidFill>
                  <a:schemeClr val="bg1">
                    <a:lumMod val="50000"/>
                  </a:schemeClr>
                </a:solidFill>
                <a:latin typeface="標楷體" panose="03000509000000000000" pitchFamily="65" charset="-120"/>
                <a:ea typeface="標楷體" panose="03000509000000000000" pitchFamily="65" charset="-120"/>
              </a:rPr>
              <a:t>行動計畫</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180A2576-E71B-2FF8-91B2-1BE79D41D0B0}"/>
              </a:ext>
            </a:extLst>
          </p:cNvPr>
          <p:cNvSpPr txBox="1"/>
          <p:nvPr/>
        </p:nvSpPr>
        <p:spPr>
          <a:xfrm>
            <a:off x="2218267" y="2775404"/>
            <a:ext cx="5731933" cy="1815882"/>
          </a:xfrm>
          <a:prstGeom prst="rect">
            <a:avLst/>
          </a:prstGeom>
          <a:noFill/>
        </p:spPr>
        <p:txBody>
          <a:bodyPr wrap="square">
            <a:spAutoFit/>
          </a:bodyPr>
          <a:lstStyle/>
          <a:p>
            <a:pPr marL="514350" indent="-514350">
              <a:buFont typeface="+mj-lt"/>
              <a:buAutoNum type="arabicPeriod"/>
            </a:pPr>
            <a:r>
              <a:rPr lang="zh-TW" altLang="en-US" sz="2800" dirty="0">
                <a:solidFill>
                  <a:schemeClr val="tx1">
                    <a:lumMod val="65000"/>
                    <a:lumOff val="35000"/>
                  </a:schemeClr>
                </a:solidFill>
              </a:rPr>
              <a:t>舉辦法華心香讀書會，傳承正法</a:t>
            </a:r>
            <a:endParaRPr lang="en-US" altLang="zh-TW" sz="2800" dirty="0">
              <a:solidFill>
                <a:schemeClr val="tx1">
                  <a:lumMod val="65000"/>
                  <a:lumOff val="35000"/>
                </a:schemeClr>
              </a:solidFill>
            </a:endParaRPr>
          </a:p>
          <a:p>
            <a:pPr marL="514350" indent="-514350">
              <a:buFont typeface="+mj-lt"/>
              <a:buAutoNum type="arabicPeriod"/>
            </a:pPr>
            <a:r>
              <a:rPr lang="zh-TW" altLang="en-US" sz="2800" dirty="0">
                <a:solidFill>
                  <a:schemeClr val="tx1">
                    <a:lumMod val="65000"/>
                    <a:lumOff val="35000"/>
                  </a:schemeClr>
                </a:solidFill>
              </a:rPr>
              <a:t>錄製惟智薰法香，理解佛心師志</a:t>
            </a:r>
            <a:endParaRPr lang="en-US" altLang="zh-TW" sz="2800" dirty="0">
              <a:solidFill>
                <a:schemeClr val="tx1">
                  <a:lumMod val="65000"/>
                  <a:lumOff val="35000"/>
                </a:schemeClr>
              </a:solidFill>
            </a:endParaRPr>
          </a:p>
          <a:p>
            <a:pPr marL="514350" indent="-514350">
              <a:buFont typeface="+mj-lt"/>
              <a:buAutoNum type="arabicPeriod"/>
            </a:pPr>
            <a:r>
              <a:rPr lang="zh-TW" altLang="en-US" sz="2800" dirty="0">
                <a:solidFill>
                  <a:schemeClr val="tx1">
                    <a:lumMod val="65000"/>
                    <a:lumOff val="35000"/>
                  </a:schemeClr>
                </a:solidFill>
              </a:rPr>
              <a:t>開發並推動以愛為管理系列課程</a:t>
            </a:r>
            <a:endParaRPr lang="en-US" altLang="zh-TW" sz="2800" dirty="0">
              <a:solidFill>
                <a:schemeClr val="tx1">
                  <a:lumMod val="65000"/>
                  <a:lumOff val="35000"/>
                </a:schemeClr>
              </a:solidFill>
            </a:endParaRPr>
          </a:p>
          <a:p>
            <a:pPr marL="514350" indent="-514350">
              <a:buFont typeface="+mj-lt"/>
              <a:buAutoNum type="arabicPeriod"/>
            </a:pPr>
            <a:r>
              <a:rPr lang="zh-TW" altLang="en-US" sz="2800" dirty="0">
                <a:solidFill>
                  <a:schemeClr val="tx1">
                    <a:lumMod val="65000"/>
                    <a:lumOff val="35000"/>
                  </a:schemeClr>
                </a:solidFill>
              </a:rPr>
              <a:t>指導探索教育團隊種子講師培訓</a:t>
            </a:r>
            <a:endParaRPr lang="zh-TW" altLang="en-US" sz="3200" dirty="0">
              <a:solidFill>
                <a:schemeClr val="tx1">
                  <a:lumMod val="65000"/>
                  <a:lumOff val="35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5" name="Google Shape;205;p23"/>
          <p:cNvSpPr/>
          <p:nvPr/>
        </p:nvSpPr>
        <p:spPr>
          <a:xfrm>
            <a:off x="1371600" y="6248400"/>
            <a:ext cx="749300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一秒鐘，做出了生命的價值，那價值就是千倍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萬倍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endParaRPr sz="2400" dirty="0">
              <a:solidFill>
                <a:schemeClr val="accent3">
                  <a:lumMod val="50000"/>
                </a:schemeClr>
              </a:solidFill>
              <a:latin typeface="標楷體" panose="03000509000000000000" pitchFamily="65" charset="-120"/>
              <a:ea typeface="標楷體" panose="03000509000000000000" pitchFamily="65" charset="-120"/>
              <a:sym typeface="Arial"/>
            </a:endParaRPr>
          </a:p>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p:txBody>
      </p:sp>
      <p:sp>
        <p:nvSpPr>
          <p:cNvPr id="4"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altLang="en-US" sz="4800" b="1" dirty="0">
                <a:solidFill>
                  <a:schemeClr val="bg1">
                    <a:lumMod val="50000"/>
                  </a:schemeClr>
                </a:solidFill>
                <a:latin typeface="標楷體" panose="03000509000000000000" pitchFamily="65" charset="-120"/>
                <a:ea typeface="標楷體" panose="03000509000000000000" pitchFamily="65" charset="-120"/>
              </a:rPr>
              <a:t>行動計畫</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2" name="文字方塊 1">
            <a:extLst>
              <a:ext uri="{FF2B5EF4-FFF2-40B4-BE49-F238E27FC236}">
                <a16:creationId xmlns:a16="http://schemas.microsoft.com/office/drawing/2014/main" id="{180A2576-E71B-2FF8-91B2-1BE79D41D0B0}"/>
              </a:ext>
            </a:extLst>
          </p:cNvPr>
          <p:cNvSpPr txBox="1"/>
          <p:nvPr/>
        </p:nvSpPr>
        <p:spPr>
          <a:xfrm>
            <a:off x="2252133" y="2335138"/>
            <a:ext cx="5731933" cy="2677656"/>
          </a:xfrm>
          <a:prstGeom prst="rect">
            <a:avLst/>
          </a:prstGeom>
          <a:noFill/>
        </p:spPr>
        <p:txBody>
          <a:bodyPr wrap="square">
            <a:spAutoFit/>
          </a:bodyPr>
          <a:lstStyle/>
          <a:p>
            <a:pPr marL="514350" indent="-514350">
              <a:buFont typeface="+mj-lt"/>
              <a:buAutoNum type="arabicPeriod"/>
            </a:pPr>
            <a:r>
              <a:rPr lang="zh-TW" altLang="en-US" sz="2800" b="1" dirty="0">
                <a:solidFill>
                  <a:srgbClr val="C00000"/>
                </a:solidFill>
              </a:rPr>
              <a:t>圓滿法繹方便品</a:t>
            </a:r>
            <a:r>
              <a:rPr lang="en-US" altLang="zh-TW" sz="2800" dirty="0">
                <a:solidFill>
                  <a:schemeClr val="tx1">
                    <a:lumMod val="65000"/>
                    <a:lumOff val="35000"/>
                  </a:schemeClr>
                </a:solidFill>
              </a:rPr>
              <a:t>:</a:t>
            </a:r>
            <a:r>
              <a:rPr lang="zh-TW" altLang="en-US" sz="2800" dirty="0">
                <a:solidFill>
                  <a:schemeClr val="tx1">
                    <a:lumMod val="65000"/>
                    <a:lumOff val="35000"/>
                  </a:schemeClr>
                </a:solidFill>
              </a:rPr>
              <a:t>願力持續恆持，星期三整理資料蒐集資料。</a:t>
            </a:r>
            <a:endParaRPr lang="en-US" altLang="zh-TW" sz="2800" dirty="0">
              <a:solidFill>
                <a:schemeClr val="tx1">
                  <a:lumMod val="65000"/>
                  <a:lumOff val="35000"/>
                </a:schemeClr>
              </a:solidFill>
            </a:endParaRPr>
          </a:p>
          <a:p>
            <a:pPr marL="514350" indent="-514350">
              <a:buFont typeface="+mj-lt"/>
              <a:buAutoNum type="arabicPeriod"/>
            </a:pPr>
            <a:r>
              <a:rPr lang="zh-TW" altLang="en-US" sz="2800" b="1" dirty="0">
                <a:solidFill>
                  <a:srgbClr val="C00000"/>
                </a:solidFill>
              </a:rPr>
              <a:t>每天運動</a:t>
            </a:r>
            <a:r>
              <a:rPr lang="en-US" altLang="zh-TW" sz="2800" dirty="0">
                <a:solidFill>
                  <a:schemeClr val="tx1">
                    <a:lumMod val="65000"/>
                    <a:lumOff val="35000"/>
                  </a:schemeClr>
                </a:solidFill>
              </a:rPr>
              <a:t>:</a:t>
            </a:r>
            <a:r>
              <a:rPr lang="zh-TW" altLang="en-US" sz="2800" dirty="0">
                <a:solidFill>
                  <a:schemeClr val="tx1">
                    <a:lumMod val="65000"/>
                    <a:lumOff val="35000"/>
                  </a:schemeClr>
                </a:solidFill>
              </a:rPr>
              <a:t>下午</a:t>
            </a:r>
            <a:r>
              <a:rPr lang="en-US" altLang="zh-TW" sz="2800" dirty="0">
                <a:solidFill>
                  <a:schemeClr val="tx1">
                    <a:lumMod val="65000"/>
                    <a:lumOff val="35000"/>
                  </a:schemeClr>
                </a:solidFill>
              </a:rPr>
              <a:t>5:00</a:t>
            </a:r>
            <a:r>
              <a:rPr lang="zh-TW" altLang="en-US" sz="2800" dirty="0">
                <a:solidFill>
                  <a:schemeClr val="tx1">
                    <a:lumMod val="65000"/>
                    <a:lumOff val="35000"/>
                  </a:schemeClr>
                </a:solidFill>
              </a:rPr>
              <a:t>帶狗一起運動走路、晚上</a:t>
            </a:r>
            <a:r>
              <a:rPr lang="en-US" altLang="zh-TW" sz="2800" dirty="0">
                <a:solidFill>
                  <a:schemeClr val="tx1">
                    <a:lumMod val="65000"/>
                    <a:lumOff val="35000"/>
                  </a:schemeClr>
                </a:solidFill>
              </a:rPr>
              <a:t>9:00</a:t>
            </a:r>
            <a:r>
              <a:rPr lang="zh-TW" altLang="en-US" sz="2800" dirty="0">
                <a:solidFill>
                  <a:schemeClr val="tx1">
                    <a:lumMod val="65000"/>
                    <a:lumOff val="35000"/>
                  </a:schemeClr>
                </a:solidFill>
              </a:rPr>
              <a:t>拉筋</a:t>
            </a:r>
          </a:p>
          <a:p>
            <a:pPr marL="514350" indent="-514350">
              <a:buFont typeface="+mj-lt"/>
              <a:buAutoNum type="arabicPeriod"/>
            </a:pPr>
            <a:r>
              <a:rPr lang="zh-TW" altLang="en-US" sz="2800" b="1" dirty="0">
                <a:solidFill>
                  <a:srgbClr val="C00000"/>
                </a:solidFill>
              </a:rPr>
              <a:t>多說好話 正面思考</a:t>
            </a:r>
            <a:r>
              <a:rPr lang="en-US" altLang="zh-TW" sz="2800" dirty="0">
                <a:solidFill>
                  <a:schemeClr val="tx1">
                    <a:lumMod val="65000"/>
                    <a:lumOff val="35000"/>
                  </a:schemeClr>
                </a:solidFill>
              </a:rPr>
              <a:t>:</a:t>
            </a:r>
            <a:r>
              <a:rPr lang="zh-TW" altLang="en-US" sz="2800" dirty="0">
                <a:solidFill>
                  <a:schemeClr val="tx1">
                    <a:lumMod val="65000"/>
                    <a:lumOff val="35000"/>
                  </a:schemeClr>
                </a:solidFill>
              </a:rPr>
              <a:t>做紀錄，用成果提醒自己。</a:t>
            </a:r>
          </a:p>
        </p:txBody>
      </p:sp>
    </p:spTree>
    <p:extLst>
      <p:ext uri="{BB962C8B-B14F-4D97-AF65-F5344CB8AC3E}">
        <p14:creationId xmlns:p14="http://schemas.microsoft.com/office/powerpoint/2010/main" val="4224696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5" name="Google Shape;205;p23"/>
          <p:cNvSpPr/>
          <p:nvPr/>
        </p:nvSpPr>
        <p:spPr>
          <a:xfrm>
            <a:off x="1371600" y="6248400"/>
            <a:ext cx="7493000"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一秒鐘，做出了生命的價值，那價值就是千倍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萬倍</a:t>
            </a:r>
            <a:r>
              <a:rPr lang="zh-TW" altLang="en-US" sz="2400" dirty="0">
                <a:solidFill>
                  <a:schemeClr val="accent3">
                    <a:lumMod val="50000"/>
                  </a:schemeClr>
                </a:solidFill>
                <a:latin typeface="標楷體" panose="03000509000000000000" pitchFamily="65" charset="-120"/>
                <a:ea typeface="標楷體" panose="03000509000000000000" pitchFamily="65" charset="-120"/>
                <a:sym typeface="Arial"/>
              </a:rPr>
              <a:t>。</a:t>
            </a:r>
            <a:endParaRPr sz="2400" dirty="0">
              <a:solidFill>
                <a:schemeClr val="accent3">
                  <a:lumMod val="50000"/>
                </a:schemeClr>
              </a:solidFill>
              <a:latin typeface="標楷體" panose="03000509000000000000" pitchFamily="65" charset="-120"/>
              <a:ea typeface="標楷體" panose="03000509000000000000" pitchFamily="65" charset="-120"/>
              <a:sym typeface="Arial"/>
            </a:endParaRPr>
          </a:p>
          <a:p>
            <a:pPr marL="0" marR="0" lvl="0" indent="0" algn="l" rtl="0">
              <a:spcBef>
                <a:spcPts val="0"/>
              </a:spcBef>
              <a:spcAft>
                <a:spcPts val="0"/>
              </a:spcAft>
              <a:buNone/>
            </a:pPr>
            <a:r>
              <a:rPr lang="zh-TW" sz="2400" dirty="0">
                <a:solidFill>
                  <a:schemeClr val="accent3">
                    <a:lumMod val="50000"/>
                  </a:schemeClr>
                </a:solidFill>
                <a:latin typeface="標楷體" panose="03000509000000000000" pitchFamily="65" charset="-120"/>
                <a:ea typeface="標楷體" panose="03000509000000000000" pitchFamily="65" charset="-120"/>
                <a:sym typeface="Arial"/>
              </a:rPr>
              <a:t>                                                                                 </a:t>
            </a:r>
            <a:endParaRPr sz="2400" dirty="0">
              <a:solidFill>
                <a:schemeClr val="accent3">
                  <a:lumMod val="50000"/>
                </a:schemeClr>
              </a:solidFill>
              <a:latin typeface="標楷體" panose="03000509000000000000" pitchFamily="65" charset="-120"/>
              <a:ea typeface="標楷體" panose="03000509000000000000" pitchFamily="65" charset="-120"/>
            </a:endParaRPr>
          </a:p>
        </p:txBody>
      </p:sp>
      <p:sp>
        <p:nvSpPr>
          <p:cNvPr id="4" name="Google Shape;198;p22"/>
          <p:cNvSpPr txBox="1"/>
          <p:nvPr/>
        </p:nvSpPr>
        <p:spPr>
          <a:xfrm rot="-24186">
            <a:off x="3374587" y="1067690"/>
            <a:ext cx="3156825" cy="81253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zh-TW" altLang="en-US" sz="4800" b="1" dirty="0">
                <a:solidFill>
                  <a:schemeClr val="bg1">
                    <a:lumMod val="50000"/>
                  </a:schemeClr>
                </a:solidFill>
                <a:latin typeface="標楷體" panose="03000509000000000000" pitchFamily="65" charset="-120"/>
                <a:ea typeface="標楷體" panose="03000509000000000000" pitchFamily="65" charset="-120"/>
              </a:rPr>
              <a:t>行動計畫</a:t>
            </a:r>
            <a:r>
              <a:rPr lang="zh-TW" sz="4800" dirty="0">
                <a:solidFill>
                  <a:schemeClr val="bg1">
                    <a:lumMod val="50000"/>
                  </a:schemeClr>
                </a:solidFill>
                <a:latin typeface="標楷體" panose="03000509000000000000" pitchFamily="65" charset="-120"/>
                <a:ea typeface="標楷體" panose="03000509000000000000" pitchFamily="65" charset="-120"/>
                <a:sym typeface="Arial"/>
              </a:rPr>
              <a:t> </a:t>
            </a:r>
            <a:endParaRPr sz="4800" dirty="0">
              <a:solidFill>
                <a:schemeClr val="bg1">
                  <a:lumMod val="50000"/>
                </a:schemeClr>
              </a:solidFill>
              <a:latin typeface="標楷體" panose="03000509000000000000" pitchFamily="65" charset="-120"/>
              <a:ea typeface="標楷體" panose="03000509000000000000" pitchFamily="65" charset="-120"/>
            </a:endParaRPr>
          </a:p>
        </p:txBody>
      </p:sp>
      <p:sp>
        <p:nvSpPr>
          <p:cNvPr id="3" name="文字方塊 2">
            <a:extLst>
              <a:ext uri="{FF2B5EF4-FFF2-40B4-BE49-F238E27FC236}">
                <a16:creationId xmlns:a16="http://schemas.microsoft.com/office/drawing/2014/main" id="{E546D6B8-0611-A09B-C972-EBAA4A6C78F1}"/>
              </a:ext>
            </a:extLst>
          </p:cNvPr>
          <p:cNvSpPr txBox="1"/>
          <p:nvPr/>
        </p:nvSpPr>
        <p:spPr>
          <a:xfrm>
            <a:off x="2125135" y="2170149"/>
            <a:ext cx="6349999" cy="3416320"/>
          </a:xfrm>
          <a:prstGeom prst="rect">
            <a:avLst/>
          </a:prstGeom>
          <a:noFill/>
        </p:spPr>
        <p:txBody>
          <a:bodyPr wrap="square">
            <a:spAutoFit/>
          </a:bodyPr>
          <a:lstStyle/>
          <a:p>
            <a:r>
              <a:rPr lang="zh-TW" altLang="en-US" sz="2400" b="1" dirty="0">
                <a:solidFill>
                  <a:schemeClr val="tx1">
                    <a:lumMod val="65000"/>
                    <a:lumOff val="35000"/>
                  </a:schemeClr>
                </a:solidFill>
              </a:rPr>
              <a:t>目標</a:t>
            </a:r>
            <a:r>
              <a:rPr lang="en-US" altLang="zh-TW" sz="2400" b="1" dirty="0">
                <a:solidFill>
                  <a:schemeClr val="tx1">
                    <a:lumMod val="65000"/>
                    <a:lumOff val="35000"/>
                  </a:schemeClr>
                </a:solidFill>
              </a:rPr>
              <a:t>(</a:t>
            </a:r>
            <a:r>
              <a:rPr lang="zh-TW" altLang="en-US" sz="2400" b="1" dirty="0">
                <a:solidFill>
                  <a:schemeClr val="tx1">
                    <a:lumMod val="65000"/>
                    <a:lumOff val="35000"/>
                  </a:schemeClr>
                </a:solidFill>
              </a:rPr>
              <a:t>一</a:t>
            </a:r>
            <a:r>
              <a:rPr lang="en-US" altLang="zh-TW" sz="2400" b="1" dirty="0">
                <a:solidFill>
                  <a:schemeClr val="tx1">
                    <a:lumMod val="65000"/>
                    <a:lumOff val="35000"/>
                  </a:schemeClr>
                </a:solidFill>
              </a:rPr>
              <a:t>)</a:t>
            </a:r>
            <a:r>
              <a:rPr lang="zh-TW" altLang="en-US" sz="2400" b="1" dirty="0">
                <a:solidFill>
                  <a:schemeClr val="tx1">
                    <a:lumMod val="65000"/>
                    <a:lumOff val="35000"/>
                  </a:schemeClr>
                </a:solidFill>
              </a:rPr>
              <a:t>：每天運動健身</a:t>
            </a:r>
          </a:p>
          <a:p>
            <a:r>
              <a:rPr lang="zh-TW" altLang="en-US" sz="2400" dirty="0">
                <a:solidFill>
                  <a:schemeClr val="tx1">
                    <a:lumMod val="65000"/>
                    <a:lumOff val="35000"/>
                  </a:schemeClr>
                </a:solidFill>
              </a:rPr>
              <a:t>行動計劃：利用電力即點</a:t>
            </a:r>
            <a:r>
              <a:rPr lang="en-US" altLang="zh-TW" sz="2400" dirty="0">
                <a:solidFill>
                  <a:schemeClr val="tx1">
                    <a:lumMod val="65000"/>
                    <a:lumOff val="35000"/>
                  </a:schemeClr>
                </a:solidFill>
              </a:rPr>
              <a:t>APP </a:t>
            </a:r>
            <a:r>
              <a:rPr lang="zh-TW" altLang="en-US" sz="2400" dirty="0">
                <a:solidFill>
                  <a:schemeClr val="tx1">
                    <a:lumMod val="65000"/>
                    <a:lumOff val="35000"/>
                  </a:schemeClr>
                </a:solidFill>
              </a:rPr>
              <a:t>，走路到公司上班邊走路邊抓電寶，已經一個多月。</a:t>
            </a:r>
          </a:p>
          <a:p>
            <a:r>
              <a:rPr lang="zh-TW" altLang="en-US" sz="2400" b="1" dirty="0">
                <a:solidFill>
                  <a:schemeClr val="tx1">
                    <a:lumMod val="65000"/>
                    <a:lumOff val="35000"/>
                  </a:schemeClr>
                </a:solidFill>
              </a:rPr>
              <a:t>目標</a:t>
            </a:r>
            <a:r>
              <a:rPr lang="en-US" altLang="zh-TW" sz="2400" b="1" dirty="0">
                <a:solidFill>
                  <a:schemeClr val="tx1">
                    <a:lumMod val="65000"/>
                    <a:lumOff val="35000"/>
                  </a:schemeClr>
                </a:solidFill>
              </a:rPr>
              <a:t>(</a:t>
            </a:r>
            <a:r>
              <a:rPr lang="zh-TW" altLang="en-US" sz="2400" b="1" dirty="0">
                <a:solidFill>
                  <a:schemeClr val="tx1">
                    <a:lumMod val="65000"/>
                    <a:lumOff val="35000"/>
                  </a:schemeClr>
                </a:solidFill>
              </a:rPr>
              <a:t>二</a:t>
            </a:r>
            <a:r>
              <a:rPr lang="en-US" altLang="zh-TW" sz="2400" b="1" dirty="0">
                <a:solidFill>
                  <a:schemeClr val="tx1">
                    <a:lumMod val="65000"/>
                    <a:lumOff val="35000"/>
                  </a:schemeClr>
                </a:solidFill>
              </a:rPr>
              <a:t>)</a:t>
            </a:r>
            <a:r>
              <a:rPr lang="zh-TW" altLang="en-US" sz="2400" b="1" dirty="0">
                <a:solidFill>
                  <a:schemeClr val="tx1">
                    <a:lumMod val="65000"/>
                    <a:lumOff val="35000"/>
                  </a:schemeClr>
                </a:solidFill>
              </a:rPr>
              <a:t>：終身學習，勤精進</a:t>
            </a:r>
          </a:p>
          <a:p>
            <a:r>
              <a:rPr lang="zh-TW" altLang="en-US" sz="2400" dirty="0">
                <a:solidFill>
                  <a:schemeClr val="tx1">
                    <a:lumMod val="65000"/>
                    <a:lumOff val="35000"/>
                  </a:schemeClr>
                </a:solidFill>
              </a:rPr>
              <a:t>行動計劃：持續閱讀及已報名</a:t>
            </a:r>
            <a:r>
              <a:rPr lang="en-US" altLang="zh-TW" sz="2400" dirty="0">
                <a:solidFill>
                  <a:schemeClr val="tx1">
                    <a:lumMod val="65000"/>
                    <a:lumOff val="35000"/>
                  </a:schemeClr>
                </a:solidFill>
              </a:rPr>
              <a:t>111</a:t>
            </a:r>
            <a:r>
              <a:rPr lang="zh-TW" altLang="en-US" sz="2400" dirty="0">
                <a:solidFill>
                  <a:schemeClr val="tx1">
                    <a:lumMod val="65000"/>
                    <a:lumOff val="35000"/>
                  </a:schemeClr>
                </a:solidFill>
              </a:rPr>
              <a:t>年自我成長課程。</a:t>
            </a:r>
          </a:p>
          <a:p>
            <a:r>
              <a:rPr lang="zh-TW" altLang="en-US" sz="2400" b="1" dirty="0">
                <a:solidFill>
                  <a:schemeClr val="tx1">
                    <a:lumMod val="65000"/>
                    <a:lumOff val="35000"/>
                  </a:schemeClr>
                </a:solidFill>
              </a:rPr>
              <a:t>目標</a:t>
            </a:r>
            <a:r>
              <a:rPr lang="en-US" altLang="zh-TW" sz="2400" b="1" dirty="0">
                <a:solidFill>
                  <a:schemeClr val="tx1">
                    <a:lumMod val="65000"/>
                    <a:lumOff val="35000"/>
                  </a:schemeClr>
                </a:solidFill>
              </a:rPr>
              <a:t>(</a:t>
            </a:r>
            <a:r>
              <a:rPr lang="zh-TW" altLang="en-US" sz="2400" b="1" dirty="0">
                <a:solidFill>
                  <a:schemeClr val="tx1">
                    <a:lumMod val="65000"/>
                    <a:lumOff val="35000"/>
                  </a:schemeClr>
                </a:solidFill>
              </a:rPr>
              <a:t>三</a:t>
            </a:r>
            <a:r>
              <a:rPr lang="en-US" altLang="zh-TW" sz="2400" b="1" dirty="0">
                <a:solidFill>
                  <a:schemeClr val="tx1">
                    <a:lumMod val="65000"/>
                    <a:lumOff val="35000"/>
                  </a:schemeClr>
                </a:solidFill>
              </a:rPr>
              <a:t>)</a:t>
            </a:r>
            <a:r>
              <a:rPr lang="zh-TW" altLang="en-US" sz="2400" b="1" dirty="0">
                <a:solidFill>
                  <a:schemeClr val="tx1">
                    <a:lumMod val="65000"/>
                    <a:lumOff val="35000"/>
                  </a:schemeClr>
                </a:solidFill>
              </a:rPr>
              <a:t>：不與人爭，心平氣和</a:t>
            </a:r>
          </a:p>
          <a:p>
            <a:r>
              <a:rPr lang="zh-TW" altLang="en-US" sz="2400" dirty="0">
                <a:solidFill>
                  <a:schemeClr val="tx1">
                    <a:lumMod val="65000"/>
                    <a:lumOff val="35000"/>
                  </a:schemeClr>
                </a:solidFill>
              </a:rPr>
              <a:t>行動計劃：學習停看聽，停一下看看自己聽聽別人的聲音。</a:t>
            </a:r>
            <a:endParaRPr lang="zh-TW" altLang="en-US" sz="1600" dirty="0">
              <a:solidFill>
                <a:schemeClr val="tx1">
                  <a:lumMod val="65000"/>
                  <a:lumOff val="35000"/>
                </a:schemeClr>
              </a:solidFill>
            </a:endParaRPr>
          </a:p>
        </p:txBody>
      </p:sp>
    </p:spTree>
    <p:extLst>
      <p:ext uri="{BB962C8B-B14F-4D97-AF65-F5344CB8AC3E}">
        <p14:creationId xmlns:p14="http://schemas.microsoft.com/office/powerpoint/2010/main" val="3432853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5999" cy="6858000"/>
          </a:xfrm>
          <a:prstGeom prst="rect">
            <a:avLst/>
          </a:prstGeom>
        </p:spPr>
      </p:pic>
      <p:sp>
        <p:nvSpPr>
          <p:cNvPr id="5" name="矩形 4"/>
          <p:cNvSpPr/>
          <p:nvPr/>
        </p:nvSpPr>
        <p:spPr>
          <a:xfrm>
            <a:off x="624734" y="1348744"/>
            <a:ext cx="9143380" cy="4585871"/>
          </a:xfrm>
          <a:prstGeom prst="rect">
            <a:avLst/>
          </a:prstGeom>
        </p:spPr>
        <p:txBody>
          <a:bodyPr wrap="square">
            <a:spAutoFit/>
          </a:bodyPr>
          <a:lstStyle/>
          <a:p>
            <a:pPr eaLnBrk="1" hangingPunct="1"/>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 法音集：</a:t>
            </a:r>
            <a:r>
              <a:rPr lang="en-US" altLang="zh-TW" sz="2800" dirty="0">
                <a:solidFill>
                  <a:schemeClr val="bg1">
                    <a:lumMod val="50000"/>
                  </a:schemeClr>
                </a:solidFill>
                <a:latin typeface="+mj-lt"/>
                <a:ea typeface="微軟正黑體" panose="020B0604030504040204" pitchFamily="34" charset="-120"/>
                <a:cs typeface="Arial" panose="020B0604020202020204" pitchFamily="34" charset="0"/>
                <a:sym typeface="Arial" panose="020B0604020202020204" pitchFamily="34" charset="0"/>
                <a:hlinkClick r:id="rId3"/>
              </a:rPr>
              <a:t>http://tcmaster.daai.tv/</a:t>
            </a:r>
            <a:endParaRPr lang="en-US" altLang="zh-TW" sz="2800" dirty="0">
              <a:solidFill>
                <a:schemeClr val="bg1">
                  <a:lumMod val="50000"/>
                </a:schemeClr>
              </a:solidFill>
              <a:latin typeface="+mj-lt"/>
              <a:ea typeface="微軟正黑體" panose="020B0604030504040204" pitchFamily="34" charset="-120"/>
              <a:cs typeface="Arial" panose="020B0604020202020204" pitchFamily="34" charset="0"/>
              <a:sym typeface="Arial" panose="020B0604020202020204" pitchFamily="34" charset="0"/>
            </a:endParaRPr>
          </a:p>
          <a:p>
            <a:pPr eaLnBrk="1" hangingPunct="1"/>
            <a:endParaRPr lang="en-US" altLang="zh-TW" sz="2800" b="1" dirty="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zh-TW" altLang="en-US"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療癒果實影音</a:t>
            </a:r>
            <a:r>
              <a:rPr lang="en-US" altLang="zh-TW"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YT</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a:t>
            </a:r>
            <a:r>
              <a:rPr lang="en-US" altLang="zh-TW" sz="24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hlinkClick r:id="rId4"/>
              </a:rPr>
              <a:t>https://www.youtube.com/channel/UCLbYeHzjrli4z8enmEb_fPw</a:t>
            </a:r>
            <a:endParaRPr lang="en-US" altLang="zh-TW" sz="24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endParaRPr>
          </a:p>
          <a:p>
            <a:pPr eaLnBrk="1" hangingPunct="1"/>
            <a:endParaRPr lang="en-US" altLang="zh-TW" sz="2800" dirty="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zh-TW" altLang="en-US" sz="3200"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療癒果實短文</a:t>
            </a:r>
            <a:r>
              <a:rPr lang="en-US" altLang="zh-TW"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FB</a:t>
            </a:r>
            <a:r>
              <a:rPr lang="zh-TW" altLang="en-US"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a:t>
            </a:r>
            <a:endParaRPr lang="en-US" altLang="zh-TW" sz="3200" dirty="0">
              <a:solidFill>
                <a:schemeClr val="accent3">
                  <a:lumMod val="50000"/>
                </a:schemeClr>
              </a:solidFill>
              <a:ea typeface="微軟正黑體" panose="020B0604030504040204" pitchFamily="34" charset="-120"/>
              <a:cs typeface="Arial" panose="020B0604020202020204" pitchFamily="34" charset="0"/>
              <a:sym typeface="Arial" panose="020B0604020202020204" pitchFamily="34" charset="0"/>
            </a:endParaRPr>
          </a:p>
          <a:p>
            <a:pPr eaLnBrk="1" hangingPunct="1"/>
            <a:r>
              <a:rPr lang="en-US" altLang="zh-TW"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hlinkClick r:id="rId5"/>
              </a:rPr>
              <a:t>https://www.facebook.com/life.daai.healingfruit</a:t>
            </a:r>
            <a:endParaRPr lang="en-US" altLang="zh-TW"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endParaRPr>
          </a:p>
          <a:p>
            <a:pPr eaLnBrk="1" hangingPunct="1"/>
            <a:endParaRPr lang="en-US" altLang="zh-TW" sz="2800" dirty="0">
              <a:solidFill>
                <a:schemeClr val="bg1">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zh-TW" altLang="en-US" sz="3200"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 </a:t>
            </a:r>
            <a:r>
              <a:rPr lang="zh-TW" altLang="en-US"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療癒果實語錄</a:t>
            </a:r>
            <a:r>
              <a:rPr lang="en-US" altLang="zh-TW" sz="3200" b="1" dirty="0">
                <a:solidFill>
                  <a:schemeClr val="accent3">
                    <a:lumMod val="50000"/>
                  </a:schemeClr>
                </a:solidFill>
                <a:latin typeface="標楷體" panose="03000509000000000000" pitchFamily="65" charset="-120"/>
                <a:ea typeface="標楷體" panose="03000509000000000000" pitchFamily="65" charset="-120"/>
                <a:cs typeface="Arial" panose="020B0604020202020204" pitchFamily="34" charset="0"/>
                <a:sym typeface="Arial" panose="020B0604020202020204" pitchFamily="34" charset="0"/>
              </a:rPr>
              <a:t>IG</a:t>
            </a:r>
            <a:r>
              <a:rPr lang="zh-TW" altLang="en-US"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rPr>
              <a:t>：</a:t>
            </a:r>
            <a:endParaRPr lang="en-US" altLang="zh-TW" sz="3200" b="1" dirty="0">
              <a:solidFill>
                <a:schemeClr val="accent3">
                  <a:lumMod val="50000"/>
                </a:schemeClr>
              </a:solidFill>
              <a:latin typeface="微軟正黑體" panose="020B0604030504040204" pitchFamily="34" charset="-120"/>
              <a:ea typeface="微軟正黑體" panose="020B0604030504040204" pitchFamily="34" charset="-120"/>
              <a:cs typeface="Arial" panose="020B0604020202020204" pitchFamily="34" charset="0"/>
              <a:sym typeface="Arial" panose="020B0604020202020204" pitchFamily="34" charset="0"/>
            </a:endParaRPr>
          </a:p>
          <a:p>
            <a:pPr eaLnBrk="1" hangingPunct="1"/>
            <a:r>
              <a:rPr lang="en-US" altLang="zh-TW"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hlinkClick r:id="rId6"/>
              </a:rPr>
              <a:t>https://www.instagram.com/healingfruit/</a:t>
            </a:r>
            <a:endParaRPr lang="zh-TW" altLang="en-US" sz="2800" dirty="0">
              <a:solidFill>
                <a:schemeClr val="bg1">
                  <a:lumMod val="50000"/>
                </a:schemeClr>
              </a:solidFill>
              <a:ea typeface="微軟正黑體" panose="020B0604030504040204" pitchFamily="34" charset="-120"/>
              <a:cs typeface="Arial" panose="020B0604020202020204" pitchFamily="34" charset="0"/>
              <a:sym typeface="Arial" panose="020B0604020202020204" pitchFamily="34" charset="0"/>
            </a:endParaRPr>
          </a:p>
        </p:txBody>
      </p:sp>
      <p:sp>
        <p:nvSpPr>
          <p:cNvPr id="6" name="矩形 5"/>
          <p:cNvSpPr/>
          <p:nvPr/>
        </p:nvSpPr>
        <p:spPr>
          <a:xfrm>
            <a:off x="2090677" y="287902"/>
            <a:ext cx="572464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4800" b="1"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追尋人生智慧的源頭</a:t>
            </a:r>
            <a:endParaRPr kumimoji="0" lang="zh-TW" altLang="en-US" sz="4800" b="1" i="0" u="none" strike="noStrike" kern="0" cap="none" spc="0" normalizeH="0" baseline="0" noProof="0" dirty="0">
              <a:ln>
                <a:noFill/>
              </a:ln>
              <a:solidFill>
                <a:srgbClr val="FFFFFF">
                  <a:lumMod val="50000"/>
                </a:srgbClr>
              </a:solidFill>
              <a:effectLst/>
              <a:uLnTx/>
              <a:uFillTx/>
              <a:cs typeface="Arial"/>
              <a:sym typeface="Arial"/>
            </a:endParaRPr>
          </a:p>
        </p:txBody>
      </p:sp>
      <p:sp>
        <p:nvSpPr>
          <p:cNvPr id="8" name="矩形 7"/>
          <p:cNvSpPr/>
          <p:nvPr/>
        </p:nvSpPr>
        <p:spPr>
          <a:xfrm>
            <a:off x="-1" y="6429737"/>
            <a:ext cx="9905999" cy="4327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Google Shape;205;p23"/>
          <p:cNvSpPr/>
          <p:nvPr/>
        </p:nvSpPr>
        <p:spPr>
          <a:xfrm>
            <a:off x="1647368" y="6391491"/>
            <a:ext cx="8396514"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altLang="en-US" sz="2400" dirty="0">
                <a:solidFill>
                  <a:schemeClr val="bg1"/>
                </a:solidFill>
                <a:latin typeface="標楷體" panose="03000509000000000000" pitchFamily="65" charset="-120"/>
                <a:ea typeface="標楷體" panose="03000509000000000000" pitchFamily="65" charset="-120"/>
                <a:sym typeface="Arial"/>
              </a:rPr>
              <a:t>慈濟人文志業中心 </a:t>
            </a:r>
            <a:r>
              <a:rPr lang="en-US" altLang="zh-TW" sz="2400" dirty="0">
                <a:solidFill>
                  <a:schemeClr val="bg1"/>
                </a:solidFill>
                <a:latin typeface="標楷體" panose="03000509000000000000" pitchFamily="65" charset="-120"/>
                <a:ea typeface="標楷體" panose="03000509000000000000" pitchFamily="65" charset="-120"/>
                <a:sym typeface="Arial"/>
              </a:rPr>
              <a:t>/ </a:t>
            </a:r>
            <a:r>
              <a:rPr lang="zh-TW" altLang="en-US" sz="2400" dirty="0">
                <a:solidFill>
                  <a:schemeClr val="bg1"/>
                </a:solidFill>
                <a:latin typeface="標楷體" panose="03000509000000000000" pitchFamily="65" charset="-120"/>
                <a:ea typeface="標楷體" panose="03000509000000000000" pitchFamily="65" charset="-120"/>
              </a:rPr>
              <a:t>節目內容創作中心 </a:t>
            </a:r>
            <a:r>
              <a:rPr lang="en-US" altLang="zh-TW" sz="2400" dirty="0">
                <a:solidFill>
                  <a:schemeClr val="bg1"/>
                </a:solidFill>
                <a:latin typeface="標楷體" panose="03000509000000000000" pitchFamily="65" charset="-120"/>
                <a:ea typeface="標楷體" panose="03000509000000000000" pitchFamily="65" charset="-120"/>
              </a:rPr>
              <a:t>/ </a:t>
            </a:r>
            <a:r>
              <a:rPr lang="zh-TW" altLang="en-US" sz="2400" dirty="0">
                <a:solidFill>
                  <a:schemeClr val="bg1"/>
                </a:solidFill>
                <a:latin typeface="標楷體" panose="03000509000000000000" pitchFamily="65" charset="-120"/>
                <a:ea typeface="標楷體" panose="03000509000000000000" pitchFamily="65" charset="-120"/>
              </a:rPr>
              <a:t>法音宣流部製作</a:t>
            </a:r>
            <a:endParaRPr sz="2400" dirty="0">
              <a:solidFill>
                <a:schemeClr val="bg1"/>
              </a:solidFill>
              <a:latin typeface="標楷體" panose="03000509000000000000" pitchFamily="65" charset="-120"/>
              <a:ea typeface="標楷體" panose="03000509000000000000" pitchFamily="65" charset="-120"/>
              <a:sym typeface="Arial"/>
            </a:endParaRPr>
          </a:p>
          <a:p>
            <a:pPr marL="0" marR="0" lvl="0" indent="0" algn="l" rtl="0">
              <a:spcBef>
                <a:spcPts val="0"/>
              </a:spcBef>
              <a:spcAft>
                <a:spcPts val="0"/>
              </a:spcAft>
              <a:buNone/>
            </a:pPr>
            <a:r>
              <a:rPr lang="zh-TW" sz="2400" dirty="0">
                <a:solidFill>
                  <a:schemeClr val="bg1"/>
                </a:solidFill>
                <a:latin typeface="標楷體" panose="03000509000000000000" pitchFamily="65" charset="-120"/>
                <a:ea typeface="標楷體" panose="03000509000000000000" pitchFamily="65" charset="-120"/>
                <a:sym typeface="Arial"/>
              </a:rPr>
              <a:t>                                                                                 </a:t>
            </a:r>
            <a:endParaRPr sz="2400"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20396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grpSp>
        <p:nvGrpSpPr>
          <p:cNvPr id="103" name="Google Shape;103;p14"/>
          <p:cNvGrpSpPr/>
          <p:nvPr/>
        </p:nvGrpSpPr>
        <p:grpSpPr>
          <a:xfrm>
            <a:off x="311294" y="1082529"/>
            <a:ext cx="9594706" cy="5743896"/>
            <a:chOff x="0" y="0"/>
            <a:chExt cx="23617739" cy="14138821"/>
          </a:xfrm>
        </p:grpSpPr>
        <p:sp>
          <p:nvSpPr>
            <p:cNvPr id="104" name="Google Shape;104;p14"/>
            <p:cNvSpPr txBox="1"/>
            <p:nvPr/>
          </p:nvSpPr>
          <p:spPr>
            <a:xfrm>
              <a:off x="0" y="0"/>
              <a:ext cx="23617739" cy="155245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b="0" i="0" u="none" strike="noStrike" cap="none">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b="0" i="0" u="none" strike="noStrike" cap="none">
                <a:solidFill>
                  <a:srgbClr val="000000"/>
                </a:solidFill>
                <a:latin typeface="Calibri"/>
                <a:ea typeface="Calibri"/>
                <a:cs typeface="Calibri"/>
                <a:sym typeface="Calibri"/>
              </a:endParaRPr>
            </a:p>
          </p:txBody>
        </p:sp>
        <p:sp>
          <p:nvSpPr>
            <p:cNvPr id="105" name="Google Shape;105;p14"/>
            <p:cNvSpPr txBox="1"/>
            <p:nvPr/>
          </p:nvSpPr>
          <p:spPr>
            <a:xfrm>
              <a:off x="0" y="13442297"/>
              <a:ext cx="23617739" cy="696524"/>
            </a:xfrm>
            <a:prstGeom prst="rect">
              <a:avLst/>
            </a:prstGeom>
            <a:noFill/>
            <a:ln>
              <a:noFill/>
            </a:ln>
          </p:spPr>
          <p:txBody>
            <a:bodyPr spcFirstLastPara="1" wrap="square" lIns="0" tIns="0" rIns="0" bIns="0" anchor="t" anchorCtr="0">
              <a:spAutoFit/>
            </a:bodyPr>
            <a:lstStyle/>
            <a:p>
              <a:pPr marL="0" marR="0" lvl="0" indent="0" algn="l" rtl="0">
                <a:lnSpc>
                  <a:spcPct val="150030"/>
                </a:lnSpc>
                <a:spcBef>
                  <a:spcPts val="0"/>
                </a:spcBef>
                <a:spcAft>
                  <a:spcPts val="0"/>
                </a:spcAft>
                <a:buNone/>
              </a:pPr>
              <a:r>
                <a:rPr lang="zh-TW" sz="1625" b="0" i="0" u="none" strike="noStrike" cap="none">
                  <a:solidFill>
                    <a:srgbClr val="638C80"/>
                  </a:solidFill>
                  <a:latin typeface="Arial"/>
                  <a:ea typeface="Arial"/>
                  <a:cs typeface="Arial"/>
                  <a:sym typeface="Arial"/>
                </a:rPr>
                <a:t>.</a:t>
              </a:r>
              <a:endParaRPr/>
            </a:p>
          </p:txBody>
        </p:sp>
      </p:grpSp>
      <p:sp>
        <p:nvSpPr>
          <p:cNvPr id="106" name="Google Shape;106;p14"/>
          <p:cNvSpPr/>
          <p:nvPr/>
        </p:nvSpPr>
        <p:spPr>
          <a:xfrm>
            <a:off x="398957" y="1388049"/>
            <a:ext cx="9039225" cy="6256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33" b="0" i="0" u="none" strike="noStrike" cap="none">
              <a:solidFill>
                <a:srgbClr val="000000"/>
              </a:solidFill>
              <a:latin typeface="Times New Roman"/>
              <a:ea typeface="Times New Roman"/>
              <a:cs typeface="Times New Roman"/>
              <a:sym typeface="Times New Roman"/>
            </a:endParaRPr>
          </a:p>
          <a:p>
            <a:pPr marL="0" marR="0" lvl="0" indent="0" algn="l" rtl="0">
              <a:spcBef>
                <a:spcPts val="0"/>
              </a:spcBef>
              <a:spcAft>
                <a:spcPts val="0"/>
              </a:spcAft>
              <a:buNone/>
            </a:pPr>
            <a:endParaRPr sz="1733" b="0" i="0" u="none" strike="noStrike" cap="none">
              <a:solidFill>
                <a:srgbClr val="000000"/>
              </a:solidFill>
              <a:latin typeface="Times New Roman"/>
              <a:ea typeface="Times New Roman"/>
              <a:cs typeface="Times New Roman"/>
              <a:sym typeface="Times New Roman"/>
            </a:endParaRPr>
          </a:p>
        </p:txBody>
      </p:sp>
      <p:sp>
        <p:nvSpPr>
          <p:cNvPr id="107" name="Google Shape;107;p14"/>
          <p:cNvSpPr/>
          <p:nvPr/>
        </p:nvSpPr>
        <p:spPr>
          <a:xfrm>
            <a:off x="691662" y="645015"/>
            <a:ext cx="8499230" cy="5697170"/>
          </a:xfrm>
          <a:prstGeom prst="rect">
            <a:avLst/>
          </a:prstGeom>
          <a:solidFill>
            <a:schemeClr val="lt1">
              <a:alpha val="60000"/>
            </a:schemeClr>
          </a:solidFill>
          <a:ln w="25400" cap="flat" cmpd="sng">
            <a:solidFill>
              <a:schemeClr val="lt1">
                <a:alpha val="6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72" b="0" i="0" u="none" strike="noStrike" cap="none">
              <a:solidFill>
                <a:schemeClr val="lt1"/>
              </a:solidFill>
              <a:latin typeface="Calibri"/>
              <a:ea typeface="Calibri"/>
              <a:cs typeface="Calibri"/>
              <a:sym typeface="Calibri"/>
            </a:endParaRPr>
          </a:p>
        </p:txBody>
      </p:sp>
      <p:sp>
        <p:nvSpPr>
          <p:cNvPr id="108" name="Google Shape;108;p14"/>
          <p:cNvSpPr/>
          <p:nvPr/>
        </p:nvSpPr>
        <p:spPr>
          <a:xfrm>
            <a:off x="937846" y="1518755"/>
            <a:ext cx="8065477" cy="4458950"/>
          </a:xfrm>
          <a:prstGeom prst="rect">
            <a:avLst/>
          </a:prstGeom>
          <a:noFill/>
          <a:ln>
            <a:noFill/>
          </a:ln>
        </p:spPr>
        <p:txBody>
          <a:bodyPr spcFirstLastPara="1" wrap="square" lIns="91425" tIns="45700" rIns="91425" bIns="45700" anchor="t" anchorCtr="0">
            <a:noAutofit/>
          </a:bodyPr>
          <a:lstStyle/>
          <a:p>
            <a:pPr lvl="0">
              <a:lnSpc>
                <a:spcPts val="3200"/>
              </a:lnSpc>
            </a:pPr>
            <a:r>
              <a:rPr lang="zh-TW" altLang="en-US" sz="2400" dirty="0">
                <a:solidFill>
                  <a:srgbClr val="7F7F7F"/>
                </a:solidFill>
                <a:latin typeface="標楷體" panose="03000509000000000000" pitchFamily="65" charset="-120"/>
                <a:ea typeface="標楷體" panose="03000509000000000000" pitchFamily="65" charset="-120"/>
              </a:rPr>
              <a:t>我也時常在盤點自己，到底我這一生，生命是對人間有益的事多？或是對人間有損害？</a:t>
            </a:r>
          </a:p>
          <a:p>
            <a:pPr lvl="0">
              <a:lnSpc>
                <a:spcPts val="3200"/>
              </a:lnSpc>
            </a:pPr>
            <a:endParaRPr lang="zh-TW" altLang="en-US" sz="2400" dirty="0">
              <a:solidFill>
                <a:srgbClr val="7F7F7F"/>
              </a:solidFill>
              <a:latin typeface="標楷體" panose="03000509000000000000" pitchFamily="65" charset="-120"/>
              <a:ea typeface="標楷體" panose="03000509000000000000" pitchFamily="65" charset="-120"/>
            </a:endParaRPr>
          </a:p>
          <a:p>
            <a:pPr lvl="0">
              <a:lnSpc>
                <a:spcPts val="3200"/>
              </a:lnSpc>
            </a:pPr>
            <a:r>
              <a:rPr lang="zh-TW" altLang="en-US" sz="2400" dirty="0">
                <a:solidFill>
                  <a:srgbClr val="7F7F7F"/>
                </a:solidFill>
                <a:latin typeface="標楷體" panose="03000509000000000000" pitchFamily="65" charset="-120"/>
                <a:ea typeface="標楷體" panose="03000509000000000000" pitchFamily="65" charset="-120"/>
              </a:rPr>
              <a:t>小時候，人人都說我孝順。長大了，人生的方向，自己能對準、站好，一直到因緣具足出家，呼籲人人行善。</a:t>
            </a:r>
          </a:p>
          <a:p>
            <a:pPr lvl="0">
              <a:lnSpc>
                <a:spcPts val="3200"/>
              </a:lnSpc>
            </a:pPr>
            <a:endParaRPr lang="zh-TW" altLang="en-US" sz="2400" dirty="0">
              <a:solidFill>
                <a:srgbClr val="7F7F7F"/>
              </a:solidFill>
              <a:latin typeface="標楷體" panose="03000509000000000000" pitchFamily="65" charset="-120"/>
              <a:ea typeface="標楷體" panose="03000509000000000000" pitchFamily="65" charset="-120"/>
            </a:endParaRPr>
          </a:p>
          <a:p>
            <a:pPr lvl="0">
              <a:lnSpc>
                <a:spcPts val="3200"/>
              </a:lnSpc>
            </a:pPr>
            <a:r>
              <a:rPr lang="zh-TW" altLang="en-US" sz="2400" dirty="0">
                <a:solidFill>
                  <a:srgbClr val="7F7F7F"/>
                </a:solidFill>
                <a:latin typeface="標楷體" panose="03000509000000000000" pitchFamily="65" charset="-120"/>
                <a:ea typeface="標楷體" panose="03000509000000000000" pitchFamily="65" charset="-120"/>
              </a:rPr>
              <a:t>生命就像拿著方向盤、指南針，這一支針如何轉？差之毫釐，失於千里。哪一個月我投入做什麼？哪一天我做什麼？日日不間斷，月月不間斷，那就是充滿生命的價值，沒有空隙、空過，很紮實，這就是我們的生命的價值。</a:t>
            </a:r>
            <a:endParaRPr sz="2400" dirty="0">
              <a:solidFill>
                <a:srgbClr val="7F7F7F"/>
              </a:solidFill>
              <a:latin typeface="標楷體" panose="03000509000000000000" pitchFamily="65" charset="-120"/>
              <a:ea typeface="標楷體" panose="03000509000000000000" pitchFamily="65" charset="-120"/>
              <a:sym typeface="Arial"/>
            </a:endParaRPr>
          </a:p>
        </p:txBody>
      </p:sp>
      <p:sp>
        <p:nvSpPr>
          <p:cNvPr id="2" name="矩形 1"/>
          <p:cNvSpPr/>
          <p:nvPr/>
        </p:nvSpPr>
        <p:spPr>
          <a:xfrm>
            <a:off x="2728187" y="801645"/>
            <a:ext cx="4339650" cy="646331"/>
          </a:xfrm>
          <a:prstGeom prst="rect">
            <a:avLst/>
          </a:prstGeom>
        </p:spPr>
        <p:txBody>
          <a:bodyPr wrap="none">
            <a:spAutoFit/>
          </a:bodyPr>
          <a:lstStyle/>
          <a:p>
            <a:r>
              <a:rPr lang="zh-TW" altLang="en-US" sz="3600" b="1" dirty="0">
                <a:solidFill>
                  <a:schemeClr val="bg1">
                    <a:lumMod val="50000"/>
                  </a:schemeClr>
                </a:solidFill>
                <a:latin typeface="標楷體" panose="03000509000000000000" pitchFamily="65" charset="-120"/>
                <a:ea typeface="標楷體" panose="03000509000000000000" pitchFamily="65" charset="-120"/>
              </a:rPr>
              <a:t>盤點自己生命的價值</a:t>
            </a:r>
            <a:endParaRPr lang="zh-TW" altLang="en-US" sz="3600" b="1" dirty="0">
              <a:solidFill>
                <a:schemeClr val="bg1">
                  <a:lumMod val="50000"/>
                </a:schemeClr>
              </a:solidFill>
            </a:endParaRPr>
          </a:p>
        </p:txBody>
      </p:sp>
      <p:sp>
        <p:nvSpPr>
          <p:cNvPr id="3" name="矩形 2"/>
          <p:cNvSpPr/>
          <p:nvPr/>
        </p:nvSpPr>
        <p:spPr>
          <a:xfrm>
            <a:off x="5483699" y="5762624"/>
            <a:ext cx="3711272" cy="477054"/>
          </a:xfrm>
          <a:prstGeom prst="rect">
            <a:avLst/>
          </a:prstGeom>
        </p:spPr>
        <p:txBody>
          <a:bodyPr wrap="none">
            <a:spAutoFit/>
          </a:bodyPr>
          <a:lstStyle/>
          <a:p>
            <a:r>
              <a:rPr lang="en-US" altLang="zh-TW" sz="2500" b="1" dirty="0">
                <a:solidFill>
                  <a:srgbClr val="7F7F7F"/>
                </a:solidFill>
                <a:latin typeface="標楷體" panose="03000509000000000000" pitchFamily="65" charset="-120"/>
                <a:ea typeface="標楷體" panose="03000509000000000000" pitchFamily="65" charset="-120"/>
              </a:rPr>
              <a:t>~</a:t>
            </a:r>
            <a:r>
              <a:rPr lang="zh-TW" altLang="en-US" sz="2500" b="1" dirty="0">
                <a:solidFill>
                  <a:srgbClr val="7F7F7F"/>
                </a:solidFill>
                <a:latin typeface="標楷體" panose="03000509000000000000" pitchFamily="65" charset="-120"/>
                <a:ea typeface="標楷體" panose="03000509000000000000" pitchFamily="65" charset="-120"/>
              </a:rPr>
              <a:t> 摘錄自證嚴法師開示 </a:t>
            </a:r>
            <a:r>
              <a:rPr lang="en-US" altLang="zh-TW" sz="2500" b="1" dirty="0">
                <a:solidFill>
                  <a:srgbClr val="7F7F7F"/>
                </a:solidFill>
                <a:latin typeface="標楷體" panose="03000509000000000000" pitchFamily="65" charset="-120"/>
                <a:ea typeface="標楷體" panose="03000509000000000000" pitchFamily="65" charset="-120"/>
              </a:rPr>
              <a:t>~</a:t>
            </a:r>
            <a:endParaRPr lang="zh-TW" altLang="en-US" sz="25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4" name="Google Shape;114;p15"/>
          <p:cNvSpPr/>
          <p:nvPr/>
        </p:nvSpPr>
        <p:spPr>
          <a:xfrm>
            <a:off x="4777761" y="103212"/>
            <a:ext cx="4307625" cy="729127"/>
          </a:xfrm>
          <a:prstGeom prst="rect">
            <a:avLst/>
          </a:prstGeom>
          <a:noFill/>
          <a:ln>
            <a:noFill/>
          </a:ln>
        </p:spPr>
        <p:txBody>
          <a:bodyPr spcFirstLastPara="1" wrap="square" lIns="91425" tIns="45700" rIns="91425" bIns="45700" anchor="t" anchorCtr="0">
            <a:noAutofit/>
          </a:bodyPr>
          <a:lstStyle/>
          <a:p>
            <a:pPr marL="0" marR="0" lvl="0" indent="0" algn="l" rtl="0">
              <a:lnSpc>
                <a:spcPct val="161190"/>
              </a:lnSpc>
              <a:spcBef>
                <a:spcPts val="0"/>
              </a:spcBef>
              <a:spcAft>
                <a:spcPts val="0"/>
              </a:spcAft>
              <a:buNone/>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盤點一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人生經濟學</a:t>
            </a: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115" name="Google Shape;115;p15"/>
          <p:cNvSpPr/>
          <p:nvPr/>
        </p:nvSpPr>
        <p:spPr>
          <a:xfrm>
            <a:off x="4149969" y="977170"/>
            <a:ext cx="5509847" cy="6127017"/>
          </a:xfrm>
          <a:prstGeom prst="rect">
            <a:avLst/>
          </a:prstGeom>
          <a:noFill/>
          <a:ln>
            <a:noFill/>
          </a:ln>
        </p:spPr>
        <p:txBody>
          <a:bodyPr spcFirstLastPara="1" wrap="square" lIns="91425" tIns="45700" rIns="91425" bIns="45700" anchor="t" anchorCtr="0">
            <a:noAutofit/>
          </a:bodyPr>
          <a:lstStyle/>
          <a:p>
            <a:pPr>
              <a:lnSpc>
                <a:spcPts val="30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我們有多</a:t>
            </a:r>
            <a:r>
              <a:rPr lang="zh-TW" altLang="en-US" sz="2400" dirty="0">
                <a:solidFill>
                  <a:schemeClr val="bg1">
                    <a:lumMod val="50000"/>
                  </a:schemeClr>
                </a:solidFill>
                <a:latin typeface="標楷體" panose="03000509000000000000" pitchFamily="65" charset="-120"/>
                <a:ea typeface="標楷體" panose="03000509000000000000" pitchFamily="65" charset="-120"/>
              </a:rPr>
              <a:t>長的</a:t>
            </a:r>
            <a:r>
              <a:rPr lang="zh-TW" altLang="zh-TW" sz="2400" dirty="0">
                <a:solidFill>
                  <a:schemeClr val="bg1">
                    <a:lumMod val="50000"/>
                  </a:schemeClr>
                </a:solidFill>
                <a:latin typeface="標楷體" panose="03000509000000000000" pitchFamily="65" charset="-120"/>
                <a:ea typeface="標楷體" panose="03000509000000000000" pitchFamily="65" charset="-120"/>
              </a:rPr>
              <a:t>人生？一天，假如睡八小時，一生</a:t>
            </a:r>
            <a:r>
              <a:rPr lang="zh-TW" altLang="en-US" sz="2400" dirty="0">
                <a:solidFill>
                  <a:schemeClr val="bg1">
                    <a:lumMod val="50000"/>
                  </a:schemeClr>
                </a:solidFill>
                <a:latin typeface="標楷體" panose="03000509000000000000" pitchFamily="65" charset="-120"/>
                <a:ea typeface="標楷體" panose="03000509000000000000" pitchFamily="65" charset="-120"/>
              </a:rPr>
              <a:t>就</a:t>
            </a:r>
            <a:r>
              <a:rPr lang="zh-TW" altLang="zh-TW" sz="2400" dirty="0">
                <a:solidFill>
                  <a:schemeClr val="bg1">
                    <a:lumMod val="50000"/>
                  </a:schemeClr>
                </a:solidFill>
                <a:latin typeface="標楷體" panose="03000509000000000000" pitchFamily="65" charset="-120"/>
                <a:ea typeface="標楷體" panose="03000509000000000000" pitchFamily="65" charset="-120"/>
              </a:rPr>
              <a:t>睡了三分之一</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假如是六十歲，三分之一睡</a:t>
            </a:r>
            <a:r>
              <a:rPr lang="zh-TW" altLang="en-US" sz="2400" dirty="0">
                <a:solidFill>
                  <a:schemeClr val="bg1">
                    <a:lumMod val="50000"/>
                  </a:schemeClr>
                </a:solidFill>
                <a:latin typeface="標楷體" panose="03000509000000000000" pitchFamily="65" charset="-120"/>
                <a:ea typeface="標楷體" panose="03000509000000000000" pitchFamily="65" charset="-120"/>
              </a:rPr>
              <a:t>了</a:t>
            </a:r>
            <a:r>
              <a:rPr lang="zh-TW" altLang="zh-TW" sz="2400" dirty="0">
                <a:solidFill>
                  <a:schemeClr val="bg1">
                    <a:lumMod val="50000"/>
                  </a:schemeClr>
                </a:solidFill>
                <a:latin typeface="標楷體" panose="03000509000000000000" pitchFamily="65" charset="-120"/>
                <a:ea typeface="標楷體" panose="03000509000000000000" pitchFamily="65" charset="-120"/>
              </a:rPr>
              <a:t>幾年？二十年。</a:t>
            </a: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還要扣除讀書</a:t>
            </a:r>
            <a:r>
              <a:rPr lang="zh-TW" altLang="en-US" sz="2400" dirty="0">
                <a:solidFill>
                  <a:schemeClr val="bg1">
                    <a:lumMod val="50000"/>
                  </a:schemeClr>
                </a:solidFill>
                <a:latin typeface="標楷體" panose="03000509000000000000" pitchFamily="65" charset="-120"/>
                <a:ea typeface="標楷體" panose="03000509000000000000" pitchFamily="65" charset="-120"/>
              </a:rPr>
              <a:t>的</a:t>
            </a:r>
            <a:r>
              <a:rPr lang="zh-TW" altLang="zh-TW" sz="2400" dirty="0">
                <a:solidFill>
                  <a:schemeClr val="bg1">
                    <a:lumMod val="50000"/>
                  </a:schemeClr>
                </a:solidFill>
                <a:latin typeface="標楷體" panose="03000509000000000000" pitchFamily="65" charset="-120"/>
                <a:ea typeface="標楷體" panose="03000509000000000000" pitchFamily="65" charset="-120"/>
              </a:rPr>
              <a:t>時</a:t>
            </a:r>
            <a:r>
              <a:rPr lang="zh-TW" altLang="en-US" sz="2400" dirty="0">
                <a:solidFill>
                  <a:schemeClr val="bg1">
                    <a:lumMod val="50000"/>
                  </a:schemeClr>
                </a:solidFill>
                <a:latin typeface="標楷體" panose="03000509000000000000" pitchFamily="65" charset="-120"/>
                <a:ea typeface="標楷體" panose="03000509000000000000" pitchFamily="65" charset="-120"/>
              </a:rPr>
              <a:t>間，</a:t>
            </a:r>
            <a:r>
              <a:rPr lang="zh-TW" altLang="zh-TW" sz="2400" dirty="0">
                <a:solidFill>
                  <a:schemeClr val="bg1">
                    <a:lumMod val="50000"/>
                  </a:schemeClr>
                </a:solidFill>
                <a:latin typeface="標楷體" panose="03000509000000000000" pitchFamily="65" charset="-120"/>
                <a:ea typeface="標楷體" panose="03000509000000000000" pitchFamily="65" charset="-120"/>
              </a:rPr>
              <a:t>最少讀十二年</a:t>
            </a:r>
            <a:r>
              <a:rPr lang="zh-TW" altLang="en-US" sz="2400" dirty="0">
                <a:solidFill>
                  <a:schemeClr val="bg1">
                    <a:lumMod val="50000"/>
                  </a:schemeClr>
                </a:solidFill>
                <a:latin typeface="標楷體" panose="03000509000000000000" pitchFamily="65" charset="-120"/>
                <a:ea typeface="標楷體" panose="03000509000000000000" pitchFamily="65" charset="-120"/>
              </a:rPr>
              <a:t>，再加上</a:t>
            </a:r>
            <a:r>
              <a:rPr lang="zh-TW" altLang="zh-TW" sz="2400" dirty="0">
                <a:solidFill>
                  <a:schemeClr val="bg1">
                    <a:lumMod val="50000"/>
                  </a:schemeClr>
                </a:solidFill>
                <a:latin typeface="標楷體" panose="03000509000000000000" pitchFamily="65" charset="-120"/>
                <a:ea typeface="標楷體" panose="03000509000000000000" pitchFamily="65" charset="-120"/>
              </a:rPr>
              <a:t>吃飯，一頓飯</a:t>
            </a:r>
            <a:r>
              <a:rPr lang="zh-TW" altLang="en-US" sz="2400" dirty="0">
                <a:solidFill>
                  <a:schemeClr val="bg1">
                    <a:lumMod val="50000"/>
                  </a:schemeClr>
                </a:solidFill>
                <a:latin typeface="標楷體" panose="03000509000000000000" pitchFamily="65" charset="-120"/>
                <a:ea typeface="標楷體" panose="03000509000000000000" pitchFamily="65" charset="-120"/>
              </a:rPr>
              <a:t>用</a:t>
            </a:r>
            <a:r>
              <a:rPr lang="zh-TW" altLang="zh-TW" sz="2400" dirty="0">
                <a:solidFill>
                  <a:schemeClr val="bg1">
                    <a:lumMod val="50000"/>
                  </a:schemeClr>
                </a:solidFill>
                <a:latin typeface="標楷體" panose="03000509000000000000" pitchFamily="65" charset="-120"/>
                <a:ea typeface="標楷體" panose="03000509000000000000" pitchFamily="65" charset="-120"/>
              </a:rPr>
              <a:t>四十分</a:t>
            </a:r>
            <a:r>
              <a:rPr lang="zh-TW" altLang="en-US" sz="2400" dirty="0">
                <a:solidFill>
                  <a:schemeClr val="bg1">
                    <a:lumMod val="50000"/>
                  </a:schemeClr>
                </a:solidFill>
                <a:latin typeface="標楷體" panose="03000509000000000000" pitchFamily="65" charset="-120"/>
                <a:ea typeface="標楷體" panose="03000509000000000000" pitchFamily="65" charset="-120"/>
              </a:rPr>
              <a:t>鐘來算</a:t>
            </a:r>
            <a:r>
              <a:rPr lang="zh-TW" altLang="zh-TW" sz="2400" dirty="0">
                <a:solidFill>
                  <a:schemeClr val="bg1">
                    <a:lumMod val="50000"/>
                  </a:schemeClr>
                </a:solidFill>
                <a:latin typeface="標楷體" panose="03000509000000000000" pitchFamily="65" charset="-120"/>
                <a:ea typeface="標楷體" panose="03000509000000000000" pitchFamily="65" charset="-120"/>
              </a:rPr>
              <a:t>，</a:t>
            </a:r>
            <a:r>
              <a:rPr lang="zh-TW" altLang="en-US" sz="2400" dirty="0">
                <a:solidFill>
                  <a:schemeClr val="bg1">
                    <a:lumMod val="50000"/>
                  </a:schemeClr>
                </a:solidFill>
                <a:latin typeface="標楷體" panose="03000509000000000000" pitchFamily="65" charset="-120"/>
                <a:ea typeface="標楷體" panose="03000509000000000000" pitchFamily="65" charset="-120"/>
              </a:rPr>
              <a:t>一日三餐要</a:t>
            </a:r>
            <a:r>
              <a:rPr lang="zh-TW" altLang="zh-TW" sz="2400" dirty="0">
                <a:solidFill>
                  <a:schemeClr val="bg1">
                    <a:lumMod val="50000"/>
                  </a:schemeClr>
                </a:solidFill>
                <a:latin typeface="標楷體" panose="03000509000000000000" pitchFamily="65" charset="-120"/>
                <a:ea typeface="標楷體" panose="03000509000000000000" pitchFamily="65" charset="-120"/>
              </a:rPr>
              <a:t>二個小時</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一個月</a:t>
            </a:r>
            <a:r>
              <a:rPr lang="zh-TW" altLang="en-US" sz="2400" dirty="0">
                <a:solidFill>
                  <a:schemeClr val="bg1">
                    <a:lumMod val="50000"/>
                  </a:schemeClr>
                </a:solidFill>
                <a:latin typeface="標楷體" panose="03000509000000000000" pitchFamily="65" charset="-120"/>
                <a:ea typeface="標楷體" panose="03000509000000000000" pitchFamily="65" charset="-120"/>
              </a:rPr>
              <a:t>是</a:t>
            </a:r>
            <a:r>
              <a:rPr lang="zh-TW" altLang="zh-TW" sz="2400" dirty="0">
                <a:solidFill>
                  <a:schemeClr val="bg1">
                    <a:lumMod val="50000"/>
                  </a:schemeClr>
                </a:solidFill>
                <a:latin typeface="標楷體" panose="03000509000000000000" pitchFamily="65" charset="-120"/>
                <a:ea typeface="標楷體" panose="03000509000000000000" pitchFamily="65" charset="-120"/>
              </a:rPr>
              <a:t>六十小時，六十年吃</a:t>
            </a:r>
            <a:r>
              <a:rPr lang="zh-TW" altLang="en-US" sz="2400" dirty="0">
                <a:solidFill>
                  <a:schemeClr val="bg1">
                    <a:lumMod val="50000"/>
                  </a:schemeClr>
                </a:solidFill>
                <a:latin typeface="標楷體" panose="03000509000000000000" pitchFamily="65" charset="-120"/>
                <a:ea typeface="標楷體" panose="03000509000000000000" pitchFamily="65" charset="-120"/>
              </a:rPr>
              <a:t>掉多少時間</a:t>
            </a:r>
            <a:r>
              <a:rPr lang="zh-TW" altLang="zh-TW" sz="2400" dirty="0">
                <a:solidFill>
                  <a:schemeClr val="bg1">
                    <a:lumMod val="50000"/>
                  </a:schemeClr>
                </a:solidFill>
                <a:latin typeface="標楷體" panose="03000509000000000000" pitchFamily="65" charset="-120"/>
                <a:ea typeface="標楷體" panose="03000509000000000000" pitchFamily="65" charset="-120"/>
              </a:rPr>
              <a:t>？</a:t>
            </a: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a:lnSpc>
                <a:spcPts val="3000"/>
              </a:lnSpc>
            </a:pPr>
            <a:r>
              <a:rPr lang="zh-TW" altLang="zh-TW" sz="2400" dirty="0">
                <a:solidFill>
                  <a:schemeClr val="bg1">
                    <a:lumMod val="50000"/>
                  </a:schemeClr>
                </a:solidFill>
                <a:latin typeface="標楷體" panose="03000509000000000000" pitchFamily="65" charset="-120"/>
                <a:ea typeface="標楷體" panose="03000509000000000000" pitchFamily="65" charset="-120"/>
              </a:rPr>
              <a:t>有的人退休之後，假如癡呆</a:t>
            </a:r>
            <a:r>
              <a:rPr lang="zh-TW" altLang="en-US" sz="2400" dirty="0">
                <a:solidFill>
                  <a:schemeClr val="bg1">
                    <a:lumMod val="50000"/>
                  </a:schemeClr>
                </a:solidFill>
                <a:latin typeface="標楷體" panose="03000509000000000000" pitchFamily="65" charset="-120"/>
                <a:ea typeface="標楷體" panose="03000509000000000000" pitchFamily="65" charset="-120"/>
              </a:rPr>
              <a:t>了</a:t>
            </a:r>
            <a:r>
              <a:rPr lang="zh-TW" altLang="zh-TW" sz="2400" dirty="0">
                <a:solidFill>
                  <a:schemeClr val="bg1">
                    <a:lumMod val="50000"/>
                  </a:schemeClr>
                </a:solidFill>
                <a:latin typeface="標楷體" panose="03000509000000000000" pitchFamily="65" charset="-120"/>
                <a:ea typeface="標楷體" panose="03000509000000000000" pitchFamily="65" charset="-120"/>
              </a:rPr>
              <a:t>，又回歸兒童時代</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你們想，</a:t>
            </a:r>
            <a:r>
              <a:rPr lang="zh-TW" altLang="en-US" sz="2400" dirty="0">
                <a:solidFill>
                  <a:schemeClr val="bg1">
                    <a:lumMod val="50000"/>
                  </a:schemeClr>
                </a:solidFill>
                <a:latin typeface="標楷體" panose="03000509000000000000" pitchFamily="65" charset="-120"/>
                <a:ea typeface="標楷體" panose="03000509000000000000" pitchFamily="65" charset="-120"/>
              </a:rPr>
              <a:t>人生</a:t>
            </a:r>
            <a:r>
              <a:rPr lang="zh-TW" altLang="zh-TW" sz="2400" dirty="0">
                <a:solidFill>
                  <a:schemeClr val="bg1">
                    <a:lumMod val="50000"/>
                  </a:schemeClr>
                </a:solidFill>
                <a:latin typeface="標楷體" panose="03000509000000000000" pitchFamily="65" charset="-120"/>
                <a:ea typeface="標楷體" panose="03000509000000000000" pitchFamily="65" charset="-120"/>
              </a:rPr>
              <a:t>斬頭削尾，剩下中間，再扣掉睡</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zh-TW" sz="2400" dirty="0">
                <a:solidFill>
                  <a:schemeClr val="bg1">
                    <a:lumMod val="50000"/>
                  </a:schemeClr>
                </a:solidFill>
                <a:latin typeface="標楷體" panose="03000509000000000000" pitchFamily="65" charset="-120"/>
                <a:ea typeface="標楷體" panose="03000509000000000000" pitchFamily="65" charset="-120"/>
              </a:rPr>
              <a:t>吃</a:t>
            </a:r>
            <a:r>
              <a:rPr lang="zh-TW" altLang="en-US" sz="2400" dirty="0">
                <a:solidFill>
                  <a:schemeClr val="bg1">
                    <a:lumMod val="50000"/>
                  </a:schemeClr>
                </a:solidFill>
                <a:latin typeface="標楷體" panose="03000509000000000000" pitchFamily="65" charset="-120"/>
                <a:ea typeface="標楷體" panose="03000509000000000000" pitchFamily="65" charset="-120"/>
              </a:rPr>
              <a:t>、玩</a:t>
            </a:r>
            <a:r>
              <a:rPr lang="zh-TW" altLang="zh-TW" sz="2400" dirty="0">
                <a:solidFill>
                  <a:schemeClr val="bg1">
                    <a:lumMod val="50000"/>
                  </a:schemeClr>
                </a:solidFill>
                <a:latin typeface="標楷體" panose="03000509000000000000" pitchFamily="65" charset="-120"/>
                <a:ea typeface="標楷體" panose="03000509000000000000" pitchFamily="65" charset="-120"/>
              </a:rPr>
              <a:t>，到底</a:t>
            </a:r>
            <a:r>
              <a:rPr lang="zh-TW" altLang="en-US" sz="2400" dirty="0">
                <a:solidFill>
                  <a:schemeClr val="bg1">
                    <a:lumMod val="50000"/>
                  </a:schemeClr>
                </a:solidFill>
                <a:latin typeface="標楷體" panose="03000509000000000000" pitchFamily="65" charset="-120"/>
                <a:ea typeface="標楷體" panose="03000509000000000000" pitchFamily="65" charset="-120"/>
              </a:rPr>
              <a:t>剩下</a:t>
            </a:r>
            <a:r>
              <a:rPr lang="zh-TW" altLang="zh-TW" sz="2400" dirty="0">
                <a:solidFill>
                  <a:schemeClr val="bg1">
                    <a:lumMod val="50000"/>
                  </a:schemeClr>
                </a:solidFill>
                <a:latin typeface="標楷體" panose="03000509000000000000" pitchFamily="65" charset="-120"/>
                <a:ea typeface="標楷體" panose="03000509000000000000" pitchFamily="65" charset="-120"/>
              </a:rPr>
              <a:t>多少？所以人生的經濟學，我們要學。</a:t>
            </a:r>
            <a:r>
              <a:rPr lang="en-US" altLang="zh-TW" sz="2400" dirty="0">
                <a:solidFill>
                  <a:schemeClr val="bg1">
                    <a:lumMod val="50000"/>
                  </a:schemeClr>
                </a:solidFill>
                <a:latin typeface="標楷體" panose="03000509000000000000" pitchFamily="65" charset="-120"/>
                <a:ea typeface="標楷體" panose="03000509000000000000" pitchFamily="65" charset="-120"/>
              </a:rPr>
              <a:t> </a:t>
            </a:r>
            <a:endParaRPr lang="zh-TW" altLang="zh-TW" sz="2400" dirty="0">
              <a:solidFill>
                <a:schemeClr val="bg1">
                  <a:lumMod val="50000"/>
                </a:schemeClr>
              </a:solidFill>
              <a:latin typeface="標楷體" panose="03000509000000000000" pitchFamily="65" charset="-120"/>
              <a:ea typeface="標楷體" panose="03000509000000000000" pitchFamily="65" charset="-120"/>
            </a:endParaRPr>
          </a:p>
          <a:p>
            <a:pPr marL="0" marR="0" lvl="0" indent="0" algn="l" rtl="0">
              <a:lnSpc>
                <a:spcPts val="3000"/>
              </a:lnSpc>
              <a:spcBef>
                <a:spcPts val="0"/>
              </a:spcBef>
              <a:spcAft>
                <a:spcPts val="0"/>
              </a:spcAft>
              <a:buNone/>
            </a:pPr>
            <a:endParaRPr sz="2400" dirty="0">
              <a:solidFill>
                <a:schemeClr val="bg1">
                  <a:lumMod val="50000"/>
                </a:schemeClr>
              </a:solidFill>
              <a:latin typeface="標楷體" panose="03000509000000000000" pitchFamily="65" charset="-120"/>
              <a:ea typeface="標楷體" panose="03000509000000000000" pitchFamily="65" charset="-120"/>
            </a:endParaRPr>
          </a:p>
        </p:txBody>
      </p:sp>
      <p:pic>
        <p:nvPicPr>
          <p:cNvPr id="116" name="Google Shape;116;p15"/>
          <p:cNvPicPr preferRelativeResize="0"/>
          <p:nvPr/>
        </p:nvPicPr>
        <p:blipFill rotWithShape="1">
          <a:blip r:embed="rId4">
            <a:alphaModFix/>
          </a:blip>
          <a:srcRect/>
          <a:stretch/>
        </p:blipFill>
        <p:spPr>
          <a:xfrm>
            <a:off x="-2180493" y="-293077"/>
            <a:ext cx="7092460" cy="7467598"/>
          </a:xfrm>
          <a:prstGeom prst="rect">
            <a:avLst/>
          </a:prstGeom>
          <a:noFill/>
          <a:ln>
            <a:noFill/>
          </a:ln>
        </p:spPr>
      </p:pic>
      <p:sp>
        <p:nvSpPr>
          <p:cNvPr id="2" name="矩形 1"/>
          <p:cNvSpPr/>
          <p:nvPr/>
        </p:nvSpPr>
        <p:spPr>
          <a:xfrm>
            <a:off x="6148223" y="6182436"/>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16"/>
          <p:cNvSpPr txBox="1"/>
          <p:nvPr/>
        </p:nvSpPr>
        <p:spPr>
          <a:xfrm rot="-24186">
            <a:off x="713934" y="567190"/>
            <a:ext cx="5280019" cy="701731"/>
          </a:xfrm>
          <a:prstGeom prst="rect">
            <a:avLst/>
          </a:prstGeom>
          <a:noFill/>
          <a:ln>
            <a:noFill/>
          </a:ln>
        </p:spPr>
        <p:txBody>
          <a:bodyPr spcFirstLastPara="1" wrap="square" lIns="0" tIns="0" rIns="0" bIns="0" anchor="t" anchorCtr="0">
            <a:spAutoFit/>
          </a:bodyPr>
          <a:lstStyle/>
          <a:p>
            <a:pPr lvl="0" algn="ctr">
              <a:lnSpc>
                <a:spcPct val="94600"/>
              </a:lnSpc>
            </a:pPr>
            <a:r>
              <a:rPr lang="zh-TW" altLang="zh-TW" sz="4800" dirty="0">
                <a:solidFill>
                  <a:schemeClr val="bg1">
                    <a:lumMod val="50000"/>
                  </a:schemeClr>
                </a:solidFill>
                <a:latin typeface="標楷體" panose="03000509000000000000" pitchFamily="65" charset="-120"/>
                <a:ea typeface="標楷體" panose="03000509000000000000" pitchFamily="65" charset="-120"/>
              </a:rPr>
              <a:t>人生還有多長</a:t>
            </a:r>
            <a:r>
              <a:rPr lang="en-US" altLang="zh-TW" sz="4800" dirty="0">
                <a:solidFill>
                  <a:schemeClr val="bg1">
                    <a:lumMod val="50000"/>
                  </a:schemeClr>
                </a:solidFill>
                <a:latin typeface="標楷體" panose="03000509000000000000" pitchFamily="65" charset="-120"/>
                <a:ea typeface="標楷體" panose="03000509000000000000" pitchFamily="65" charset="-120"/>
              </a:rPr>
              <a:t>…</a:t>
            </a:r>
            <a:endParaRPr sz="4800" dirty="0">
              <a:solidFill>
                <a:schemeClr val="bg1">
                  <a:lumMod val="50000"/>
                </a:schemeClr>
              </a:solidFill>
              <a:latin typeface="標楷體" panose="03000509000000000000" pitchFamily="65" charset="-120"/>
              <a:ea typeface="標楷體" panose="03000509000000000000" pitchFamily="65" charset="-120"/>
              <a:sym typeface="Arial"/>
            </a:endParaRPr>
          </a:p>
        </p:txBody>
      </p:sp>
      <p:cxnSp>
        <p:nvCxnSpPr>
          <p:cNvPr id="122" name="Google Shape;122;p16"/>
          <p:cNvCxnSpPr/>
          <p:nvPr/>
        </p:nvCxnSpPr>
        <p:spPr>
          <a:xfrm rot="-5029">
            <a:off x="1273891" y="5633301"/>
            <a:ext cx="7518389" cy="42547"/>
          </a:xfrm>
          <a:prstGeom prst="straightConnector1">
            <a:avLst/>
          </a:prstGeom>
          <a:noFill/>
          <a:ln w="76200" cap="flat" cmpd="sng">
            <a:solidFill>
              <a:srgbClr val="7F7F7F"/>
            </a:solidFill>
            <a:prstDash val="solid"/>
            <a:round/>
            <a:headEnd type="none" w="sm" len="sm"/>
            <a:tailEnd type="stealth" w="med" len="med"/>
          </a:ln>
        </p:spPr>
      </p:cxnSp>
      <p:sp>
        <p:nvSpPr>
          <p:cNvPr id="123" name="Google Shape;123;p16"/>
          <p:cNvSpPr txBox="1"/>
          <p:nvPr/>
        </p:nvSpPr>
        <p:spPr>
          <a:xfrm>
            <a:off x="217414" y="5241873"/>
            <a:ext cx="1192176" cy="654025"/>
          </a:xfrm>
          <a:prstGeom prst="rect">
            <a:avLst/>
          </a:prstGeom>
          <a:noFill/>
          <a:ln>
            <a:noFill/>
          </a:ln>
        </p:spPr>
        <p:txBody>
          <a:bodyPr spcFirstLastPara="1" wrap="square" lIns="0" tIns="0" rIns="0" bIns="0" anchor="t" anchorCtr="0">
            <a:spAutoFit/>
          </a:bodyPr>
          <a:lstStyle/>
          <a:p>
            <a:pPr marL="0" marR="0" lvl="0" indent="0" algn="ctr" rtl="0">
              <a:lnSpc>
                <a:spcPct val="169940"/>
              </a:lnSpc>
              <a:spcBef>
                <a:spcPts val="0"/>
              </a:spcBef>
              <a:spcAft>
                <a:spcPts val="0"/>
              </a:spcAft>
              <a:buNone/>
            </a:pPr>
            <a:r>
              <a:rPr lang="zh-TW" sz="2500" b="1" dirty="0">
                <a:solidFill>
                  <a:srgbClr val="7F7F7F"/>
                </a:solidFill>
                <a:latin typeface="標楷體" panose="03000509000000000000" pitchFamily="65" charset="-120"/>
                <a:ea typeface="標楷體" panose="03000509000000000000" pitchFamily="65" charset="-120"/>
                <a:sym typeface="Arial"/>
              </a:rPr>
              <a:t>出生</a:t>
            </a:r>
            <a:endParaRPr sz="2500" b="1" dirty="0">
              <a:solidFill>
                <a:srgbClr val="7F7F7F"/>
              </a:solidFill>
              <a:latin typeface="標楷體" panose="03000509000000000000" pitchFamily="65" charset="-120"/>
              <a:ea typeface="標楷體" panose="03000509000000000000" pitchFamily="65" charset="-120"/>
              <a:sym typeface="Arial"/>
            </a:endParaRPr>
          </a:p>
        </p:txBody>
      </p:sp>
      <p:sp>
        <p:nvSpPr>
          <p:cNvPr id="124" name="Google Shape;124;p16"/>
          <p:cNvSpPr txBox="1"/>
          <p:nvPr/>
        </p:nvSpPr>
        <p:spPr>
          <a:xfrm>
            <a:off x="8612857" y="5461367"/>
            <a:ext cx="1212454" cy="384721"/>
          </a:xfrm>
          <a:prstGeom prst="rect">
            <a:avLst/>
          </a:prstGeom>
          <a:noFill/>
          <a:ln>
            <a:noFill/>
          </a:ln>
        </p:spPr>
        <p:txBody>
          <a:bodyPr spcFirstLastPara="1" wrap="square" lIns="0" tIns="0" rIns="0" bIns="0" anchor="t" anchorCtr="0">
            <a:spAutoFit/>
          </a:bodyPr>
          <a:lstStyle/>
          <a:p>
            <a:pPr marL="0" marR="0" lvl="0" indent="0" algn="ctr" rtl="0">
              <a:lnSpc>
                <a:spcPct val="124983"/>
              </a:lnSpc>
              <a:spcBef>
                <a:spcPts val="0"/>
              </a:spcBef>
              <a:spcAft>
                <a:spcPts val="0"/>
              </a:spcAft>
              <a:buNone/>
            </a:pPr>
            <a:r>
              <a:rPr lang="zh-TW" sz="2000" b="1" dirty="0">
                <a:solidFill>
                  <a:srgbClr val="7F7F7F"/>
                </a:solidFill>
                <a:latin typeface="標楷體" panose="03000509000000000000" pitchFamily="65" charset="-120"/>
                <a:ea typeface="標楷體" panose="03000509000000000000" pitchFamily="65" charset="-120"/>
                <a:sym typeface="Arial"/>
              </a:rPr>
              <a:t>100歲</a:t>
            </a:r>
            <a:endParaRPr sz="2000" b="1" dirty="0">
              <a:solidFill>
                <a:srgbClr val="7F7F7F"/>
              </a:solidFill>
              <a:latin typeface="標楷體" panose="03000509000000000000" pitchFamily="65" charset="-120"/>
              <a:ea typeface="標楷體" panose="03000509000000000000" pitchFamily="65" charset="-120"/>
              <a:sym typeface="Arial"/>
            </a:endParaRPr>
          </a:p>
        </p:txBody>
      </p:sp>
      <p:graphicFrame>
        <p:nvGraphicFramePr>
          <p:cNvPr id="125" name="Google Shape;125;p16"/>
          <p:cNvGraphicFramePr/>
          <p:nvPr>
            <p:extLst>
              <p:ext uri="{D42A27DB-BD31-4B8C-83A1-F6EECF244321}">
                <p14:modId xmlns:p14="http://schemas.microsoft.com/office/powerpoint/2010/main" val="1489508828"/>
              </p:ext>
            </p:extLst>
          </p:nvPr>
        </p:nvGraphicFramePr>
        <p:xfrm>
          <a:off x="1273863" y="1620982"/>
          <a:ext cx="7362250" cy="3550553"/>
        </p:xfrm>
        <a:graphic>
          <a:graphicData uri="http://schemas.openxmlformats.org/drawingml/2006/table">
            <a:tbl>
              <a:tblPr firstRow="1" bandRow="1">
                <a:noFill/>
                <a:tableStyleId>{FD1E0683-0174-4587-8C4C-118D2AE68023}</a:tableStyleId>
              </a:tblPr>
              <a:tblGrid>
                <a:gridCol w="736225">
                  <a:extLst>
                    <a:ext uri="{9D8B030D-6E8A-4147-A177-3AD203B41FA5}">
                      <a16:colId xmlns:a16="http://schemas.microsoft.com/office/drawing/2014/main" val="20000"/>
                    </a:ext>
                  </a:extLst>
                </a:gridCol>
                <a:gridCol w="736225">
                  <a:extLst>
                    <a:ext uri="{9D8B030D-6E8A-4147-A177-3AD203B41FA5}">
                      <a16:colId xmlns:a16="http://schemas.microsoft.com/office/drawing/2014/main" val="20001"/>
                    </a:ext>
                  </a:extLst>
                </a:gridCol>
                <a:gridCol w="736225">
                  <a:extLst>
                    <a:ext uri="{9D8B030D-6E8A-4147-A177-3AD203B41FA5}">
                      <a16:colId xmlns:a16="http://schemas.microsoft.com/office/drawing/2014/main" val="20002"/>
                    </a:ext>
                  </a:extLst>
                </a:gridCol>
                <a:gridCol w="736225">
                  <a:extLst>
                    <a:ext uri="{9D8B030D-6E8A-4147-A177-3AD203B41FA5}">
                      <a16:colId xmlns:a16="http://schemas.microsoft.com/office/drawing/2014/main" val="20003"/>
                    </a:ext>
                  </a:extLst>
                </a:gridCol>
                <a:gridCol w="736225">
                  <a:extLst>
                    <a:ext uri="{9D8B030D-6E8A-4147-A177-3AD203B41FA5}">
                      <a16:colId xmlns:a16="http://schemas.microsoft.com/office/drawing/2014/main" val="20004"/>
                    </a:ext>
                  </a:extLst>
                </a:gridCol>
                <a:gridCol w="736225">
                  <a:extLst>
                    <a:ext uri="{9D8B030D-6E8A-4147-A177-3AD203B41FA5}">
                      <a16:colId xmlns:a16="http://schemas.microsoft.com/office/drawing/2014/main" val="20005"/>
                    </a:ext>
                  </a:extLst>
                </a:gridCol>
                <a:gridCol w="736225">
                  <a:extLst>
                    <a:ext uri="{9D8B030D-6E8A-4147-A177-3AD203B41FA5}">
                      <a16:colId xmlns:a16="http://schemas.microsoft.com/office/drawing/2014/main" val="20006"/>
                    </a:ext>
                  </a:extLst>
                </a:gridCol>
                <a:gridCol w="736225">
                  <a:extLst>
                    <a:ext uri="{9D8B030D-6E8A-4147-A177-3AD203B41FA5}">
                      <a16:colId xmlns:a16="http://schemas.microsoft.com/office/drawing/2014/main" val="20007"/>
                    </a:ext>
                  </a:extLst>
                </a:gridCol>
                <a:gridCol w="736225">
                  <a:extLst>
                    <a:ext uri="{9D8B030D-6E8A-4147-A177-3AD203B41FA5}">
                      <a16:colId xmlns:a16="http://schemas.microsoft.com/office/drawing/2014/main" val="20008"/>
                    </a:ext>
                  </a:extLst>
                </a:gridCol>
                <a:gridCol w="736225">
                  <a:extLst>
                    <a:ext uri="{9D8B030D-6E8A-4147-A177-3AD203B41FA5}">
                      <a16:colId xmlns:a16="http://schemas.microsoft.com/office/drawing/2014/main" val="20009"/>
                    </a:ext>
                  </a:extLst>
                </a:gridCol>
              </a:tblGrid>
              <a:tr h="3550553">
                <a:tc>
                  <a:txBody>
                    <a:bodyPr/>
                    <a:lstStyle/>
                    <a:p>
                      <a:pPr marL="0" marR="0" lvl="0" indent="0" algn="l" rtl="0">
                        <a:spcBef>
                          <a:spcPts val="0"/>
                        </a:spcBef>
                        <a:spcAft>
                          <a:spcPts val="0"/>
                        </a:spcAft>
                        <a:buNone/>
                      </a:pPr>
                      <a:endParaRPr sz="975">
                        <a:solidFill>
                          <a:srgbClr val="6A6B6B"/>
                        </a:solidFill>
                      </a:endParaRPr>
                    </a:p>
                  </a:txBody>
                  <a:tcPr marL="91450" marR="91450" marT="45725" marB="45725">
                    <a:lnL w="9525" cap="flat" cmpd="sng">
                      <a:solidFill>
                        <a:srgbClr val="000000">
                          <a:alpha val="0"/>
                        </a:srgbClr>
                      </a:solidFill>
                      <a:prstDash val="solid"/>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dirty="0"/>
                    </a:p>
                  </a:txBody>
                  <a:tcPr marL="91450" marR="91450" marT="45725" marB="45725">
                    <a:lnL w="28575" cap="flat" cmpd="sng">
                      <a:solidFill>
                        <a:srgbClr val="BFBFBF"/>
                      </a:solidFill>
                      <a:prstDash val="dash"/>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126" name="Google Shape;126;p16"/>
          <p:cNvGraphicFramePr/>
          <p:nvPr/>
        </p:nvGraphicFramePr>
        <p:xfrm>
          <a:off x="4890655" y="1620982"/>
          <a:ext cx="208300" cy="249375"/>
        </p:xfrm>
        <a:graphic>
          <a:graphicData uri="http://schemas.openxmlformats.org/drawingml/2006/table">
            <a:tbl>
              <a:tblPr>
                <a:noFill/>
                <a:tableStyleId>{98A58922-26CE-4442-8D8B-76BD84E6BE89}</a:tableStyleId>
              </a:tblPr>
              <a:tblGrid>
                <a:gridCol w="208300">
                  <a:extLst>
                    <a:ext uri="{9D8B030D-6E8A-4147-A177-3AD203B41FA5}">
                      <a16:colId xmlns:a16="http://schemas.microsoft.com/office/drawing/2014/main" val="20000"/>
                    </a:ext>
                  </a:extLst>
                </a:gridCol>
              </a:tblGrid>
              <a:tr h="249375">
                <a:tc>
                  <a:txBody>
                    <a:bodyPr/>
                    <a:lstStyle/>
                    <a:p>
                      <a:pPr marL="0" marR="0" lvl="0" indent="0" algn="l" rtl="0">
                        <a:spcBef>
                          <a:spcPts val="0"/>
                        </a:spcBef>
                        <a:spcAft>
                          <a:spcPts val="0"/>
                        </a:spcAft>
                        <a:buNone/>
                      </a:pPr>
                      <a:endParaRPr sz="975"/>
                    </a:p>
                  </a:txBody>
                  <a:tcPr marL="91450" marR="91450" marT="45725" marB="457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127" name="Google Shape;127;p16"/>
          <p:cNvCxnSpPr/>
          <p:nvPr/>
        </p:nvCxnSpPr>
        <p:spPr>
          <a:xfrm>
            <a:off x="2010508" y="5471470"/>
            <a:ext cx="0" cy="336418"/>
          </a:xfrm>
          <a:prstGeom prst="straightConnector1">
            <a:avLst/>
          </a:prstGeom>
          <a:noFill/>
          <a:ln w="53975" cap="rnd" cmpd="sng">
            <a:solidFill>
              <a:srgbClr val="7F7F7F"/>
            </a:solidFill>
            <a:prstDash val="solid"/>
            <a:round/>
            <a:headEnd type="none" w="sm" len="sm"/>
            <a:tailEnd type="none" w="sm" len="sm"/>
          </a:ln>
        </p:spPr>
      </p:cxnSp>
      <p:cxnSp>
        <p:nvCxnSpPr>
          <p:cNvPr id="128" name="Google Shape;128;p16"/>
          <p:cNvCxnSpPr/>
          <p:nvPr/>
        </p:nvCxnSpPr>
        <p:spPr>
          <a:xfrm>
            <a:off x="2696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29" name="Google Shape;129;p16"/>
          <p:cNvCxnSpPr/>
          <p:nvPr/>
        </p:nvCxnSpPr>
        <p:spPr>
          <a:xfrm>
            <a:off x="3458308" y="54843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0" name="Google Shape;130;p16"/>
          <p:cNvCxnSpPr/>
          <p:nvPr/>
        </p:nvCxnSpPr>
        <p:spPr>
          <a:xfrm>
            <a:off x="4220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1" name="Google Shape;131;p16"/>
          <p:cNvCxnSpPr/>
          <p:nvPr/>
        </p:nvCxnSpPr>
        <p:spPr>
          <a:xfrm>
            <a:off x="4954973" y="5487690"/>
            <a:ext cx="0" cy="336418"/>
          </a:xfrm>
          <a:prstGeom prst="straightConnector1">
            <a:avLst/>
          </a:prstGeom>
          <a:noFill/>
          <a:ln w="53975" cap="rnd" cmpd="sng">
            <a:solidFill>
              <a:srgbClr val="7F7F7F"/>
            </a:solidFill>
            <a:prstDash val="solid"/>
            <a:round/>
            <a:headEnd type="none" w="sm" len="sm"/>
            <a:tailEnd type="none" w="sm" len="sm"/>
          </a:ln>
        </p:spPr>
      </p:cxnSp>
      <p:cxnSp>
        <p:nvCxnSpPr>
          <p:cNvPr id="132" name="Google Shape;132;p16"/>
          <p:cNvCxnSpPr/>
          <p:nvPr/>
        </p:nvCxnSpPr>
        <p:spPr>
          <a:xfrm>
            <a:off x="5668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3" name="Google Shape;133;p16"/>
          <p:cNvCxnSpPr/>
          <p:nvPr/>
        </p:nvCxnSpPr>
        <p:spPr>
          <a:xfrm>
            <a:off x="6430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4" name="Google Shape;134;p16"/>
          <p:cNvCxnSpPr/>
          <p:nvPr/>
        </p:nvCxnSpPr>
        <p:spPr>
          <a:xfrm>
            <a:off x="7192108" y="5486365"/>
            <a:ext cx="0" cy="336418"/>
          </a:xfrm>
          <a:prstGeom prst="straightConnector1">
            <a:avLst/>
          </a:prstGeom>
          <a:noFill/>
          <a:ln w="53975" cap="rnd" cmpd="sng">
            <a:solidFill>
              <a:srgbClr val="7F7F7F"/>
            </a:solidFill>
            <a:prstDash val="solid"/>
            <a:round/>
            <a:headEnd type="none" w="sm" len="sm"/>
            <a:tailEnd type="none" w="sm" len="sm"/>
          </a:ln>
        </p:spPr>
      </p:cxnSp>
      <p:cxnSp>
        <p:nvCxnSpPr>
          <p:cNvPr id="135" name="Google Shape;135;p16"/>
          <p:cNvCxnSpPr/>
          <p:nvPr/>
        </p:nvCxnSpPr>
        <p:spPr>
          <a:xfrm>
            <a:off x="7877908" y="5486365"/>
            <a:ext cx="0" cy="336418"/>
          </a:xfrm>
          <a:prstGeom prst="straightConnector1">
            <a:avLst/>
          </a:prstGeom>
          <a:noFill/>
          <a:ln w="53975" cap="rnd" cmpd="sng">
            <a:solidFill>
              <a:srgbClr val="7F7F7F"/>
            </a:solidFill>
            <a:prstDash val="solid"/>
            <a:round/>
            <a:headEnd type="none" w="sm" len="sm"/>
            <a:tailEnd type="none" w="sm" len="sm"/>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16"/>
          <p:cNvSpPr txBox="1"/>
          <p:nvPr/>
        </p:nvSpPr>
        <p:spPr>
          <a:xfrm rot="-24186">
            <a:off x="713934" y="567190"/>
            <a:ext cx="5280019" cy="70173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4600"/>
              </a:lnSpc>
              <a:spcBef>
                <a:spcPts val="0"/>
              </a:spcBef>
              <a:spcAft>
                <a:spcPts val="0"/>
              </a:spcAft>
              <a:buClr>
                <a:srgbClr val="000000"/>
              </a:buClr>
              <a:buSzTx/>
              <a:buFont typeface="Arial"/>
              <a:buNone/>
              <a:tabLst/>
              <a:defRPr/>
            </a:pPr>
            <a:r>
              <a:rPr kumimoji="0" lang="zh-TW" altLang="zh-TW" sz="4800" b="0"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人生還有多長</a:t>
            </a:r>
            <a:r>
              <a:rPr kumimoji="0" lang="en-US" altLang="zh-TW" sz="4800" b="0"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rPr>
              <a:t>…</a:t>
            </a:r>
            <a:endParaRPr kumimoji="0" sz="4800" b="0" i="0" u="none" strike="noStrike" kern="0" cap="none" spc="0" normalizeH="0" baseline="0" noProof="0" dirty="0">
              <a:ln>
                <a:noFill/>
              </a:ln>
              <a:solidFill>
                <a:srgbClr val="FFFFFF">
                  <a:lumMod val="50000"/>
                </a:srgbClr>
              </a:solidFill>
              <a:effectLst/>
              <a:uLnTx/>
              <a:uFillTx/>
              <a:latin typeface="標楷體" panose="03000509000000000000" pitchFamily="65" charset="-120"/>
              <a:ea typeface="標楷體" panose="03000509000000000000" pitchFamily="65" charset="-120"/>
              <a:cs typeface="Arial"/>
              <a:sym typeface="Arial"/>
            </a:endParaRPr>
          </a:p>
        </p:txBody>
      </p:sp>
      <p:cxnSp>
        <p:nvCxnSpPr>
          <p:cNvPr id="122" name="Google Shape;122;p16"/>
          <p:cNvCxnSpPr/>
          <p:nvPr/>
        </p:nvCxnSpPr>
        <p:spPr>
          <a:xfrm rot="-5029">
            <a:off x="1273891" y="5633301"/>
            <a:ext cx="7518389" cy="42547"/>
          </a:xfrm>
          <a:prstGeom prst="straightConnector1">
            <a:avLst/>
          </a:prstGeom>
          <a:noFill/>
          <a:ln w="76200" cap="flat" cmpd="sng">
            <a:solidFill>
              <a:srgbClr val="7F7F7F"/>
            </a:solidFill>
            <a:prstDash val="solid"/>
            <a:round/>
            <a:headEnd type="none" w="sm" len="sm"/>
            <a:tailEnd type="stealth" w="med" len="med"/>
          </a:ln>
        </p:spPr>
      </p:cxnSp>
      <p:sp>
        <p:nvSpPr>
          <p:cNvPr id="123" name="Google Shape;123;p16"/>
          <p:cNvSpPr txBox="1"/>
          <p:nvPr/>
        </p:nvSpPr>
        <p:spPr>
          <a:xfrm>
            <a:off x="217414" y="5241873"/>
            <a:ext cx="1192176" cy="65402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69940"/>
              </a:lnSpc>
              <a:spcBef>
                <a:spcPts val="0"/>
              </a:spcBef>
              <a:spcAft>
                <a:spcPts val="0"/>
              </a:spcAft>
              <a:buClr>
                <a:srgbClr val="000000"/>
              </a:buClr>
              <a:buSzTx/>
              <a:buFont typeface="Arial"/>
              <a:buNone/>
              <a:tabLst/>
              <a:defRPr/>
            </a:pPr>
            <a:r>
              <a:rPr kumimoji="0" lang="zh-TW" altLang="en-US" sz="25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rPr>
              <a:t>出生</a:t>
            </a:r>
            <a:endParaRPr kumimoji="0" sz="25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endParaRPr>
          </a:p>
        </p:txBody>
      </p:sp>
      <p:sp>
        <p:nvSpPr>
          <p:cNvPr id="124" name="Google Shape;124;p16"/>
          <p:cNvSpPr txBox="1"/>
          <p:nvPr/>
        </p:nvSpPr>
        <p:spPr>
          <a:xfrm>
            <a:off x="8612857" y="5461367"/>
            <a:ext cx="1212454" cy="384721"/>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24983"/>
              </a:lnSpc>
              <a:spcBef>
                <a:spcPts val="0"/>
              </a:spcBef>
              <a:spcAft>
                <a:spcPts val="0"/>
              </a:spcAft>
              <a:buClr>
                <a:srgbClr val="000000"/>
              </a:buClr>
              <a:buSzTx/>
              <a:buFont typeface="Arial"/>
              <a:buNone/>
              <a:tabLst/>
              <a:defRPr/>
            </a:pPr>
            <a:r>
              <a:rPr kumimoji="0" lang="en-US" altLang="zh-TW" sz="20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rPr>
              <a:t>100</a:t>
            </a:r>
            <a:r>
              <a:rPr kumimoji="0" lang="zh-TW" altLang="en-US" sz="20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rPr>
              <a:t>歲</a:t>
            </a:r>
            <a:endParaRPr kumimoji="0" sz="2000" b="1" i="0" u="none" strike="noStrike" kern="0" cap="none" spc="0" normalizeH="0" baseline="0" noProof="0" dirty="0">
              <a:ln>
                <a:noFill/>
              </a:ln>
              <a:solidFill>
                <a:srgbClr val="7F7F7F"/>
              </a:solidFill>
              <a:effectLst/>
              <a:uLnTx/>
              <a:uFillTx/>
              <a:latin typeface="標楷體" panose="03000509000000000000" pitchFamily="65" charset="-120"/>
              <a:ea typeface="標楷體" panose="03000509000000000000" pitchFamily="65" charset="-120"/>
              <a:cs typeface="Arial"/>
              <a:sym typeface="Arial"/>
            </a:endParaRPr>
          </a:p>
        </p:txBody>
      </p:sp>
      <p:graphicFrame>
        <p:nvGraphicFramePr>
          <p:cNvPr id="125" name="Google Shape;125;p16"/>
          <p:cNvGraphicFramePr/>
          <p:nvPr/>
        </p:nvGraphicFramePr>
        <p:xfrm>
          <a:off x="1273863" y="1620982"/>
          <a:ext cx="7362250" cy="3550553"/>
        </p:xfrm>
        <a:graphic>
          <a:graphicData uri="http://schemas.openxmlformats.org/drawingml/2006/table">
            <a:tbl>
              <a:tblPr firstRow="1" bandRow="1">
                <a:noFill/>
                <a:tableStyleId>{FD1E0683-0174-4587-8C4C-118D2AE68023}</a:tableStyleId>
              </a:tblPr>
              <a:tblGrid>
                <a:gridCol w="736225">
                  <a:extLst>
                    <a:ext uri="{9D8B030D-6E8A-4147-A177-3AD203B41FA5}">
                      <a16:colId xmlns:a16="http://schemas.microsoft.com/office/drawing/2014/main" val="20000"/>
                    </a:ext>
                  </a:extLst>
                </a:gridCol>
                <a:gridCol w="736225">
                  <a:extLst>
                    <a:ext uri="{9D8B030D-6E8A-4147-A177-3AD203B41FA5}">
                      <a16:colId xmlns:a16="http://schemas.microsoft.com/office/drawing/2014/main" val="20001"/>
                    </a:ext>
                  </a:extLst>
                </a:gridCol>
                <a:gridCol w="736225">
                  <a:extLst>
                    <a:ext uri="{9D8B030D-6E8A-4147-A177-3AD203B41FA5}">
                      <a16:colId xmlns:a16="http://schemas.microsoft.com/office/drawing/2014/main" val="20002"/>
                    </a:ext>
                  </a:extLst>
                </a:gridCol>
                <a:gridCol w="736225">
                  <a:extLst>
                    <a:ext uri="{9D8B030D-6E8A-4147-A177-3AD203B41FA5}">
                      <a16:colId xmlns:a16="http://schemas.microsoft.com/office/drawing/2014/main" val="20003"/>
                    </a:ext>
                  </a:extLst>
                </a:gridCol>
                <a:gridCol w="736225">
                  <a:extLst>
                    <a:ext uri="{9D8B030D-6E8A-4147-A177-3AD203B41FA5}">
                      <a16:colId xmlns:a16="http://schemas.microsoft.com/office/drawing/2014/main" val="20004"/>
                    </a:ext>
                  </a:extLst>
                </a:gridCol>
                <a:gridCol w="736225">
                  <a:extLst>
                    <a:ext uri="{9D8B030D-6E8A-4147-A177-3AD203B41FA5}">
                      <a16:colId xmlns:a16="http://schemas.microsoft.com/office/drawing/2014/main" val="20005"/>
                    </a:ext>
                  </a:extLst>
                </a:gridCol>
                <a:gridCol w="736225">
                  <a:extLst>
                    <a:ext uri="{9D8B030D-6E8A-4147-A177-3AD203B41FA5}">
                      <a16:colId xmlns:a16="http://schemas.microsoft.com/office/drawing/2014/main" val="20006"/>
                    </a:ext>
                  </a:extLst>
                </a:gridCol>
                <a:gridCol w="736225">
                  <a:extLst>
                    <a:ext uri="{9D8B030D-6E8A-4147-A177-3AD203B41FA5}">
                      <a16:colId xmlns:a16="http://schemas.microsoft.com/office/drawing/2014/main" val="20007"/>
                    </a:ext>
                  </a:extLst>
                </a:gridCol>
                <a:gridCol w="736225">
                  <a:extLst>
                    <a:ext uri="{9D8B030D-6E8A-4147-A177-3AD203B41FA5}">
                      <a16:colId xmlns:a16="http://schemas.microsoft.com/office/drawing/2014/main" val="20008"/>
                    </a:ext>
                  </a:extLst>
                </a:gridCol>
                <a:gridCol w="736225">
                  <a:extLst>
                    <a:ext uri="{9D8B030D-6E8A-4147-A177-3AD203B41FA5}">
                      <a16:colId xmlns:a16="http://schemas.microsoft.com/office/drawing/2014/main" val="20009"/>
                    </a:ext>
                  </a:extLst>
                </a:gridCol>
              </a:tblGrid>
              <a:tr h="3550553">
                <a:tc>
                  <a:txBody>
                    <a:bodyPr/>
                    <a:lstStyle/>
                    <a:p>
                      <a:pPr marL="0" marR="0" lvl="0" indent="0" algn="l" rtl="0">
                        <a:spcBef>
                          <a:spcPts val="0"/>
                        </a:spcBef>
                        <a:spcAft>
                          <a:spcPts val="0"/>
                        </a:spcAft>
                        <a:buNone/>
                      </a:pPr>
                      <a:endParaRPr sz="975">
                        <a:solidFill>
                          <a:srgbClr val="6A6B6B"/>
                        </a:solidFill>
                      </a:endParaRPr>
                    </a:p>
                  </a:txBody>
                  <a:tcPr marL="91450" marR="91450" marT="45725" marB="45725">
                    <a:lnL w="9525" cap="flat" cmpd="sng">
                      <a:solidFill>
                        <a:srgbClr val="000000">
                          <a:alpha val="0"/>
                        </a:srgbClr>
                      </a:solidFill>
                      <a:prstDash val="solid"/>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dirty="0"/>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dirty="0"/>
                    </a:p>
                  </a:txBody>
                  <a:tcPr marL="91450" marR="91450" marT="45725" marB="45725">
                    <a:lnL w="28575" cap="flat" cmpd="sng">
                      <a:solidFill>
                        <a:srgbClr val="BFBFBF"/>
                      </a:solidFill>
                      <a:prstDash val="dash"/>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126" name="Google Shape;126;p16"/>
          <p:cNvGraphicFramePr/>
          <p:nvPr/>
        </p:nvGraphicFramePr>
        <p:xfrm>
          <a:off x="4890655" y="1620982"/>
          <a:ext cx="208300" cy="249375"/>
        </p:xfrm>
        <a:graphic>
          <a:graphicData uri="http://schemas.openxmlformats.org/drawingml/2006/table">
            <a:tbl>
              <a:tblPr>
                <a:noFill/>
                <a:tableStyleId>{98A58922-26CE-4442-8D8B-76BD84E6BE89}</a:tableStyleId>
              </a:tblPr>
              <a:tblGrid>
                <a:gridCol w="208300">
                  <a:extLst>
                    <a:ext uri="{9D8B030D-6E8A-4147-A177-3AD203B41FA5}">
                      <a16:colId xmlns:a16="http://schemas.microsoft.com/office/drawing/2014/main" val="20000"/>
                    </a:ext>
                  </a:extLst>
                </a:gridCol>
              </a:tblGrid>
              <a:tr h="249375">
                <a:tc>
                  <a:txBody>
                    <a:bodyPr/>
                    <a:lstStyle/>
                    <a:p>
                      <a:pPr marL="0" marR="0" lvl="0" indent="0" algn="l" rtl="0">
                        <a:spcBef>
                          <a:spcPts val="0"/>
                        </a:spcBef>
                        <a:spcAft>
                          <a:spcPts val="0"/>
                        </a:spcAft>
                        <a:buNone/>
                      </a:pPr>
                      <a:endParaRPr sz="975"/>
                    </a:p>
                  </a:txBody>
                  <a:tcPr marL="91450" marR="91450" marT="45725" marB="457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127" name="Google Shape;127;p16"/>
          <p:cNvCxnSpPr/>
          <p:nvPr/>
        </p:nvCxnSpPr>
        <p:spPr>
          <a:xfrm>
            <a:off x="2010508" y="5471470"/>
            <a:ext cx="0" cy="336418"/>
          </a:xfrm>
          <a:prstGeom prst="straightConnector1">
            <a:avLst/>
          </a:prstGeom>
          <a:noFill/>
          <a:ln w="53975" cap="rnd" cmpd="sng">
            <a:solidFill>
              <a:srgbClr val="7F7F7F"/>
            </a:solidFill>
            <a:prstDash val="solid"/>
            <a:round/>
            <a:headEnd type="none" w="sm" len="sm"/>
            <a:tailEnd type="none" w="sm" len="sm"/>
          </a:ln>
        </p:spPr>
      </p:cxnSp>
      <p:cxnSp>
        <p:nvCxnSpPr>
          <p:cNvPr id="128" name="Google Shape;128;p16"/>
          <p:cNvCxnSpPr/>
          <p:nvPr/>
        </p:nvCxnSpPr>
        <p:spPr>
          <a:xfrm>
            <a:off x="2696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29" name="Google Shape;129;p16"/>
          <p:cNvCxnSpPr/>
          <p:nvPr/>
        </p:nvCxnSpPr>
        <p:spPr>
          <a:xfrm>
            <a:off x="3458308" y="54843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0" name="Google Shape;130;p16"/>
          <p:cNvCxnSpPr/>
          <p:nvPr/>
        </p:nvCxnSpPr>
        <p:spPr>
          <a:xfrm>
            <a:off x="4220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1" name="Google Shape;131;p16"/>
          <p:cNvCxnSpPr/>
          <p:nvPr/>
        </p:nvCxnSpPr>
        <p:spPr>
          <a:xfrm>
            <a:off x="4954973" y="5487690"/>
            <a:ext cx="0" cy="336418"/>
          </a:xfrm>
          <a:prstGeom prst="straightConnector1">
            <a:avLst/>
          </a:prstGeom>
          <a:noFill/>
          <a:ln w="53975" cap="rnd" cmpd="sng">
            <a:solidFill>
              <a:srgbClr val="7F7F7F"/>
            </a:solidFill>
            <a:prstDash val="solid"/>
            <a:round/>
            <a:headEnd type="none" w="sm" len="sm"/>
            <a:tailEnd type="none" w="sm" len="sm"/>
          </a:ln>
        </p:spPr>
      </p:cxnSp>
      <p:cxnSp>
        <p:nvCxnSpPr>
          <p:cNvPr id="132" name="Google Shape;132;p16"/>
          <p:cNvCxnSpPr/>
          <p:nvPr/>
        </p:nvCxnSpPr>
        <p:spPr>
          <a:xfrm>
            <a:off x="5668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3" name="Google Shape;133;p16"/>
          <p:cNvCxnSpPr/>
          <p:nvPr/>
        </p:nvCxnSpPr>
        <p:spPr>
          <a:xfrm>
            <a:off x="6430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4" name="Google Shape;134;p16"/>
          <p:cNvCxnSpPr/>
          <p:nvPr/>
        </p:nvCxnSpPr>
        <p:spPr>
          <a:xfrm>
            <a:off x="7192108" y="5486365"/>
            <a:ext cx="0" cy="336418"/>
          </a:xfrm>
          <a:prstGeom prst="straightConnector1">
            <a:avLst/>
          </a:prstGeom>
          <a:noFill/>
          <a:ln w="53975" cap="rnd" cmpd="sng">
            <a:solidFill>
              <a:srgbClr val="7F7F7F"/>
            </a:solidFill>
            <a:prstDash val="solid"/>
            <a:round/>
            <a:headEnd type="none" w="sm" len="sm"/>
            <a:tailEnd type="none" w="sm" len="sm"/>
          </a:ln>
        </p:spPr>
      </p:cxnSp>
      <p:cxnSp>
        <p:nvCxnSpPr>
          <p:cNvPr id="135" name="Google Shape;135;p16"/>
          <p:cNvCxnSpPr/>
          <p:nvPr/>
        </p:nvCxnSpPr>
        <p:spPr>
          <a:xfrm>
            <a:off x="7877908" y="5486365"/>
            <a:ext cx="0" cy="336418"/>
          </a:xfrm>
          <a:prstGeom prst="straightConnector1">
            <a:avLst/>
          </a:prstGeom>
          <a:noFill/>
          <a:ln w="53975" cap="rnd" cmpd="sng">
            <a:solidFill>
              <a:srgbClr val="7F7F7F"/>
            </a:solidFill>
            <a:prstDash val="solid"/>
            <a:round/>
            <a:headEnd type="none" w="sm" len="sm"/>
            <a:tailEnd type="none" w="sm" len="sm"/>
          </a:ln>
        </p:spPr>
      </p:cxnSp>
      <p:sp>
        <p:nvSpPr>
          <p:cNvPr id="2" name="矩形 1">
            <a:extLst>
              <a:ext uri="{FF2B5EF4-FFF2-40B4-BE49-F238E27FC236}">
                <a16:creationId xmlns:a16="http://schemas.microsoft.com/office/drawing/2014/main" id="{5F7AF0A6-C6AD-0417-3B6F-C964381539A1}"/>
              </a:ext>
            </a:extLst>
          </p:cNvPr>
          <p:cNvSpPr/>
          <p:nvPr/>
        </p:nvSpPr>
        <p:spPr>
          <a:xfrm>
            <a:off x="1273863" y="1620982"/>
            <a:ext cx="4722492" cy="3552151"/>
          </a:xfrm>
          <a:prstGeom prst="rect">
            <a:avLst/>
          </a:prstGeom>
          <a:solidFill>
            <a:srgbClr val="A6A6A6">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sp>
        <p:nvSpPr>
          <p:cNvPr id="3" name="矩形 2">
            <a:extLst>
              <a:ext uri="{FF2B5EF4-FFF2-40B4-BE49-F238E27FC236}">
                <a16:creationId xmlns:a16="http://schemas.microsoft.com/office/drawing/2014/main" id="{45638B88-10B1-6602-D301-6E217B771838}"/>
              </a:ext>
            </a:extLst>
          </p:cNvPr>
          <p:cNvSpPr/>
          <p:nvPr/>
        </p:nvSpPr>
        <p:spPr>
          <a:xfrm>
            <a:off x="6013028" y="1621513"/>
            <a:ext cx="1805939" cy="3552151"/>
          </a:xfrm>
          <a:prstGeom prst="rect">
            <a:avLst/>
          </a:prstGeom>
          <a:solidFill>
            <a:srgbClr val="92D05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TW" altLang="en-US" sz="1400" b="0" i="0" u="none" strike="noStrike" kern="0" cap="none" spc="0" normalizeH="0" baseline="0" noProof="0">
              <a:ln>
                <a:noFill/>
              </a:ln>
              <a:solidFill>
                <a:srgbClr val="FFFFFF"/>
              </a:solidFill>
              <a:effectLst/>
              <a:uLnTx/>
              <a:uFillTx/>
              <a:latin typeface="Arial"/>
              <a:ea typeface="新細明體" panose="02020500000000000000" pitchFamily="18" charset="-120"/>
              <a:cs typeface="+mn-cs"/>
              <a:sym typeface="Arial"/>
            </a:endParaRPr>
          </a:p>
        </p:txBody>
      </p:sp>
      <p:pic>
        <p:nvPicPr>
          <p:cNvPr id="5" name="圖片 4">
            <a:extLst>
              <a:ext uri="{FF2B5EF4-FFF2-40B4-BE49-F238E27FC236}">
                <a16:creationId xmlns:a16="http://schemas.microsoft.com/office/drawing/2014/main" id="{50C2048B-9CAB-765C-8791-DAF8829720BA}"/>
              </a:ext>
            </a:extLst>
          </p:cNvPr>
          <p:cNvPicPr>
            <a:picLocks noChangeAspect="1"/>
          </p:cNvPicPr>
          <p:nvPr/>
        </p:nvPicPr>
        <p:blipFill>
          <a:blip r:embed="rId4"/>
          <a:stretch>
            <a:fillRect/>
          </a:stretch>
        </p:blipFill>
        <p:spPr>
          <a:xfrm>
            <a:off x="7670599" y="3014133"/>
            <a:ext cx="1113882" cy="1113882"/>
          </a:xfrm>
          <a:prstGeom prst="rect">
            <a:avLst/>
          </a:prstGeom>
        </p:spPr>
      </p:pic>
      <p:sp>
        <p:nvSpPr>
          <p:cNvPr id="6" name="文字方塊 5">
            <a:extLst>
              <a:ext uri="{FF2B5EF4-FFF2-40B4-BE49-F238E27FC236}">
                <a16:creationId xmlns:a16="http://schemas.microsoft.com/office/drawing/2014/main" id="{F878F883-BFC4-B34A-664B-53D8036AE2B5}"/>
              </a:ext>
            </a:extLst>
          </p:cNvPr>
          <p:cNvSpPr txBox="1"/>
          <p:nvPr/>
        </p:nvSpPr>
        <p:spPr>
          <a:xfrm>
            <a:off x="1585363" y="2381570"/>
            <a:ext cx="42051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1" i="0" u="none" strike="noStrike" kern="0" cap="none" spc="0" normalizeH="0" baseline="0" noProof="0" dirty="0">
                <a:ln>
                  <a:noFill/>
                </a:ln>
                <a:solidFill>
                  <a:srgbClr val="002060"/>
                </a:solidFill>
                <a:effectLst/>
                <a:uLnTx/>
                <a:uFillTx/>
                <a:latin typeface="Arial"/>
                <a:cs typeface="Arial"/>
                <a:sym typeface="Arial"/>
              </a:rPr>
              <a:t>逝者如斯，不捨晝夜</a:t>
            </a:r>
          </a:p>
        </p:txBody>
      </p:sp>
      <p:sp>
        <p:nvSpPr>
          <p:cNvPr id="7" name="文字方塊 6">
            <a:extLst>
              <a:ext uri="{FF2B5EF4-FFF2-40B4-BE49-F238E27FC236}">
                <a16:creationId xmlns:a16="http://schemas.microsoft.com/office/drawing/2014/main" id="{2EC5E240-CAD6-FFC6-5B84-B9A97BA36126}"/>
              </a:ext>
            </a:extLst>
          </p:cNvPr>
          <p:cNvSpPr txBox="1"/>
          <p:nvPr/>
        </p:nvSpPr>
        <p:spPr>
          <a:xfrm>
            <a:off x="1585363" y="3835627"/>
            <a:ext cx="42051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1" i="0" u="none" strike="noStrike" kern="0" cap="none" spc="0" normalizeH="0" baseline="0" noProof="0" dirty="0">
                <a:ln>
                  <a:noFill/>
                </a:ln>
                <a:solidFill>
                  <a:srgbClr val="C00000"/>
                </a:solidFill>
                <a:effectLst/>
                <a:uLnTx/>
                <a:uFillTx/>
                <a:latin typeface="Arial"/>
                <a:cs typeface="Arial"/>
                <a:sym typeface="Arial"/>
              </a:rPr>
              <a:t>逝日已過，命亦隨減</a:t>
            </a:r>
          </a:p>
        </p:txBody>
      </p:sp>
      <p:sp>
        <p:nvSpPr>
          <p:cNvPr id="8" name="文字方塊 7">
            <a:extLst>
              <a:ext uri="{FF2B5EF4-FFF2-40B4-BE49-F238E27FC236}">
                <a16:creationId xmlns:a16="http://schemas.microsoft.com/office/drawing/2014/main" id="{BBF6A5B5-A5DF-606E-0134-3FF863856160}"/>
              </a:ext>
            </a:extLst>
          </p:cNvPr>
          <p:cNvSpPr txBox="1"/>
          <p:nvPr/>
        </p:nvSpPr>
        <p:spPr>
          <a:xfrm>
            <a:off x="1536700" y="6067276"/>
            <a:ext cx="62060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zh-TW" altLang="en-US" sz="3200" b="0" i="0" u="none" strike="noStrike" kern="0" cap="none" spc="0" normalizeH="0" baseline="0" noProof="0" dirty="0">
                <a:ln>
                  <a:noFill/>
                </a:ln>
                <a:solidFill>
                  <a:srgbClr val="000000"/>
                </a:solidFill>
                <a:effectLst/>
                <a:uLnTx/>
                <a:uFillTx/>
                <a:latin typeface="Arial"/>
                <a:cs typeface="Arial"/>
                <a:sym typeface="Arial"/>
              </a:rPr>
              <a:t>珍惜時間，珍惜生命，當勤精進</a:t>
            </a:r>
          </a:p>
        </p:txBody>
      </p:sp>
      <p:pic>
        <p:nvPicPr>
          <p:cNvPr id="10" name="圖片 9" descr="一張含有 文字 的圖片&#10;&#10;自動產生的描述">
            <a:extLst>
              <a:ext uri="{FF2B5EF4-FFF2-40B4-BE49-F238E27FC236}">
                <a16:creationId xmlns:a16="http://schemas.microsoft.com/office/drawing/2014/main" id="{CFAF4E04-5654-CC17-2EAE-FB2F49509F84}"/>
              </a:ext>
            </a:extLst>
          </p:cNvPr>
          <p:cNvPicPr>
            <a:picLocks noChangeAspect="1"/>
          </p:cNvPicPr>
          <p:nvPr/>
        </p:nvPicPr>
        <p:blipFill>
          <a:blip r:embed="rId5"/>
          <a:stretch>
            <a:fillRect/>
          </a:stretch>
        </p:blipFill>
        <p:spPr>
          <a:xfrm>
            <a:off x="6307855" y="3014133"/>
            <a:ext cx="1209013" cy="1045633"/>
          </a:xfrm>
          <a:prstGeom prst="rect">
            <a:avLst/>
          </a:prstGeom>
        </p:spPr>
      </p:pic>
    </p:spTree>
    <p:extLst>
      <p:ext uri="{BB962C8B-B14F-4D97-AF65-F5344CB8AC3E}">
        <p14:creationId xmlns:p14="http://schemas.microsoft.com/office/powerpoint/2010/main" val="3080631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Google Shape;121;p16"/>
          <p:cNvSpPr txBox="1"/>
          <p:nvPr/>
        </p:nvSpPr>
        <p:spPr>
          <a:xfrm rot="-24186">
            <a:off x="713934" y="567190"/>
            <a:ext cx="5280019" cy="701731"/>
          </a:xfrm>
          <a:prstGeom prst="rect">
            <a:avLst/>
          </a:prstGeom>
          <a:noFill/>
          <a:ln>
            <a:noFill/>
          </a:ln>
        </p:spPr>
        <p:txBody>
          <a:bodyPr spcFirstLastPara="1" wrap="square" lIns="0" tIns="0" rIns="0" bIns="0" anchor="t" anchorCtr="0">
            <a:spAutoFit/>
          </a:bodyPr>
          <a:lstStyle/>
          <a:p>
            <a:pPr lvl="0" algn="ctr">
              <a:lnSpc>
                <a:spcPct val="94600"/>
              </a:lnSpc>
            </a:pPr>
            <a:r>
              <a:rPr lang="zh-TW" altLang="zh-TW" sz="4800" dirty="0">
                <a:solidFill>
                  <a:schemeClr val="bg1">
                    <a:lumMod val="50000"/>
                  </a:schemeClr>
                </a:solidFill>
                <a:latin typeface="標楷體" panose="03000509000000000000" pitchFamily="65" charset="-120"/>
                <a:ea typeface="標楷體" panose="03000509000000000000" pitchFamily="65" charset="-120"/>
              </a:rPr>
              <a:t>人生還有多長</a:t>
            </a:r>
            <a:r>
              <a:rPr lang="en-US" altLang="zh-TW" sz="4800" dirty="0">
                <a:solidFill>
                  <a:schemeClr val="bg1">
                    <a:lumMod val="50000"/>
                  </a:schemeClr>
                </a:solidFill>
                <a:latin typeface="標楷體" panose="03000509000000000000" pitchFamily="65" charset="-120"/>
                <a:ea typeface="標楷體" panose="03000509000000000000" pitchFamily="65" charset="-120"/>
              </a:rPr>
              <a:t>…</a:t>
            </a:r>
            <a:endParaRPr sz="4800" dirty="0">
              <a:solidFill>
                <a:schemeClr val="bg1">
                  <a:lumMod val="50000"/>
                </a:schemeClr>
              </a:solidFill>
              <a:latin typeface="標楷體" panose="03000509000000000000" pitchFamily="65" charset="-120"/>
              <a:ea typeface="標楷體" panose="03000509000000000000" pitchFamily="65" charset="-120"/>
              <a:sym typeface="Arial"/>
            </a:endParaRPr>
          </a:p>
        </p:txBody>
      </p:sp>
      <p:cxnSp>
        <p:nvCxnSpPr>
          <p:cNvPr id="122" name="Google Shape;122;p16"/>
          <p:cNvCxnSpPr/>
          <p:nvPr/>
        </p:nvCxnSpPr>
        <p:spPr>
          <a:xfrm rot="-5029">
            <a:off x="1273891" y="5633301"/>
            <a:ext cx="7518389" cy="42547"/>
          </a:xfrm>
          <a:prstGeom prst="straightConnector1">
            <a:avLst/>
          </a:prstGeom>
          <a:noFill/>
          <a:ln w="76200" cap="flat" cmpd="sng">
            <a:solidFill>
              <a:srgbClr val="7F7F7F"/>
            </a:solidFill>
            <a:prstDash val="solid"/>
            <a:round/>
            <a:headEnd type="none" w="sm" len="sm"/>
            <a:tailEnd type="stealth" w="med" len="med"/>
          </a:ln>
        </p:spPr>
      </p:cxnSp>
      <p:sp>
        <p:nvSpPr>
          <p:cNvPr id="123" name="Google Shape;123;p16"/>
          <p:cNvSpPr txBox="1"/>
          <p:nvPr/>
        </p:nvSpPr>
        <p:spPr>
          <a:xfrm>
            <a:off x="217414" y="5241873"/>
            <a:ext cx="1192176" cy="654025"/>
          </a:xfrm>
          <a:prstGeom prst="rect">
            <a:avLst/>
          </a:prstGeom>
          <a:noFill/>
          <a:ln>
            <a:noFill/>
          </a:ln>
        </p:spPr>
        <p:txBody>
          <a:bodyPr spcFirstLastPara="1" wrap="square" lIns="0" tIns="0" rIns="0" bIns="0" anchor="t" anchorCtr="0">
            <a:spAutoFit/>
          </a:bodyPr>
          <a:lstStyle/>
          <a:p>
            <a:pPr marL="0" marR="0" lvl="0" indent="0" algn="ctr" rtl="0">
              <a:lnSpc>
                <a:spcPct val="169940"/>
              </a:lnSpc>
              <a:spcBef>
                <a:spcPts val="0"/>
              </a:spcBef>
              <a:spcAft>
                <a:spcPts val="0"/>
              </a:spcAft>
              <a:buNone/>
            </a:pPr>
            <a:r>
              <a:rPr lang="zh-TW" sz="2500" b="1" dirty="0">
                <a:solidFill>
                  <a:srgbClr val="7F7F7F"/>
                </a:solidFill>
                <a:latin typeface="標楷體" panose="03000509000000000000" pitchFamily="65" charset="-120"/>
                <a:ea typeface="標楷體" panose="03000509000000000000" pitchFamily="65" charset="-120"/>
                <a:sym typeface="Arial"/>
              </a:rPr>
              <a:t>出生</a:t>
            </a:r>
            <a:endParaRPr sz="2500" b="1" dirty="0">
              <a:solidFill>
                <a:srgbClr val="7F7F7F"/>
              </a:solidFill>
              <a:latin typeface="標楷體" panose="03000509000000000000" pitchFamily="65" charset="-120"/>
              <a:ea typeface="標楷體" panose="03000509000000000000" pitchFamily="65" charset="-120"/>
              <a:sym typeface="Arial"/>
            </a:endParaRPr>
          </a:p>
        </p:txBody>
      </p:sp>
      <p:sp>
        <p:nvSpPr>
          <p:cNvPr id="124" name="Google Shape;124;p16"/>
          <p:cNvSpPr txBox="1"/>
          <p:nvPr/>
        </p:nvSpPr>
        <p:spPr>
          <a:xfrm>
            <a:off x="8612857" y="5461367"/>
            <a:ext cx="1212454" cy="384721"/>
          </a:xfrm>
          <a:prstGeom prst="rect">
            <a:avLst/>
          </a:prstGeom>
          <a:noFill/>
          <a:ln>
            <a:noFill/>
          </a:ln>
        </p:spPr>
        <p:txBody>
          <a:bodyPr spcFirstLastPara="1" wrap="square" lIns="0" tIns="0" rIns="0" bIns="0" anchor="t" anchorCtr="0">
            <a:spAutoFit/>
          </a:bodyPr>
          <a:lstStyle/>
          <a:p>
            <a:pPr marL="0" marR="0" lvl="0" indent="0" algn="ctr" rtl="0">
              <a:lnSpc>
                <a:spcPct val="124983"/>
              </a:lnSpc>
              <a:spcBef>
                <a:spcPts val="0"/>
              </a:spcBef>
              <a:spcAft>
                <a:spcPts val="0"/>
              </a:spcAft>
              <a:buNone/>
            </a:pPr>
            <a:r>
              <a:rPr lang="zh-TW" sz="2000" b="1" dirty="0">
                <a:solidFill>
                  <a:srgbClr val="7F7F7F"/>
                </a:solidFill>
                <a:latin typeface="標楷體" panose="03000509000000000000" pitchFamily="65" charset="-120"/>
                <a:ea typeface="標楷體" panose="03000509000000000000" pitchFamily="65" charset="-120"/>
                <a:sym typeface="Arial"/>
              </a:rPr>
              <a:t>100歲</a:t>
            </a:r>
            <a:endParaRPr sz="2000" b="1" dirty="0">
              <a:solidFill>
                <a:srgbClr val="7F7F7F"/>
              </a:solidFill>
              <a:latin typeface="標楷體" panose="03000509000000000000" pitchFamily="65" charset="-120"/>
              <a:ea typeface="標楷體" panose="03000509000000000000" pitchFamily="65" charset="-120"/>
              <a:sym typeface="Arial"/>
            </a:endParaRPr>
          </a:p>
        </p:txBody>
      </p:sp>
      <p:graphicFrame>
        <p:nvGraphicFramePr>
          <p:cNvPr id="125" name="Google Shape;125;p16"/>
          <p:cNvGraphicFramePr/>
          <p:nvPr/>
        </p:nvGraphicFramePr>
        <p:xfrm>
          <a:off x="1273863" y="1620982"/>
          <a:ext cx="7362250" cy="3550553"/>
        </p:xfrm>
        <a:graphic>
          <a:graphicData uri="http://schemas.openxmlformats.org/drawingml/2006/table">
            <a:tbl>
              <a:tblPr firstRow="1" bandRow="1">
                <a:noFill/>
                <a:tableStyleId>{FD1E0683-0174-4587-8C4C-118D2AE68023}</a:tableStyleId>
              </a:tblPr>
              <a:tblGrid>
                <a:gridCol w="736225">
                  <a:extLst>
                    <a:ext uri="{9D8B030D-6E8A-4147-A177-3AD203B41FA5}">
                      <a16:colId xmlns:a16="http://schemas.microsoft.com/office/drawing/2014/main" val="20000"/>
                    </a:ext>
                  </a:extLst>
                </a:gridCol>
                <a:gridCol w="736225">
                  <a:extLst>
                    <a:ext uri="{9D8B030D-6E8A-4147-A177-3AD203B41FA5}">
                      <a16:colId xmlns:a16="http://schemas.microsoft.com/office/drawing/2014/main" val="20001"/>
                    </a:ext>
                  </a:extLst>
                </a:gridCol>
                <a:gridCol w="736225">
                  <a:extLst>
                    <a:ext uri="{9D8B030D-6E8A-4147-A177-3AD203B41FA5}">
                      <a16:colId xmlns:a16="http://schemas.microsoft.com/office/drawing/2014/main" val="20002"/>
                    </a:ext>
                  </a:extLst>
                </a:gridCol>
                <a:gridCol w="736225">
                  <a:extLst>
                    <a:ext uri="{9D8B030D-6E8A-4147-A177-3AD203B41FA5}">
                      <a16:colId xmlns:a16="http://schemas.microsoft.com/office/drawing/2014/main" val="20003"/>
                    </a:ext>
                  </a:extLst>
                </a:gridCol>
                <a:gridCol w="736225">
                  <a:extLst>
                    <a:ext uri="{9D8B030D-6E8A-4147-A177-3AD203B41FA5}">
                      <a16:colId xmlns:a16="http://schemas.microsoft.com/office/drawing/2014/main" val="20004"/>
                    </a:ext>
                  </a:extLst>
                </a:gridCol>
                <a:gridCol w="736225">
                  <a:extLst>
                    <a:ext uri="{9D8B030D-6E8A-4147-A177-3AD203B41FA5}">
                      <a16:colId xmlns:a16="http://schemas.microsoft.com/office/drawing/2014/main" val="20005"/>
                    </a:ext>
                  </a:extLst>
                </a:gridCol>
                <a:gridCol w="736225">
                  <a:extLst>
                    <a:ext uri="{9D8B030D-6E8A-4147-A177-3AD203B41FA5}">
                      <a16:colId xmlns:a16="http://schemas.microsoft.com/office/drawing/2014/main" val="20006"/>
                    </a:ext>
                  </a:extLst>
                </a:gridCol>
                <a:gridCol w="736225">
                  <a:extLst>
                    <a:ext uri="{9D8B030D-6E8A-4147-A177-3AD203B41FA5}">
                      <a16:colId xmlns:a16="http://schemas.microsoft.com/office/drawing/2014/main" val="20007"/>
                    </a:ext>
                  </a:extLst>
                </a:gridCol>
                <a:gridCol w="736225">
                  <a:extLst>
                    <a:ext uri="{9D8B030D-6E8A-4147-A177-3AD203B41FA5}">
                      <a16:colId xmlns:a16="http://schemas.microsoft.com/office/drawing/2014/main" val="20008"/>
                    </a:ext>
                  </a:extLst>
                </a:gridCol>
                <a:gridCol w="736225">
                  <a:extLst>
                    <a:ext uri="{9D8B030D-6E8A-4147-A177-3AD203B41FA5}">
                      <a16:colId xmlns:a16="http://schemas.microsoft.com/office/drawing/2014/main" val="20009"/>
                    </a:ext>
                  </a:extLst>
                </a:gridCol>
              </a:tblGrid>
              <a:tr h="3550553">
                <a:tc>
                  <a:txBody>
                    <a:bodyPr/>
                    <a:lstStyle/>
                    <a:p>
                      <a:pPr marL="0" marR="0" lvl="0" indent="0" algn="l" rtl="0">
                        <a:spcBef>
                          <a:spcPts val="0"/>
                        </a:spcBef>
                        <a:spcAft>
                          <a:spcPts val="0"/>
                        </a:spcAft>
                        <a:buNone/>
                      </a:pPr>
                      <a:endParaRPr sz="975">
                        <a:solidFill>
                          <a:srgbClr val="6A6B6B"/>
                        </a:solidFill>
                      </a:endParaRPr>
                    </a:p>
                  </a:txBody>
                  <a:tcPr marL="91450" marR="91450" marT="45725" marB="45725">
                    <a:lnL w="9525" cap="flat" cmpd="sng">
                      <a:solidFill>
                        <a:srgbClr val="000000">
                          <a:alpha val="0"/>
                        </a:srgbClr>
                      </a:solidFill>
                      <a:prstDash val="solid"/>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a:p>
                  </a:txBody>
                  <a:tcPr marL="91450" marR="91450" marT="45725" marB="45725">
                    <a:lnL w="28575" cap="flat" cmpd="sng">
                      <a:solidFill>
                        <a:srgbClr val="BFBFBF"/>
                      </a:solidFill>
                      <a:prstDash val="dash"/>
                      <a:round/>
                      <a:headEnd type="none" w="sm" len="sm"/>
                      <a:tailEnd type="none" w="sm" len="sm"/>
                    </a:lnL>
                    <a:lnR w="28575" cap="flat" cmpd="sng">
                      <a:solidFill>
                        <a:srgbClr val="BFBFBF"/>
                      </a:solidFill>
                      <a:prstDash val="dash"/>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a:txBody>
                    <a:bodyPr/>
                    <a:lstStyle/>
                    <a:p>
                      <a:pPr marL="0" marR="0" lvl="0" indent="0" algn="l" rtl="0">
                        <a:spcBef>
                          <a:spcPts val="0"/>
                        </a:spcBef>
                        <a:spcAft>
                          <a:spcPts val="0"/>
                        </a:spcAft>
                        <a:buNone/>
                      </a:pPr>
                      <a:endParaRPr sz="975" dirty="0"/>
                    </a:p>
                  </a:txBody>
                  <a:tcPr marL="91450" marR="91450" marT="45725" marB="45725">
                    <a:lnL w="28575" cap="flat" cmpd="sng">
                      <a:solidFill>
                        <a:srgbClr val="BFBFBF"/>
                      </a:solidFill>
                      <a:prstDash val="dash"/>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bl>
          </a:graphicData>
        </a:graphic>
      </p:graphicFrame>
      <p:graphicFrame>
        <p:nvGraphicFramePr>
          <p:cNvPr id="126" name="Google Shape;126;p16"/>
          <p:cNvGraphicFramePr/>
          <p:nvPr/>
        </p:nvGraphicFramePr>
        <p:xfrm>
          <a:off x="4890655" y="1620982"/>
          <a:ext cx="208300" cy="249375"/>
        </p:xfrm>
        <a:graphic>
          <a:graphicData uri="http://schemas.openxmlformats.org/drawingml/2006/table">
            <a:tbl>
              <a:tblPr>
                <a:noFill/>
                <a:tableStyleId>{98A58922-26CE-4442-8D8B-76BD84E6BE89}</a:tableStyleId>
              </a:tblPr>
              <a:tblGrid>
                <a:gridCol w="208300">
                  <a:extLst>
                    <a:ext uri="{9D8B030D-6E8A-4147-A177-3AD203B41FA5}">
                      <a16:colId xmlns:a16="http://schemas.microsoft.com/office/drawing/2014/main" val="20000"/>
                    </a:ext>
                  </a:extLst>
                </a:gridCol>
              </a:tblGrid>
              <a:tr h="249375">
                <a:tc>
                  <a:txBody>
                    <a:bodyPr/>
                    <a:lstStyle/>
                    <a:p>
                      <a:pPr marL="0" marR="0" lvl="0" indent="0" algn="l" rtl="0">
                        <a:spcBef>
                          <a:spcPts val="0"/>
                        </a:spcBef>
                        <a:spcAft>
                          <a:spcPts val="0"/>
                        </a:spcAft>
                        <a:buNone/>
                      </a:pPr>
                      <a:endParaRPr sz="975"/>
                    </a:p>
                  </a:txBody>
                  <a:tcPr marL="91450" marR="91450" marT="45725" marB="45725">
                    <a:lnL w="9525" cap="flat" cmpd="sng">
                      <a:solidFill>
                        <a:srgbClr val="BFBFBF"/>
                      </a:solidFill>
                      <a:prstDash val="dash"/>
                      <a:round/>
                      <a:headEnd type="none" w="sm" len="sm"/>
                      <a:tailEnd type="none" w="sm" len="sm"/>
                    </a:lnL>
                    <a:lnR w="9525" cap="flat" cmpd="sng">
                      <a:solidFill>
                        <a:srgbClr val="BFBFBF"/>
                      </a:solidFill>
                      <a:prstDash val="dash"/>
                      <a:round/>
                      <a:headEnd type="none" w="sm" len="sm"/>
                      <a:tailEnd type="none" w="sm" len="sm"/>
                    </a:lnR>
                    <a:lnT w="9525" cap="flat" cmpd="sng">
                      <a:solidFill>
                        <a:srgbClr val="BFBFBF"/>
                      </a:solidFill>
                      <a:prstDash val="dash"/>
                      <a:round/>
                      <a:headEnd type="none" w="sm" len="sm"/>
                      <a:tailEnd type="none" w="sm" len="sm"/>
                    </a:lnT>
                    <a:lnB w="9525" cap="flat" cmpd="sng">
                      <a:solidFill>
                        <a:srgbClr val="BFBFBF"/>
                      </a:solidFill>
                      <a:prstDash val="dash"/>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127" name="Google Shape;127;p16"/>
          <p:cNvCxnSpPr/>
          <p:nvPr/>
        </p:nvCxnSpPr>
        <p:spPr>
          <a:xfrm>
            <a:off x="2010508" y="5471470"/>
            <a:ext cx="0" cy="336418"/>
          </a:xfrm>
          <a:prstGeom prst="straightConnector1">
            <a:avLst/>
          </a:prstGeom>
          <a:noFill/>
          <a:ln w="53975" cap="rnd" cmpd="sng">
            <a:solidFill>
              <a:srgbClr val="7F7F7F"/>
            </a:solidFill>
            <a:prstDash val="solid"/>
            <a:round/>
            <a:headEnd type="none" w="sm" len="sm"/>
            <a:tailEnd type="none" w="sm" len="sm"/>
          </a:ln>
        </p:spPr>
      </p:cxnSp>
      <p:cxnSp>
        <p:nvCxnSpPr>
          <p:cNvPr id="128" name="Google Shape;128;p16"/>
          <p:cNvCxnSpPr/>
          <p:nvPr/>
        </p:nvCxnSpPr>
        <p:spPr>
          <a:xfrm>
            <a:off x="2696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29" name="Google Shape;129;p16"/>
          <p:cNvCxnSpPr/>
          <p:nvPr/>
        </p:nvCxnSpPr>
        <p:spPr>
          <a:xfrm>
            <a:off x="3458308" y="54843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0" name="Google Shape;130;p16"/>
          <p:cNvCxnSpPr/>
          <p:nvPr/>
        </p:nvCxnSpPr>
        <p:spPr>
          <a:xfrm>
            <a:off x="42203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1" name="Google Shape;131;p16"/>
          <p:cNvCxnSpPr/>
          <p:nvPr/>
        </p:nvCxnSpPr>
        <p:spPr>
          <a:xfrm>
            <a:off x="4954973" y="5487690"/>
            <a:ext cx="0" cy="336418"/>
          </a:xfrm>
          <a:prstGeom prst="straightConnector1">
            <a:avLst/>
          </a:prstGeom>
          <a:noFill/>
          <a:ln w="53975" cap="rnd" cmpd="sng">
            <a:solidFill>
              <a:srgbClr val="7F7F7F"/>
            </a:solidFill>
            <a:prstDash val="solid"/>
            <a:round/>
            <a:headEnd type="none" w="sm" len="sm"/>
            <a:tailEnd type="none" w="sm" len="sm"/>
          </a:ln>
        </p:spPr>
      </p:cxnSp>
      <p:cxnSp>
        <p:nvCxnSpPr>
          <p:cNvPr id="132" name="Google Shape;132;p16"/>
          <p:cNvCxnSpPr/>
          <p:nvPr/>
        </p:nvCxnSpPr>
        <p:spPr>
          <a:xfrm>
            <a:off x="5668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3" name="Google Shape;133;p16"/>
          <p:cNvCxnSpPr/>
          <p:nvPr/>
        </p:nvCxnSpPr>
        <p:spPr>
          <a:xfrm>
            <a:off x="6430108" y="5481250"/>
            <a:ext cx="0" cy="336418"/>
          </a:xfrm>
          <a:prstGeom prst="straightConnector1">
            <a:avLst/>
          </a:prstGeom>
          <a:noFill/>
          <a:ln w="53975" cap="rnd" cmpd="sng">
            <a:solidFill>
              <a:srgbClr val="7F7F7F"/>
            </a:solidFill>
            <a:prstDash val="solid"/>
            <a:round/>
            <a:headEnd type="none" w="sm" len="sm"/>
            <a:tailEnd type="none" w="sm" len="sm"/>
          </a:ln>
        </p:spPr>
      </p:cxnSp>
      <p:cxnSp>
        <p:nvCxnSpPr>
          <p:cNvPr id="134" name="Google Shape;134;p16"/>
          <p:cNvCxnSpPr/>
          <p:nvPr/>
        </p:nvCxnSpPr>
        <p:spPr>
          <a:xfrm>
            <a:off x="7192108" y="5486365"/>
            <a:ext cx="0" cy="336418"/>
          </a:xfrm>
          <a:prstGeom prst="straightConnector1">
            <a:avLst/>
          </a:prstGeom>
          <a:noFill/>
          <a:ln w="53975" cap="rnd" cmpd="sng">
            <a:solidFill>
              <a:srgbClr val="7F7F7F"/>
            </a:solidFill>
            <a:prstDash val="solid"/>
            <a:round/>
            <a:headEnd type="none" w="sm" len="sm"/>
            <a:tailEnd type="none" w="sm" len="sm"/>
          </a:ln>
        </p:spPr>
      </p:cxnSp>
      <p:cxnSp>
        <p:nvCxnSpPr>
          <p:cNvPr id="135" name="Google Shape;135;p16"/>
          <p:cNvCxnSpPr/>
          <p:nvPr/>
        </p:nvCxnSpPr>
        <p:spPr>
          <a:xfrm>
            <a:off x="7877908" y="5486365"/>
            <a:ext cx="0" cy="336418"/>
          </a:xfrm>
          <a:prstGeom prst="straightConnector1">
            <a:avLst/>
          </a:prstGeom>
          <a:noFill/>
          <a:ln w="53975" cap="rnd" cmpd="sng">
            <a:solidFill>
              <a:srgbClr val="7F7F7F"/>
            </a:solidFill>
            <a:prstDash val="solid"/>
            <a:round/>
            <a:headEnd type="none" w="sm" len="sm"/>
            <a:tailEnd type="none" w="sm" len="sm"/>
          </a:ln>
        </p:spPr>
      </p:cxnSp>
      <p:sp>
        <p:nvSpPr>
          <p:cNvPr id="3" name="矩形 2">
            <a:extLst>
              <a:ext uri="{FF2B5EF4-FFF2-40B4-BE49-F238E27FC236}">
                <a16:creationId xmlns:a16="http://schemas.microsoft.com/office/drawing/2014/main" id="{2B32C16B-F01B-BE64-0215-263CFAFBC444}"/>
              </a:ext>
            </a:extLst>
          </p:cNvPr>
          <p:cNvSpPr/>
          <p:nvPr/>
        </p:nvSpPr>
        <p:spPr>
          <a:xfrm>
            <a:off x="1269887" y="3545783"/>
            <a:ext cx="4428180" cy="16257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內容版面配置區 3">
            <a:extLst>
              <a:ext uri="{FF2B5EF4-FFF2-40B4-BE49-F238E27FC236}">
                <a16:creationId xmlns:a16="http://schemas.microsoft.com/office/drawing/2014/main" id="{50E1B92A-F1FE-8FCC-8B9C-7FB3B7A9B699}"/>
              </a:ext>
            </a:extLst>
          </p:cNvPr>
          <p:cNvPicPr>
            <a:picLocks noChangeAspect="1"/>
          </p:cNvPicPr>
          <p:nvPr/>
        </p:nvPicPr>
        <p:blipFill>
          <a:blip r:embed="rId4"/>
          <a:stretch>
            <a:fillRect/>
          </a:stretch>
        </p:blipFill>
        <p:spPr>
          <a:xfrm>
            <a:off x="1269887" y="1620982"/>
            <a:ext cx="4432413" cy="1945465"/>
          </a:xfrm>
          <a:prstGeom prst="rect">
            <a:avLst/>
          </a:prstGeom>
        </p:spPr>
      </p:pic>
      <p:sp>
        <p:nvSpPr>
          <p:cNvPr id="4" name="文字方塊 3">
            <a:extLst>
              <a:ext uri="{FF2B5EF4-FFF2-40B4-BE49-F238E27FC236}">
                <a16:creationId xmlns:a16="http://schemas.microsoft.com/office/drawing/2014/main" id="{5FA0C055-6F3B-0E4F-9384-69769040CFD1}"/>
              </a:ext>
            </a:extLst>
          </p:cNvPr>
          <p:cNvSpPr txBox="1"/>
          <p:nvPr/>
        </p:nvSpPr>
        <p:spPr>
          <a:xfrm>
            <a:off x="1587500" y="4158604"/>
            <a:ext cx="3915833" cy="400110"/>
          </a:xfrm>
          <a:prstGeom prst="rect">
            <a:avLst/>
          </a:prstGeom>
          <a:noFill/>
        </p:spPr>
        <p:txBody>
          <a:bodyPr wrap="square" rtlCol="0">
            <a:spAutoFit/>
          </a:bodyPr>
          <a:lstStyle/>
          <a:p>
            <a:pPr algn="ctr"/>
            <a:r>
              <a:rPr lang="zh-TW" altLang="en-US" sz="2000" dirty="0">
                <a:solidFill>
                  <a:schemeClr val="bg1"/>
                </a:solidFill>
              </a:rPr>
              <a:t>生命列車，往者已矣，來者可追</a:t>
            </a:r>
          </a:p>
        </p:txBody>
      </p:sp>
      <p:sp>
        <p:nvSpPr>
          <p:cNvPr id="5" name="文字方塊 4">
            <a:extLst>
              <a:ext uri="{FF2B5EF4-FFF2-40B4-BE49-F238E27FC236}">
                <a16:creationId xmlns:a16="http://schemas.microsoft.com/office/drawing/2014/main" id="{CB356854-6019-8501-FD0C-9791DA4921AF}"/>
              </a:ext>
            </a:extLst>
          </p:cNvPr>
          <p:cNvSpPr txBox="1"/>
          <p:nvPr/>
        </p:nvSpPr>
        <p:spPr>
          <a:xfrm>
            <a:off x="5399209" y="5904601"/>
            <a:ext cx="537797" cy="369332"/>
          </a:xfrm>
          <a:prstGeom prst="rect">
            <a:avLst/>
          </a:prstGeom>
          <a:noFill/>
        </p:spPr>
        <p:txBody>
          <a:bodyPr wrap="square" rtlCol="0">
            <a:spAutoFit/>
          </a:bodyPr>
          <a:lstStyle/>
          <a:p>
            <a:pPr algn="ctr"/>
            <a:r>
              <a:rPr lang="en-US" altLang="zh-TW" sz="1800" dirty="0"/>
              <a:t>50</a:t>
            </a:r>
            <a:endParaRPr lang="zh-TW" altLang="en-US" sz="1800" dirty="0"/>
          </a:p>
        </p:txBody>
      </p:sp>
      <p:sp>
        <p:nvSpPr>
          <p:cNvPr id="6" name="矩形 5">
            <a:extLst>
              <a:ext uri="{FF2B5EF4-FFF2-40B4-BE49-F238E27FC236}">
                <a16:creationId xmlns:a16="http://schemas.microsoft.com/office/drawing/2014/main" id="{FA722019-F299-812F-6D98-8251EE9161C5}"/>
              </a:ext>
            </a:extLst>
          </p:cNvPr>
          <p:cNvSpPr/>
          <p:nvPr/>
        </p:nvSpPr>
        <p:spPr>
          <a:xfrm>
            <a:off x="5698067" y="1620982"/>
            <a:ext cx="2209800" cy="3550554"/>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F7034316-7416-5E09-D3DE-256CC323839F}"/>
              </a:ext>
            </a:extLst>
          </p:cNvPr>
          <p:cNvSpPr/>
          <p:nvPr/>
        </p:nvSpPr>
        <p:spPr>
          <a:xfrm>
            <a:off x="5698067" y="1620982"/>
            <a:ext cx="2209800" cy="1117985"/>
          </a:xfrm>
          <a:prstGeom prst="rect">
            <a:avLst/>
          </a:prstGeom>
          <a:solidFill>
            <a:schemeClr val="bg1">
              <a:lumMod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文字方塊 7">
            <a:extLst>
              <a:ext uri="{FF2B5EF4-FFF2-40B4-BE49-F238E27FC236}">
                <a16:creationId xmlns:a16="http://schemas.microsoft.com/office/drawing/2014/main" id="{76F3773D-1EFA-E0CF-B558-31EAA5A8FB7F}"/>
              </a:ext>
            </a:extLst>
          </p:cNvPr>
          <p:cNvSpPr txBox="1"/>
          <p:nvPr/>
        </p:nvSpPr>
        <p:spPr>
          <a:xfrm>
            <a:off x="5937006" y="2016524"/>
            <a:ext cx="1684866" cy="400110"/>
          </a:xfrm>
          <a:prstGeom prst="rect">
            <a:avLst/>
          </a:prstGeom>
          <a:noFill/>
        </p:spPr>
        <p:txBody>
          <a:bodyPr wrap="square" rtlCol="0">
            <a:spAutoFit/>
          </a:bodyPr>
          <a:lstStyle/>
          <a:p>
            <a:pPr algn="ctr"/>
            <a:r>
              <a:rPr lang="zh-TW" altLang="en-US" sz="2000" dirty="0">
                <a:solidFill>
                  <a:schemeClr val="bg1"/>
                </a:solidFill>
              </a:rPr>
              <a:t>睡覺與休息</a:t>
            </a:r>
          </a:p>
        </p:txBody>
      </p:sp>
      <p:sp>
        <p:nvSpPr>
          <p:cNvPr id="9" name="文字方塊 8">
            <a:extLst>
              <a:ext uri="{FF2B5EF4-FFF2-40B4-BE49-F238E27FC236}">
                <a16:creationId xmlns:a16="http://schemas.microsoft.com/office/drawing/2014/main" id="{3B5191FD-7FEB-B65A-706D-BB2E641DE944}"/>
              </a:ext>
            </a:extLst>
          </p:cNvPr>
          <p:cNvSpPr txBox="1"/>
          <p:nvPr/>
        </p:nvSpPr>
        <p:spPr>
          <a:xfrm>
            <a:off x="5774268" y="3541301"/>
            <a:ext cx="2053165" cy="1015663"/>
          </a:xfrm>
          <a:prstGeom prst="rect">
            <a:avLst/>
          </a:prstGeom>
          <a:noFill/>
        </p:spPr>
        <p:txBody>
          <a:bodyPr wrap="square" rtlCol="0">
            <a:spAutoFit/>
          </a:bodyPr>
          <a:lstStyle/>
          <a:p>
            <a:pPr algn="ctr"/>
            <a:r>
              <a:rPr lang="zh-TW" altLang="en-US" sz="2000" b="1" dirty="0">
                <a:solidFill>
                  <a:srgbClr val="FFFF00"/>
                </a:solidFill>
              </a:rPr>
              <a:t>可利用的時間</a:t>
            </a:r>
            <a:endParaRPr lang="en-US" altLang="zh-TW" sz="2000" b="1" dirty="0">
              <a:solidFill>
                <a:srgbClr val="FFFF00"/>
              </a:solidFill>
            </a:endParaRPr>
          </a:p>
          <a:p>
            <a:pPr algn="ctr"/>
            <a:r>
              <a:rPr lang="zh-TW" altLang="en-US" sz="2000" b="1" dirty="0">
                <a:solidFill>
                  <a:srgbClr val="FFFF00"/>
                </a:solidFill>
              </a:rPr>
              <a:t>珍惜分秒</a:t>
            </a:r>
            <a:endParaRPr lang="en-US" altLang="zh-TW" sz="2000" b="1" dirty="0">
              <a:solidFill>
                <a:srgbClr val="FFFF00"/>
              </a:solidFill>
            </a:endParaRPr>
          </a:p>
          <a:p>
            <a:pPr algn="ctr"/>
            <a:r>
              <a:rPr lang="zh-TW" altLang="en-US" sz="2000" b="1" dirty="0">
                <a:solidFill>
                  <a:srgbClr val="FFFF00"/>
                </a:solidFill>
              </a:rPr>
              <a:t>活出亮麗人生</a:t>
            </a:r>
          </a:p>
        </p:txBody>
      </p:sp>
      <p:sp>
        <p:nvSpPr>
          <p:cNvPr id="10" name="文字方塊 9">
            <a:extLst>
              <a:ext uri="{FF2B5EF4-FFF2-40B4-BE49-F238E27FC236}">
                <a16:creationId xmlns:a16="http://schemas.microsoft.com/office/drawing/2014/main" id="{70548C07-385E-8C3A-CCC4-7D43322CA072}"/>
              </a:ext>
            </a:extLst>
          </p:cNvPr>
          <p:cNvSpPr txBox="1"/>
          <p:nvPr/>
        </p:nvSpPr>
        <p:spPr>
          <a:xfrm>
            <a:off x="7621872" y="5904601"/>
            <a:ext cx="537797" cy="369332"/>
          </a:xfrm>
          <a:prstGeom prst="rect">
            <a:avLst/>
          </a:prstGeom>
          <a:noFill/>
        </p:spPr>
        <p:txBody>
          <a:bodyPr wrap="square" rtlCol="0">
            <a:spAutoFit/>
          </a:bodyPr>
          <a:lstStyle/>
          <a:p>
            <a:pPr algn="ctr"/>
            <a:r>
              <a:rPr lang="en-US" altLang="zh-TW" sz="1800" dirty="0"/>
              <a:t>90</a:t>
            </a:r>
            <a:endParaRPr lang="zh-TW" altLang="en-US" sz="1800" dirty="0"/>
          </a:p>
        </p:txBody>
      </p:sp>
    </p:spTree>
    <p:extLst>
      <p:ext uri="{BB962C8B-B14F-4D97-AF65-F5344CB8AC3E}">
        <p14:creationId xmlns:p14="http://schemas.microsoft.com/office/powerpoint/2010/main" val="401691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圖片 2" descr="一張含有 植物, 花 的圖片&#10;&#10;自動產生的描述">
            <a:extLst>
              <a:ext uri="{FF2B5EF4-FFF2-40B4-BE49-F238E27FC236}">
                <a16:creationId xmlns:a16="http://schemas.microsoft.com/office/drawing/2014/main" id="{FAC1EDE3-F0B5-47D5-B7AB-9CAC105314A4}"/>
              </a:ext>
            </a:extLst>
          </p:cNvPr>
          <p:cNvPicPr>
            <a:picLocks noChangeAspect="1"/>
          </p:cNvPicPr>
          <p:nvPr/>
        </p:nvPicPr>
        <p:blipFill rotWithShape="1">
          <a:blip r:embed="rId3">
            <a:extLst>
              <a:ext uri="{28A0092B-C50C-407E-A947-70E740481C1C}">
                <a14:useLocalDpi xmlns:a14="http://schemas.microsoft.com/office/drawing/2010/main" val="0"/>
              </a:ext>
            </a:extLst>
          </a:blip>
          <a:srcRect t="30922" b="26891"/>
          <a:stretch/>
        </p:blipFill>
        <p:spPr>
          <a:xfrm>
            <a:off x="16" y="642946"/>
            <a:ext cx="9905984" cy="5572117"/>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2938"/>
            <a:ext cx="9906000" cy="5572125"/>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buClrTx/>
            </a:pPr>
            <a:endParaRPr lang="en-US" sz="1463" kern="1200">
              <a:solidFill>
                <a:prstClr val="white"/>
              </a:solidFill>
              <a:latin typeface="Calibri" panose="020F0502020204030204"/>
            </a:endParaRPr>
          </a:p>
        </p:txBody>
      </p:sp>
      <p:sp>
        <p:nvSpPr>
          <p:cNvPr id="6" name="文字方塊 5">
            <a:extLst>
              <a:ext uri="{FF2B5EF4-FFF2-40B4-BE49-F238E27FC236}">
                <a16:creationId xmlns:a16="http://schemas.microsoft.com/office/drawing/2014/main" id="{4C940074-C3A7-494C-9EC8-E17AC6BEC510}"/>
              </a:ext>
            </a:extLst>
          </p:cNvPr>
          <p:cNvSpPr txBox="1"/>
          <p:nvPr/>
        </p:nvSpPr>
        <p:spPr>
          <a:xfrm>
            <a:off x="339552" y="1177804"/>
            <a:ext cx="4951065" cy="842538"/>
          </a:xfrm>
          <a:prstGeom prst="rect">
            <a:avLst/>
          </a:prstGeom>
          <a:noFill/>
        </p:spPr>
        <p:txBody>
          <a:bodyPr wrap="square">
            <a:spAutoFit/>
          </a:bodyPr>
          <a:lstStyle/>
          <a:p>
            <a:pPr defTabSz="742950">
              <a:buClrTx/>
            </a:pPr>
            <a:r>
              <a:rPr lang="zh-TW" altLang="en-US" sz="4875" b="1" kern="1200" dirty="0">
                <a:solidFill>
                  <a:srgbClr val="FFFF00"/>
                </a:solidFill>
                <a:latin typeface="標楷體" panose="03000509000000000000" pitchFamily="65" charset="-120"/>
                <a:ea typeface="標楷體" panose="03000509000000000000" pitchFamily="65" charset="-120"/>
                <a:cs typeface="+mn-cs"/>
              </a:rPr>
              <a:t>活在當下</a:t>
            </a:r>
            <a:r>
              <a:rPr lang="en-US" altLang="zh-TW" sz="4875" b="1" kern="1200" dirty="0">
                <a:solidFill>
                  <a:srgbClr val="FFFF00"/>
                </a:solidFill>
                <a:latin typeface="標楷體" panose="03000509000000000000" pitchFamily="65" charset="-120"/>
                <a:ea typeface="標楷體" panose="03000509000000000000" pitchFamily="65" charset="-120"/>
                <a:cs typeface="+mn-cs"/>
              </a:rPr>
              <a:t>/</a:t>
            </a:r>
            <a:r>
              <a:rPr lang="zh-TW" altLang="en-US" sz="4875" b="1" kern="1200" dirty="0">
                <a:solidFill>
                  <a:srgbClr val="FFFF00"/>
                </a:solidFill>
                <a:latin typeface="標楷體" panose="03000509000000000000" pitchFamily="65" charset="-120"/>
                <a:ea typeface="標楷體" panose="03000509000000000000" pitchFamily="65" charset="-120"/>
                <a:cs typeface="+mn-cs"/>
              </a:rPr>
              <a:t>期望</a:t>
            </a:r>
          </a:p>
        </p:txBody>
      </p:sp>
      <p:sp>
        <p:nvSpPr>
          <p:cNvPr id="2" name="文字方塊 1">
            <a:extLst>
              <a:ext uri="{FF2B5EF4-FFF2-40B4-BE49-F238E27FC236}">
                <a16:creationId xmlns:a16="http://schemas.microsoft.com/office/drawing/2014/main" id="{F383DC10-FDFF-F59F-B1A0-AB886AA02028}"/>
              </a:ext>
            </a:extLst>
          </p:cNvPr>
          <p:cNvSpPr txBox="1"/>
          <p:nvPr/>
        </p:nvSpPr>
        <p:spPr>
          <a:xfrm>
            <a:off x="515527" y="2927798"/>
            <a:ext cx="8294150" cy="2927725"/>
          </a:xfrm>
          <a:prstGeom prst="rect">
            <a:avLst/>
          </a:prstGeom>
          <a:noFill/>
          <a:ln w="38100">
            <a:noFill/>
          </a:ln>
        </p:spPr>
        <p:txBody>
          <a:bodyPr wrap="square">
            <a:spAutoFit/>
          </a:bodyPr>
          <a:lstStyle/>
          <a:p>
            <a:pPr defTabSz="742950">
              <a:buClrTx/>
            </a:pPr>
            <a:endParaRPr lang="en-US" altLang="zh-TW" sz="3250" kern="1200" dirty="0">
              <a:solidFill>
                <a:prstClr val="black"/>
              </a:solidFill>
              <a:latin typeface="標楷體" panose="03000509000000000000" pitchFamily="65" charset="-120"/>
              <a:ea typeface="標楷體" panose="03000509000000000000" pitchFamily="65" charset="-120"/>
              <a:cs typeface="+mn-cs"/>
            </a:endParaRPr>
          </a:p>
          <a:p>
            <a:pPr defTabSz="742950">
              <a:buClrTx/>
            </a:pPr>
            <a:r>
              <a:rPr lang="zh-TW" altLang="en-US" sz="3035" kern="1200" dirty="0">
                <a:solidFill>
                  <a:srgbClr val="FFFF00"/>
                </a:solidFill>
                <a:latin typeface="標楷體" panose="03000509000000000000" pitchFamily="65" charset="-120"/>
                <a:ea typeface="標楷體" panose="03000509000000000000" pitchFamily="65" charset="-120"/>
                <a:cs typeface="+mn-cs"/>
              </a:rPr>
              <a:t>過去已經過去，雖然時間無時無刻在倒數中，但感恩可以接觸佛法，明白道理。</a:t>
            </a:r>
            <a:endParaRPr lang="en-US" altLang="zh-TW" sz="3035" kern="1200" dirty="0">
              <a:solidFill>
                <a:srgbClr val="FFFF00"/>
              </a:solidFill>
              <a:latin typeface="標楷體" panose="03000509000000000000" pitchFamily="65" charset="-120"/>
              <a:ea typeface="標楷體" panose="03000509000000000000" pitchFamily="65" charset="-120"/>
              <a:cs typeface="+mn-cs"/>
            </a:endParaRPr>
          </a:p>
          <a:p>
            <a:pPr defTabSz="742950">
              <a:buClrTx/>
            </a:pPr>
            <a:endParaRPr lang="en-US" altLang="zh-TW" sz="3035" kern="1200" dirty="0">
              <a:solidFill>
                <a:srgbClr val="FFFF00"/>
              </a:solidFill>
              <a:latin typeface="標楷體" panose="03000509000000000000" pitchFamily="65" charset="-120"/>
              <a:ea typeface="標楷體" panose="03000509000000000000" pitchFamily="65" charset="-120"/>
              <a:cs typeface="+mn-cs"/>
            </a:endParaRPr>
          </a:p>
          <a:p>
            <a:pPr defTabSz="742950">
              <a:buClrTx/>
            </a:pPr>
            <a:r>
              <a:rPr lang="zh-TW" altLang="en-US" sz="3035" kern="1200" dirty="0">
                <a:solidFill>
                  <a:srgbClr val="FFFF00"/>
                </a:solidFill>
                <a:latin typeface="標楷體" panose="03000509000000000000" pitchFamily="65" charset="-120"/>
                <a:ea typeface="標楷體" panose="03000509000000000000" pitchFamily="65" charset="-120"/>
                <a:cs typeface="+mn-cs"/>
              </a:rPr>
              <a:t>接下來如何用心地過生活</a:t>
            </a:r>
            <a:r>
              <a:rPr lang="en-US" altLang="zh-TW" sz="3035" kern="1200" dirty="0">
                <a:solidFill>
                  <a:srgbClr val="FFFF00"/>
                </a:solidFill>
                <a:latin typeface="標楷體" panose="03000509000000000000" pitchFamily="65" charset="-120"/>
                <a:ea typeface="標楷體" panose="03000509000000000000" pitchFamily="65" charset="-120"/>
                <a:cs typeface="+mn-cs"/>
              </a:rPr>
              <a:t>?</a:t>
            </a:r>
            <a:r>
              <a:rPr lang="zh-TW" altLang="en-US" sz="3035" kern="1200" dirty="0">
                <a:solidFill>
                  <a:srgbClr val="FFFF00"/>
                </a:solidFill>
                <a:latin typeface="標楷體" panose="03000509000000000000" pitchFamily="65" charset="-120"/>
                <a:ea typeface="標楷體" panose="03000509000000000000" pitchFamily="65" charset="-120"/>
                <a:cs typeface="+mn-cs"/>
              </a:rPr>
              <a:t>是日已過，命亦隨減，</a:t>
            </a:r>
            <a:endParaRPr lang="en-US" altLang="zh-TW" sz="3035" kern="1200" dirty="0">
              <a:solidFill>
                <a:srgbClr val="FFFF00"/>
              </a:solidFill>
              <a:latin typeface="標楷體" panose="03000509000000000000" pitchFamily="65" charset="-120"/>
              <a:ea typeface="標楷體" panose="03000509000000000000" pitchFamily="65" charset="-120"/>
              <a:cs typeface="+mn-cs"/>
            </a:endParaRPr>
          </a:p>
          <a:p>
            <a:pPr defTabSz="742950">
              <a:buClrTx/>
            </a:pPr>
            <a:r>
              <a:rPr lang="zh-TW" altLang="en-US" sz="3035" kern="1200" dirty="0">
                <a:solidFill>
                  <a:srgbClr val="FFFF00"/>
                </a:solidFill>
                <a:latin typeface="標楷體" panose="03000509000000000000" pitchFamily="65" charset="-120"/>
                <a:ea typeface="標楷體" panose="03000509000000000000" pitchFamily="65" charset="-120"/>
                <a:cs typeface="+mn-cs"/>
              </a:rPr>
              <a:t>願時時與人結好緣，願好好的修好自己的心。</a:t>
            </a:r>
          </a:p>
        </p:txBody>
      </p:sp>
    </p:spTree>
    <p:extLst>
      <p:ext uri="{BB962C8B-B14F-4D97-AF65-F5344CB8AC3E}">
        <p14:creationId xmlns:p14="http://schemas.microsoft.com/office/powerpoint/2010/main" val="4085269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grpSp>
        <p:nvGrpSpPr>
          <p:cNvPr id="140" name="Google Shape;140;p17"/>
          <p:cNvGrpSpPr/>
          <p:nvPr/>
        </p:nvGrpSpPr>
        <p:grpSpPr>
          <a:xfrm>
            <a:off x="155647" y="1039626"/>
            <a:ext cx="9594706" cy="5743896"/>
            <a:chOff x="0" y="0"/>
            <a:chExt cx="23617739" cy="14138821"/>
          </a:xfrm>
        </p:grpSpPr>
        <p:sp>
          <p:nvSpPr>
            <p:cNvPr id="141" name="Google Shape;141;p17"/>
            <p:cNvSpPr txBox="1"/>
            <p:nvPr/>
          </p:nvSpPr>
          <p:spPr>
            <a:xfrm>
              <a:off x="0" y="0"/>
              <a:ext cx="23617739" cy="1552455"/>
            </a:xfrm>
            <a:prstGeom prst="rect">
              <a:avLst/>
            </a:prstGeom>
            <a:noFill/>
            <a:ln>
              <a:noFill/>
            </a:ln>
          </p:spPr>
          <p:txBody>
            <a:bodyPr spcFirstLastPara="1" wrap="square" lIns="0" tIns="0" rIns="0" bIns="0" anchor="t" anchorCtr="0">
              <a:spAutoFit/>
            </a:bodyPr>
            <a:lstStyle/>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a:p>
              <a:pPr marL="0" marR="0" lvl="0" indent="0" algn="l" rtl="0">
                <a:lnSpc>
                  <a:spcPct val="120019"/>
                </a:lnSpc>
                <a:spcBef>
                  <a:spcPts val="0"/>
                </a:spcBef>
                <a:spcAft>
                  <a:spcPts val="0"/>
                </a:spcAft>
                <a:buNone/>
              </a:pPr>
              <a:endParaRPr sz="2058">
                <a:solidFill>
                  <a:srgbClr val="000000"/>
                </a:solidFill>
                <a:latin typeface="Calibri"/>
                <a:ea typeface="Calibri"/>
                <a:cs typeface="Calibri"/>
                <a:sym typeface="Calibri"/>
              </a:endParaRPr>
            </a:p>
          </p:txBody>
        </p:sp>
        <p:sp>
          <p:nvSpPr>
            <p:cNvPr id="142" name="Google Shape;142;p17"/>
            <p:cNvSpPr txBox="1"/>
            <p:nvPr/>
          </p:nvSpPr>
          <p:spPr>
            <a:xfrm>
              <a:off x="0" y="13442297"/>
              <a:ext cx="23617739" cy="696524"/>
            </a:xfrm>
            <a:prstGeom prst="rect">
              <a:avLst/>
            </a:prstGeom>
            <a:noFill/>
            <a:ln>
              <a:noFill/>
            </a:ln>
          </p:spPr>
          <p:txBody>
            <a:bodyPr spcFirstLastPara="1" wrap="square" lIns="0" tIns="0" rIns="0" bIns="0" anchor="t" anchorCtr="0">
              <a:spAutoFit/>
            </a:bodyPr>
            <a:lstStyle/>
            <a:p>
              <a:pPr marL="0" marR="0" lvl="0" indent="0" algn="l" rtl="0">
                <a:lnSpc>
                  <a:spcPct val="150030"/>
                </a:lnSpc>
                <a:spcBef>
                  <a:spcPts val="0"/>
                </a:spcBef>
                <a:spcAft>
                  <a:spcPts val="0"/>
                </a:spcAft>
                <a:buNone/>
              </a:pPr>
              <a:r>
                <a:rPr lang="zh-TW" sz="1625">
                  <a:solidFill>
                    <a:srgbClr val="638C80"/>
                  </a:solidFill>
                  <a:latin typeface="Arial"/>
                  <a:ea typeface="Arial"/>
                  <a:cs typeface="Arial"/>
                  <a:sym typeface="Arial"/>
                </a:rPr>
                <a:t>.</a:t>
              </a:r>
              <a:endParaRPr/>
            </a:p>
          </p:txBody>
        </p:sp>
      </p:grpSp>
      <p:sp>
        <p:nvSpPr>
          <p:cNvPr id="144" name="Google Shape;144;p17"/>
          <p:cNvSpPr/>
          <p:nvPr/>
        </p:nvSpPr>
        <p:spPr>
          <a:xfrm>
            <a:off x="358162" y="1354968"/>
            <a:ext cx="4787900" cy="31263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733" dirty="0">
              <a:solidFill>
                <a:schemeClr val="dk1"/>
              </a:solidFill>
              <a:latin typeface="Times New Roman"/>
              <a:ea typeface="Times New Roman"/>
              <a:cs typeface="Times New Roman"/>
              <a:sym typeface="Times New Roman"/>
            </a:endParaRPr>
          </a:p>
        </p:txBody>
      </p:sp>
      <p:pic>
        <p:nvPicPr>
          <p:cNvPr id="145" name="Google Shape;145;p17"/>
          <p:cNvPicPr preferRelativeResize="0"/>
          <p:nvPr/>
        </p:nvPicPr>
        <p:blipFill rotWithShape="1">
          <a:blip r:embed="rId4">
            <a:alphaModFix/>
          </a:blip>
          <a:srcRect/>
          <a:stretch/>
        </p:blipFill>
        <p:spPr>
          <a:xfrm>
            <a:off x="5219700" y="-381977"/>
            <a:ext cx="6231794" cy="7620000"/>
          </a:xfrm>
          <a:prstGeom prst="rect">
            <a:avLst/>
          </a:prstGeom>
          <a:noFill/>
          <a:ln>
            <a:noFill/>
          </a:ln>
        </p:spPr>
      </p:pic>
      <p:sp>
        <p:nvSpPr>
          <p:cNvPr id="8" name="Google Shape;114;p15"/>
          <p:cNvSpPr/>
          <p:nvPr/>
        </p:nvSpPr>
        <p:spPr>
          <a:xfrm>
            <a:off x="726462" y="137584"/>
            <a:ext cx="4307625" cy="729127"/>
          </a:xfrm>
          <a:prstGeom prst="rect">
            <a:avLst/>
          </a:prstGeom>
          <a:noFill/>
          <a:ln>
            <a:noFill/>
          </a:ln>
        </p:spPr>
        <p:txBody>
          <a:bodyPr spcFirstLastPara="1" wrap="square" lIns="91425" tIns="45700" rIns="91425" bIns="45700" anchor="t" anchorCtr="0">
            <a:noAutofit/>
          </a:bodyPr>
          <a:lstStyle/>
          <a:p>
            <a:pPr>
              <a:lnSpc>
                <a:spcPct val="161190"/>
              </a:lnSpc>
            </a:pP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盤點</a:t>
            </a:r>
            <a:r>
              <a:rPr lang="zh-TW" altLang="en-US" sz="3200" b="1" dirty="0">
                <a:solidFill>
                  <a:schemeClr val="bg1">
                    <a:lumMod val="50000"/>
                  </a:schemeClr>
                </a:solidFill>
                <a:latin typeface="標楷體" panose="03000509000000000000" pitchFamily="65" charset="-120"/>
                <a:ea typeface="標楷體" panose="03000509000000000000" pitchFamily="65" charset="-120"/>
                <a:sym typeface="Arial"/>
              </a:rPr>
              <a:t>二</a:t>
            </a:r>
            <a:r>
              <a:rPr lang="zh-TW" sz="3200" b="1" dirty="0">
                <a:solidFill>
                  <a:schemeClr val="bg1">
                    <a:lumMod val="50000"/>
                  </a:schemeClr>
                </a:solidFill>
                <a:latin typeface="標楷體" panose="03000509000000000000" pitchFamily="65" charset="-120"/>
                <a:ea typeface="標楷體" panose="03000509000000000000" pitchFamily="65" charset="-120"/>
                <a:sym typeface="Arial"/>
              </a:rPr>
              <a:t> </a:t>
            </a:r>
            <a:r>
              <a:rPr lang="en-US" altLang="zh-TW" sz="3200" b="1" dirty="0">
                <a:solidFill>
                  <a:schemeClr val="bg1">
                    <a:lumMod val="50000"/>
                  </a:schemeClr>
                </a:solidFill>
                <a:latin typeface="標楷體" panose="03000509000000000000" pitchFamily="65" charset="-120"/>
                <a:ea typeface="標楷體" panose="03000509000000000000" pitchFamily="65" charset="-120"/>
              </a:rPr>
              <a:t>: </a:t>
            </a:r>
            <a:r>
              <a:rPr lang="zh-TW" altLang="en-US" sz="3200" b="1" dirty="0">
                <a:solidFill>
                  <a:srgbClr val="7F7F7F"/>
                </a:solidFill>
                <a:latin typeface="標楷體" panose="03000509000000000000" pitchFamily="65" charset="-120"/>
                <a:ea typeface="標楷體" panose="03000509000000000000" pitchFamily="65" charset="-120"/>
              </a:rPr>
              <a:t>為自己按讚</a:t>
            </a:r>
            <a:endParaRPr lang="zh-TW" altLang="en-US" sz="3200" b="1" dirty="0">
              <a:solidFill>
                <a:srgbClr val="638C80"/>
              </a:solidFill>
              <a:latin typeface="標楷體" panose="03000509000000000000" pitchFamily="65" charset="-120"/>
              <a:ea typeface="標楷體" panose="03000509000000000000" pitchFamily="65" charset="-120"/>
              <a:cs typeface="Calibri"/>
              <a:sym typeface="Calibri"/>
            </a:endParaRPr>
          </a:p>
          <a:p>
            <a:pPr marL="0" marR="0" lvl="0" indent="0" algn="l" rtl="0">
              <a:lnSpc>
                <a:spcPct val="161190"/>
              </a:lnSpc>
              <a:spcBef>
                <a:spcPts val="0"/>
              </a:spcBef>
              <a:spcAft>
                <a:spcPts val="0"/>
              </a:spcAft>
              <a:buNone/>
            </a:pPr>
            <a:endParaRPr sz="3200" b="1" dirty="0">
              <a:solidFill>
                <a:schemeClr val="bg1">
                  <a:lumMod val="50000"/>
                </a:schemeClr>
              </a:solidFill>
              <a:latin typeface="標楷體" panose="03000509000000000000" pitchFamily="65" charset="-120"/>
              <a:ea typeface="標楷體" panose="03000509000000000000" pitchFamily="65" charset="-120"/>
              <a:sym typeface="Arial"/>
            </a:endParaRPr>
          </a:p>
        </p:txBody>
      </p:sp>
      <p:sp>
        <p:nvSpPr>
          <p:cNvPr id="2" name="矩形 1"/>
          <p:cNvSpPr/>
          <p:nvPr/>
        </p:nvSpPr>
        <p:spPr>
          <a:xfrm>
            <a:off x="345462" y="1067753"/>
            <a:ext cx="5217138" cy="5234575"/>
          </a:xfrm>
          <a:prstGeom prst="rect">
            <a:avLst/>
          </a:prstGeom>
        </p:spPr>
        <p:txBody>
          <a:bodyPr wrap="square">
            <a:spAutoFit/>
          </a:bodyPr>
          <a:lstStyle/>
          <a:p>
            <a:pPr>
              <a:lnSpc>
                <a:spcPts val="3100"/>
              </a:lnSpc>
            </a:pP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對</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自己生命盤點，哪怕</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是一</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小點，那個時代也有我一分分的力量</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或是發大心、立大願，對自己生命價值的記憶會更有光</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就如宇宙間，星星會閃亮，</a:t>
            </a:r>
            <a:r>
              <a:rPr lang="zh-TW" altLang="zh-TW" sz="2400" dirty="0">
                <a:solidFill>
                  <a:schemeClr val="bg1">
                    <a:lumMod val="50000"/>
                  </a:schemeClr>
                </a:solidFill>
                <a:latin typeface="標楷體" panose="03000509000000000000" pitchFamily="65" charset="-120"/>
                <a:ea typeface="標楷體" panose="03000509000000000000" pitchFamily="65" charset="-120"/>
              </a:rPr>
              <a:t>想到了自己做什麼，就如一顆星閃亮著，會覺得很歡喜</a:t>
            </a:r>
            <a:r>
              <a:rPr lang="zh-TW" altLang="en-US" sz="2400" dirty="0">
                <a:solidFill>
                  <a:schemeClr val="bg1">
                    <a:lumMod val="50000"/>
                  </a:schemeClr>
                </a:solidFill>
                <a:latin typeface="標楷體" panose="03000509000000000000" pitchFamily="65" charset="-120"/>
                <a:ea typeface="標楷體" panose="03000509000000000000" pitchFamily="65" charset="-120"/>
              </a:rPr>
              <a:t>，</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所以</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盤點一下我們的生命，真有價值，要自我讚歎</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a:t>
            </a:r>
            <a:endParaRPr lang="en-US"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endParaRPr>
          </a:p>
          <a:p>
            <a:pPr>
              <a:lnSpc>
                <a:spcPts val="3100"/>
              </a:lnSpc>
            </a:pPr>
            <a:endParaRPr lang="en-US"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endParaRPr>
          </a:p>
          <a:p>
            <a:pPr>
              <a:lnSpc>
                <a:spcPts val="3100"/>
              </a:lnSpc>
            </a:pP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人人自愛、自我讚歎，</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我是這樣，他也是這樣，值得我愛，值得我讚歎</a:t>
            </a:r>
            <a:r>
              <a:rPr lang="zh-TW" altLang="en-US"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，彼此互相讚歎，</a:t>
            </a:r>
            <a:r>
              <a:rPr lang="zh-TW" altLang="zh-TW" sz="2400" kern="100" dirty="0">
                <a:solidFill>
                  <a:schemeClr val="bg1">
                    <a:lumMod val="50000"/>
                  </a:schemeClr>
                </a:solidFill>
                <a:latin typeface="標楷體" panose="03000509000000000000" pitchFamily="65" charset="-120"/>
                <a:ea typeface="標楷體" panose="03000509000000000000" pitchFamily="65" charset="-120"/>
                <a:cs typeface="新細明體" panose="02020500000000000000" pitchFamily="18" charset="-120"/>
              </a:rPr>
              <a:t>這是「最美好」，菩薩清涼地。</a:t>
            </a:r>
          </a:p>
        </p:txBody>
      </p:sp>
      <p:sp>
        <p:nvSpPr>
          <p:cNvPr id="11" name="矩形 10"/>
          <p:cNvSpPr/>
          <p:nvPr/>
        </p:nvSpPr>
        <p:spPr>
          <a:xfrm>
            <a:off x="2284492" y="6147015"/>
            <a:ext cx="3570208" cy="461665"/>
          </a:xfrm>
          <a:prstGeom prst="rect">
            <a:avLst/>
          </a:prstGeom>
        </p:spPr>
        <p:txBody>
          <a:bodyPr wrap="none">
            <a:spAutoFit/>
          </a:bodyPr>
          <a:lstStyle/>
          <a:p>
            <a:r>
              <a:rPr lang="en-US" altLang="zh-TW" sz="2400" b="1" dirty="0">
                <a:solidFill>
                  <a:srgbClr val="7F7F7F"/>
                </a:solidFill>
                <a:latin typeface="標楷體" panose="03000509000000000000" pitchFamily="65" charset="-120"/>
                <a:ea typeface="標楷體" panose="03000509000000000000" pitchFamily="65" charset="-120"/>
              </a:rPr>
              <a:t>~</a:t>
            </a:r>
            <a:r>
              <a:rPr lang="zh-TW" altLang="en-US" sz="2400" b="1" dirty="0">
                <a:solidFill>
                  <a:srgbClr val="7F7F7F"/>
                </a:solidFill>
                <a:latin typeface="標楷體" panose="03000509000000000000" pitchFamily="65" charset="-120"/>
                <a:ea typeface="標楷體" panose="03000509000000000000" pitchFamily="65" charset="-120"/>
              </a:rPr>
              <a:t> 摘錄自證嚴法師開示 </a:t>
            </a:r>
            <a:r>
              <a:rPr lang="en-US" altLang="zh-TW" sz="2400" b="1" dirty="0">
                <a:solidFill>
                  <a:srgbClr val="7F7F7F"/>
                </a:solidFill>
                <a:latin typeface="標楷體" panose="03000509000000000000" pitchFamily="65" charset="-120"/>
                <a:ea typeface="標楷體" panose="03000509000000000000" pitchFamily="65" charset="-120"/>
              </a:rPr>
              <a:t>~</a:t>
            </a:r>
            <a:endParaRPr lang="zh-TW" altLang="en-US" sz="2400"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TotalTime>
  <Words>1893</Words>
  <Application>Microsoft Office PowerPoint</Application>
  <PresentationFormat>A4 紙張 (210x297 公釐)</PresentationFormat>
  <Paragraphs>183</Paragraphs>
  <Slides>29</Slides>
  <Notes>28</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29</vt:i4>
      </vt:variant>
    </vt:vector>
  </HeadingPairs>
  <TitlesOfParts>
    <vt:vector size="38" baseType="lpstr">
      <vt:lpstr>超研澤顏楷</vt:lpstr>
      <vt:lpstr>微軟正黑體</vt:lpstr>
      <vt:lpstr>標楷體</vt:lpstr>
      <vt:lpstr>Arial</vt:lpstr>
      <vt:lpstr>Calibri</vt:lpstr>
      <vt:lpstr>Calibri Light</vt:lpstr>
      <vt:lpstr>Times New Roman</vt:lpstr>
      <vt:lpstr>Office Theme</vt:lpstr>
      <vt:lpstr>Office 佈景主題</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明智 高</cp:lastModifiedBy>
  <cp:revision>39</cp:revision>
  <dcterms:modified xsi:type="dcterms:W3CDTF">2022-09-02T00:23:16Z</dcterms:modified>
</cp:coreProperties>
</file>